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2"/>
  </p:notesMasterIdLst>
  <p:sldIdLst>
    <p:sldId id="264" r:id="rId2"/>
    <p:sldId id="305" r:id="rId3"/>
    <p:sldId id="307" r:id="rId4"/>
    <p:sldId id="308" r:id="rId5"/>
    <p:sldId id="313" r:id="rId6"/>
    <p:sldId id="310" r:id="rId7"/>
    <p:sldId id="327" r:id="rId8"/>
    <p:sldId id="328" r:id="rId9"/>
    <p:sldId id="330" r:id="rId10"/>
    <p:sldId id="331" r:id="rId11"/>
    <p:sldId id="332" r:id="rId12"/>
    <p:sldId id="311" r:id="rId13"/>
    <p:sldId id="312" r:id="rId14"/>
    <p:sldId id="314" r:id="rId15"/>
    <p:sldId id="315" r:id="rId16"/>
    <p:sldId id="347" r:id="rId17"/>
    <p:sldId id="316" r:id="rId18"/>
    <p:sldId id="317" r:id="rId19"/>
    <p:sldId id="318" r:id="rId20"/>
    <p:sldId id="321" r:id="rId21"/>
    <p:sldId id="322" r:id="rId22"/>
    <p:sldId id="319" r:id="rId23"/>
    <p:sldId id="324" r:id="rId24"/>
    <p:sldId id="326" r:id="rId25"/>
    <p:sldId id="320" r:id="rId26"/>
    <p:sldId id="333" r:id="rId27"/>
    <p:sldId id="334" r:id="rId28"/>
    <p:sldId id="335" r:id="rId29"/>
    <p:sldId id="336" r:id="rId30"/>
    <p:sldId id="346" r:id="rId31"/>
    <p:sldId id="344" r:id="rId32"/>
    <p:sldId id="345" r:id="rId33"/>
    <p:sldId id="257" r:id="rId34"/>
    <p:sldId id="258" r:id="rId35"/>
    <p:sldId id="271" r:id="rId36"/>
    <p:sldId id="272" r:id="rId37"/>
    <p:sldId id="266" r:id="rId38"/>
    <p:sldId id="262" r:id="rId39"/>
    <p:sldId id="268" r:id="rId40"/>
    <p:sldId id="267" r:id="rId41"/>
    <p:sldId id="337" r:id="rId42"/>
    <p:sldId id="263" r:id="rId43"/>
    <p:sldId id="274" r:id="rId44"/>
    <p:sldId id="273" r:id="rId45"/>
    <p:sldId id="275" r:id="rId46"/>
    <p:sldId id="276" r:id="rId47"/>
    <p:sldId id="278" r:id="rId48"/>
    <p:sldId id="280" r:id="rId49"/>
    <p:sldId id="279" r:id="rId50"/>
    <p:sldId id="281" r:id="rId51"/>
    <p:sldId id="282" r:id="rId52"/>
    <p:sldId id="286" r:id="rId53"/>
    <p:sldId id="340" r:id="rId54"/>
    <p:sldId id="341" r:id="rId55"/>
    <p:sldId id="342" r:id="rId56"/>
    <p:sldId id="343" r:id="rId57"/>
    <p:sldId id="348" r:id="rId58"/>
    <p:sldId id="296" r:id="rId59"/>
    <p:sldId id="349" r:id="rId60"/>
    <p:sldId id="350" r:id="rId6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B00"/>
    <a:srgbClr val="97EF97"/>
    <a:srgbClr val="9C5B00"/>
    <a:srgbClr val="B47400"/>
    <a:srgbClr val="FF83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51"/>
    <p:restoredTop sz="94754"/>
  </p:normalViewPr>
  <p:slideViewPr>
    <p:cSldViewPr snapToGrid="0">
      <p:cViewPr>
        <p:scale>
          <a:sx n="97" d="100"/>
          <a:sy n="97" d="100"/>
        </p:scale>
        <p:origin x="144" y="7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FFA3614-ED08-4263-CDC0-A520467B4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6B0ECCFB-CB6F-DE62-9C6E-1C4176C4BB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59FE6AA4-A50C-38D5-E89D-379F51BA39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1143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73496451ff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73496451ff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73496451ff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73496451ff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>
          <a:extLst>
            <a:ext uri="{FF2B5EF4-FFF2-40B4-BE49-F238E27FC236}">
              <a16:creationId xmlns:a16="http://schemas.microsoft.com/office/drawing/2014/main" id="{9A6A6712-B477-D38F-79DC-7DB02F878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73496451ff_0_28:notes">
            <a:extLst>
              <a:ext uri="{FF2B5EF4-FFF2-40B4-BE49-F238E27FC236}">
                <a16:creationId xmlns:a16="http://schemas.microsoft.com/office/drawing/2014/main" id="{86BF5D04-4FCC-D2BA-EF9A-7A96E7072E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73496451ff_0_28:notes">
            <a:extLst>
              <a:ext uri="{FF2B5EF4-FFF2-40B4-BE49-F238E27FC236}">
                <a16:creationId xmlns:a16="http://schemas.microsoft.com/office/drawing/2014/main" id="{03805DE5-323E-F881-DB9B-8A40316195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7725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>
          <a:extLst>
            <a:ext uri="{FF2B5EF4-FFF2-40B4-BE49-F238E27FC236}">
              <a16:creationId xmlns:a16="http://schemas.microsoft.com/office/drawing/2014/main" id="{13F13D9C-F2F0-D745-2FDD-5D901941D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73496451ff_0_28:notes">
            <a:extLst>
              <a:ext uri="{FF2B5EF4-FFF2-40B4-BE49-F238E27FC236}">
                <a16:creationId xmlns:a16="http://schemas.microsoft.com/office/drawing/2014/main" id="{7B8D81C2-7F56-04A0-843C-E3C7B84E86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73496451ff_0_28:notes">
            <a:extLst>
              <a:ext uri="{FF2B5EF4-FFF2-40B4-BE49-F238E27FC236}">
                <a16:creationId xmlns:a16="http://schemas.microsoft.com/office/drawing/2014/main" id="{2754FB2E-AAE3-F2C2-4904-F0A4E465CC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2529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2D41E0A1-298A-543C-A5E9-BD12AC6AE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73496451ff_0_76:notes">
            <a:extLst>
              <a:ext uri="{FF2B5EF4-FFF2-40B4-BE49-F238E27FC236}">
                <a16:creationId xmlns:a16="http://schemas.microsoft.com/office/drawing/2014/main" id="{0AC3C0D9-71F0-6858-15F2-C9AA7C6A93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73496451ff_0_76:notes">
            <a:extLst>
              <a:ext uri="{FF2B5EF4-FFF2-40B4-BE49-F238E27FC236}">
                <a16:creationId xmlns:a16="http://schemas.microsoft.com/office/drawing/2014/main" id="{B22DD4C7-182B-7C04-4475-10BE1E09F9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8728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73496451ff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73496451ff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C1EEEFAF-1CD9-0536-19B9-438D219AD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73496451ff_1_4:notes">
            <a:extLst>
              <a:ext uri="{FF2B5EF4-FFF2-40B4-BE49-F238E27FC236}">
                <a16:creationId xmlns:a16="http://schemas.microsoft.com/office/drawing/2014/main" id="{75FB5317-ED9D-1B93-F142-05233C6757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73496451ff_1_4:notes">
            <a:extLst>
              <a:ext uri="{FF2B5EF4-FFF2-40B4-BE49-F238E27FC236}">
                <a16:creationId xmlns:a16="http://schemas.microsoft.com/office/drawing/2014/main" id="{C5E7AAEB-A8FF-6FDF-E943-4E87417538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3390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73496451f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73496451ff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7CCD5-E475-CF72-1EC1-E0243AE7C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1B2EE2-49DD-0902-B4E4-2C212D55D4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5FAB6B-FD12-6EB2-D654-0F1E868DCC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530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7436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73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29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A7CB8A0B-C8A2-EFE0-D137-A4FACCC0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6F1A4A4D-2B68-1A36-070F-FA5CC7B9BC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C3EB630F-1E47-6AE4-B44A-14CEC16386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7930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4F374-B19D-9C58-461A-F7A004EB1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925BF-2021-87C3-76FB-515A6BC16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732CF-E795-F658-DF8A-58DA2C6BD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B5826-350C-D440-9AD6-B9DAD17F4933}" type="datetimeFigureOut">
              <a:rPr lang="en-US" smtClean="0"/>
              <a:t>1/14/26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0BECF-A71F-84F5-68E9-26DC5BF9C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EB0AC-C574-562A-D5DF-35C0FA88D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7735-F6E5-1D47-BF58-447585E65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39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png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0.png"/><Relationship Id="rId4" Type="http://schemas.openxmlformats.org/officeDocument/2006/relationships/image" Target="../media/image9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0.png"/><Relationship Id="rId4" Type="http://schemas.openxmlformats.org/officeDocument/2006/relationships/image" Target="../media/image9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0.png"/><Relationship Id="rId4" Type="http://schemas.openxmlformats.org/officeDocument/2006/relationships/image" Target="../media/image15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5CD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7023F499-8B93-94F8-D289-DD8B9F27E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ircular Layout_80.png">
            <a:extLst>
              <a:ext uri="{FF2B5EF4-FFF2-40B4-BE49-F238E27FC236}">
                <a16:creationId xmlns:a16="http://schemas.microsoft.com/office/drawing/2014/main" id="{1F09FB3A-5AB7-F46B-0E64-0EE0C3A3B39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2383453"/>
            <a:ext cx="3593149" cy="288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title="Circular Layout.png">
            <a:extLst>
              <a:ext uri="{FF2B5EF4-FFF2-40B4-BE49-F238E27FC236}">
                <a16:creationId xmlns:a16="http://schemas.microsoft.com/office/drawing/2014/main" id="{324DD373-8A3A-50BC-1E3F-AE73351466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-8331" t="8628" r="-10518" b="-27478"/>
          <a:stretch/>
        </p:blipFill>
        <p:spPr>
          <a:xfrm>
            <a:off x="-370098" y="118111"/>
            <a:ext cx="4365527" cy="3508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 title="Spring Layout_80.png">
            <a:extLst>
              <a:ext uri="{FF2B5EF4-FFF2-40B4-BE49-F238E27FC236}">
                <a16:creationId xmlns:a16="http://schemas.microsoft.com/office/drawing/2014/main" id="{B55F799A-BBE5-8A1F-D782-DE0098C60259}"/>
              </a:ext>
            </a:extLst>
          </p:cNvPr>
          <p:cNvPicPr preferRelativeResize="0"/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3131956" y="199942"/>
            <a:ext cx="639968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>
            <a:extLst>
              <a:ext uri="{FF2B5EF4-FFF2-40B4-BE49-F238E27FC236}">
                <a16:creationId xmlns:a16="http://schemas.microsoft.com/office/drawing/2014/main" id="{E8B557E0-DD8C-83C0-AC66-76D6962D135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0" y="1133871"/>
            <a:ext cx="89208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190500" lvl="0" indent="0" algn="ctr" rtl="0">
              <a:lnSpc>
                <a:spcPct val="114104"/>
              </a:lnSpc>
              <a:spcBef>
                <a:spcPts val="600"/>
              </a:spcBef>
              <a:spcAft>
                <a:spcPts val="900"/>
              </a:spcAft>
              <a:buNone/>
            </a:pPr>
            <a:r>
              <a:rPr lang="en" sz="5400" b="1" dirty="0">
                <a:solidFill>
                  <a:schemeClr val="lt1"/>
                </a:solidFill>
                <a:highlight>
                  <a:srgbClr val="FFFFFF"/>
                </a:highlight>
                <a:latin typeface="Palatino"/>
                <a:ea typeface="Palatino"/>
                <a:cs typeface="Palatino"/>
                <a:sym typeface="Palatino"/>
              </a:rPr>
              <a:t>  </a:t>
            </a:r>
            <a:r>
              <a:rPr lang="en" sz="5400" b="1" dirty="0">
                <a:highlight>
                  <a:srgbClr val="FFFFFF"/>
                </a:highlight>
                <a:latin typeface="Palatino"/>
                <a:ea typeface="Palatino"/>
                <a:cs typeface="Palatino"/>
                <a:sym typeface="Palatino"/>
              </a:rPr>
              <a:t>Towards a </a:t>
            </a:r>
            <a:r>
              <a:rPr lang="en" sz="5400" b="1" dirty="0">
                <a:solidFill>
                  <a:schemeClr val="accent5">
                    <a:lumMod val="75000"/>
                  </a:schemeClr>
                </a:solidFill>
                <a:highlight>
                  <a:srgbClr val="FFFFFF"/>
                </a:highlight>
                <a:latin typeface="Palatino"/>
                <a:ea typeface="Palatino"/>
                <a:cs typeface="Palatino"/>
                <a:sym typeface="Palatino"/>
              </a:rPr>
              <a:t>Science</a:t>
            </a:r>
            <a:r>
              <a:rPr lang="en" sz="5400" b="1" dirty="0">
                <a:highlight>
                  <a:srgbClr val="FFFFFF"/>
                </a:highlight>
                <a:latin typeface="Palatino"/>
                <a:ea typeface="Palatino"/>
                <a:cs typeface="Palatino"/>
                <a:sym typeface="Palatino"/>
              </a:rPr>
              <a:t> </a:t>
            </a:r>
            <a:br>
              <a:rPr lang="en" sz="5400" b="1" dirty="0">
                <a:highlight>
                  <a:srgbClr val="FFFFFF"/>
                </a:highlight>
                <a:latin typeface="Palatino"/>
                <a:ea typeface="Palatino"/>
                <a:cs typeface="Palatino"/>
                <a:sym typeface="Palatino"/>
              </a:rPr>
            </a:br>
            <a:r>
              <a:rPr lang="en" sz="5400" b="1" dirty="0">
                <a:highlight>
                  <a:srgbClr val="FFFFFF"/>
                </a:highlight>
                <a:latin typeface="Palatino"/>
                <a:ea typeface="Palatino"/>
                <a:cs typeface="Palatino"/>
                <a:sym typeface="Palatino"/>
              </a:rPr>
              <a:t>of CNF Encodings</a:t>
            </a:r>
            <a:endParaRPr sz="6000" dirty="0">
              <a:solidFill>
                <a:schemeClr val="lt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CB937D2E-FA5E-4662-E730-241361F0C05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679370" y="4438452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"/>
                <a:ea typeface="Palatino"/>
                <a:cs typeface="Palatino"/>
                <a:sym typeface="Palatino"/>
              </a:rPr>
              <a:t>Bernardo Subercaseaux (CMU)</a:t>
            </a:r>
            <a:endParaRPr sz="3400" b="1" dirty="0">
              <a:solidFill>
                <a:schemeClr val="tx1">
                  <a:lumMod val="65000"/>
                  <a:lumOff val="35000"/>
                </a:schemeClr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F53753-BADA-F56D-574A-8A6B8E8836E0}"/>
              </a:ext>
            </a:extLst>
          </p:cNvPr>
          <p:cNvSpPr txBox="1"/>
          <p:nvPr/>
        </p:nvSpPr>
        <p:spPr>
          <a:xfrm>
            <a:off x="111600" y="3130669"/>
            <a:ext cx="892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highlight>
                  <a:srgbClr val="97EF97"/>
                </a:highlight>
                <a:latin typeface="Palatino" pitchFamily="2" charset="77"/>
                <a:ea typeface="Palatino" pitchFamily="2" charset="77"/>
              </a:rPr>
              <a:t>Based on work with Benjamin Przybocki and Andrew Krapivin</a:t>
            </a:r>
          </a:p>
        </p:txBody>
      </p:sp>
    </p:spTree>
    <p:extLst>
      <p:ext uri="{BB962C8B-B14F-4D97-AF65-F5344CB8AC3E}">
        <p14:creationId xmlns:p14="http://schemas.microsoft.com/office/powerpoint/2010/main" val="1753904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rijn Heule">
            <a:extLst>
              <a:ext uri="{FF2B5EF4-FFF2-40B4-BE49-F238E27FC236}">
                <a16:creationId xmlns:a16="http://schemas.microsoft.com/office/drawing/2014/main" id="{80286D0D-F393-AE7D-222A-9B97B3BCE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97" y="2051396"/>
            <a:ext cx="1971392" cy="1971392"/>
          </a:xfrm>
          <a:custGeom>
            <a:avLst/>
            <a:gdLst>
              <a:gd name="csX0" fmla="*/ 0 w 1971392"/>
              <a:gd name="csY0" fmla="*/ 0 h 1971392"/>
              <a:gd name="csX1" fmla="*/ 473134 w 1971392"/>
              <a:gd name="csY1" fmla="*/ 0 h 1971392"/>
              <a:gd name="csX2" fmla="*/ 906840 w 1971392"/>
              <a:gd name="csY2" fmla="*/ 0 h 1971392"/>
              <a:gd name="csX3" fmla="*/ 1439116 w 1971392"/>
              <a:gd name="csY3" fmla="*/ 0 h 1971392"/>
              <a:gd name="csX4" fmla="*/ 1971392 w 1971392"/>
              <a:gd name="csY4" fmla="*/ 0 h 1971392"/>
              <a:gd name="csX5" fmla="*/ 1971392 w 1971392"/>
              <a:gd name="csY5" fmla="*/ 473134 h 1971392"/>
              <a:gd name="csX6" fmla="*/ 1971392 w 1971392"/>
              <a:gd name="csY6" fmla="*/ 926554 h 1971392"/>
              <a:gd name="csX7" fmla="*/ 1971392 w 1971392"/>
              <a:gd name="csY7" fmla="*/ 1419402 h 1971392"/>
              <a:gd name="csX8" fmla="*/ 1971392 w 1971392"/>
              <a:gd name="csY8" fmla="*/ 1971392 h 1971392"/>
              <a:gd name="csX9" fmla="*/ 1517972 w 1971392"/>
              <a:gd name="csY9" fmla="*/ 1971392 h 1971392"/>
              <a:gd name="csX10" fmla="*/ 1025124 w 1971392"/>
              <a:gd name="csY10" fmla="*/ 1971392 h 1971392"/>
              <a:gd name="csX11" fmla="*/ 532276 w 1971392"/>
              <a:gd name="csY11" fmla="*/ 1971392 h 1971392"/>
              <a:gd name="csX12" fmla="*/ 0 w 1971392"/>
              <a:gd name="csY12" fmla="*/ 1971392 h 1971392"/>
              <a:gd name="csX13" fmla="*/ 0 w 1971392"/>
              <a:gd name="csY13" fmla="*/ 1439116 h 1971392"/>
              <a:gd name="csX14" fmla="*/ 0 w 1971392"/>
              <a:gd name="csY14" fmla="*/ 906840 h 1971392"/>
              <a:gd name="csX15" fmla="*/ 0 w 1971392"/>
              <a:gd name="csY15" fmla="*/ 0 h 19713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971392" h="1971392" extrusionOk="0">
                <a:moveTo>
                  <a:pt x="0" y="0"/>
                </a:moveTo>
                <a:cubicBezTo>
                  <a:pt x="180124" y="-34145"/>
                  <a:pt x="310958" y="44253"/>
                  <a:pt x="473134" y="0"/>
                </a:cubicBezTo>
                <a:cubicBezTo>
                  <a:pt x="635310" y="-44253"/>
                  <a:pt x="778650" y="44018"/>
                  <a:pt x="906840" y="0"/>
                </a:cubicBezTo>
                <a:cubicBezTo>
                  <a:pt x="1035030" y="-44018"/>
                  <a:pt x="1319155" y="40220"/>
                  <a:pt x="1439116" y="0"/>
                </a:cubicBezTo>
                <a:cubicBezTo>
                  <a:pt x="1559077" y="-40220"/>
                  <a:pt x="1830893" y="23002"/>
                  <a:pt x="1971392" y="0"/>
                </a:cubicBezTo>
                <a:cubicBezTo>
                  <a:pt x="2005037" y="205213"/>
                  <a:pt x="1914857" y="361264"/>
                  <a:pt x="1971392" y="473134"/>
                </a:cubicBezTo>
                <a:cubicBezTo>
                  <a:pt x="2027927" y="585004"/>
                  <a:pt x="1947994" y="822657"/>
                  <a:pt x="1971392" y="926554"/>
                </a:cubicBezTo>
                <a:cubicBezTo>
                  <a:pt x="1994790" y="1030451"/>
                  <a:pt x="1964671" y="1288331"/>
                  <a:pt x="1971392" y="1419402"/>
                </a:cubicBezTo>
                <a:cubicBezTo>
                  <a:pt x="1978113" y="1550473"/>
                  <a:pt x="1928415" y="1819906"/>
                  <a:pt x="1971392" y="1971392"/>
                </a:cubicBezTo>
                <a:cubicBezTo>
                  <a:pt x="1838982" y="1990220"/>
                  <a:pt x="1709369" y="1932532"/>
                  <a:pt x="1517972" y="1971392"/>
                </a:cubicBezTo>
                <a:cubicBezTo>
                  <a:pt x="1326575" y="2010252"/>
                  <a:pt x="1261776" y="1952374"/>
                  <a:pt x="1025124" y="1971392"/>
                </a:cubicBezTo>
                <a:cubicBezTo>
                  <a:pt x="788472" y="1990410"/>
                  <a:pt x="722531" y="1939752"/>
                  <a:pt x="532276" y="1971392"/>
                </a:cubicBezTo>
                <a:cubicBezTo>
                  <a:pt x="342021" y="2003032"/>
                  <a:pt x="156148" y="1932979"/>
                  <a:pt x="0" y="1971392"/>
                </a:cubicBezTo>
                <a:cubicBezTo>
                  <a:pt x="-59746" y="1863768"/>
                  <a:pt x="51243" y="1648854"/>
                  <a:pt x="0" y="1439116"/>
                </a:cubicBezTo>
                <a:cubicBezTo>
                  <a:pt x="-51243" y="1229378"/>
                  <a:pt x="807" y="1159962"/>
                  <a:pt x="0" y="906840"/>
                </a:cubicBezTo>
                <a:cubicBezTo>
                  <a:pt x="-807" y="653718"/>
                  <a:pt x="87203" y="402030"/>
                  <a:pt x="0" y="0"/>
                </a:cubicBezTo>
                <a:close/>
              </a:path>
            </a:pathLst>
          </a:custGeom>
          <a:noFill/>
          <a:ln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BD687E-F299-28DA-F9F1-AAD04042F2C7}"/>
              </a:ext>
            </a:extLst>
          </p:cNvPr>
          <p:cNvSpPr txBox="1"/>
          <p:nvPr/>
        </p:nvSpPr>
        <p:spPr>
          <a:xfrm>
            <a:off x="-132602" y="4149717"/>
            <a:ext cx="2847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Palatino" pitchFamily="2" charset="77"/>
                <a:ea typeface="Palatino" pitchFamily="2" charset="77"/>
              </a:rPr>
              <a:t>Marijn Heule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E506E5-BE04-0942-EAE8-1A84F2AEBB73}"/>
              </a:ext>
            </a:extLst>
          </p:cNvPr>
          <p:cNvSpPr txBox="1"/>
          <p:nvPr/>
        </p:nvSpPr>
        <p:spPr>
          <a:xfrm>
            <a:off x="938" y="888719"/>
            <a:ext cx="26229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Palatino" pitchFamily="2" charset="77"/>
                <a:ea typeface="Palatino" pitchFamily="2" charset="77"/>
              </a:rPr>
              <a:t>Art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 of CNF </a:t>
            </a:r>
          </a:p>
          <a:p>
            <a:pPr algn="ctr"/>
            <a:r>
              <a:rPr lang="en-US" sz="3200" dirty="0">
                <a:latin typeface="Palatino" pitchFamily="2" charset="77"/>
                <a:ea typeface="Palatino" pitchFamily="2" charset="77"/>
              </a:rPr>
              <a:t>encodings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B27DBB-B179-4D99-0428-EDCF1A649A63}"/>
              </a:ext>
            </a:extLst>
          </p:cNvPr>
          <p:cNvSpPr txBox="1"/>
          <p:nvPr/>
        </p:nvSpPr>
        <p:spPr>
          <a:xfrm>
            <a:off x="941661" y="135545"/>
            <a:ext cx="6716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Palatino" pitchFamily="2" charset="77"/>
                <a:ea typeface="Palatino" pitchFamily="2" charset="77"/>
              </a:rPr>
              <a:t>First 4 years of my PhD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B5D138-5876-2F58-1E06-7B5BAFD86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990" y="751364"/>
            <a:ext cx="3217193" cy="3702326"/>
          </a:xfrm>
          <a:custGeom>
            <a:avLst/>
            <a:gdLst>
              <a:gd name="csX0" fmla="*/ 0 w 3217193"/>
              <a:gd name="csY0" fmla="*/ 0 h 3702326"/>
              <a:gd name="csX1" fmla="*/ 568371 w 3217193"/>
              <a:gd name="csY1" fmla="*/ 0 h 3702326"/>
              <a:gd name="csX2" fmla="*/ 1008054 w 3217193"/>
              <a:gd name="csY2" fmla="*/ 0 h 3702326"/>
              <a:gd name="csX3" fmla="*/ 1512081 w 3217193"/>
              <a:gd name="csY3" fmla="*/ 0 h 3702326"/>
              <a:gd name="csX4" fmla="*/ 2112623 w 3217193"/>
              <a:gd name="csY4" fmla="*/ 0 h 3702326"/>
              <a:gd name="csX5" fmla="*/ 2648822 w 3217193"/>
              <a:gd name="csY5" fmla="*/ 0 h 3702326"/>
              <a:gd name="csX6" fmla="*/ 3217193 w 3217193"/>
              <a:gd name="csY6" fmla="*/ 0 h 3702326"/>
              <a:gd name="csX7" fmla="*/ 3217193 w 3217193"/>
              <a:gd name="csY7" fmla="*/ 491880 h 3702326"/>
              <a:gd name="csX8" fmla="*/ 3217193 w 3217193"/>
              <a:gd name="csY8" fmla="*/ 946738 h 3702326"/>
              <a:gd name="csX9" fmla="*/ 3217193 w 3217193"/>
              <a:gd name="csY9" fmla="*/ 1512665 h 3702326"/>
              <a:gd name="csX10" fmla="*/ 3217193 w 3217193"/>
              <a:gd name="csY10" fmla="*/ 1967522 h 3702326"/>
              <a:gd name="csX11" fmla="*/ 3217193 w 3217193"/>
              <a:gd name="csY11" fmla="*/ 2385356 h 3702326"/>
              <a:gd name="csX12" fmla="*/ 3217193 w 3217193"/>
              <a:gd name="csY12" fmla="*/ 2840213 h 3702326"/>
              <a:gd name="csX13" fmla="*/ 3217193 w 3217193"/>
              <a:gd name="csY13" fmla="*/ 3702326 h 3702326"/>
              <a:gd name="csX14" fmla="*/ 2680994 w 3217193"/>
              <a:gd name="csY14" fmla="*/ 3702326 h 3702326"/>
              <a:gd name="csX15" fmla="*/ 2144795 w 3217193"/>
              <a:gd name="csY15" fmla="*/ 3702326 h 3702326"/>
              <a:gd name="csX16" fmla="*/ 1672940 w 3217193"/>
              <a:gd name="csY16" fmla="*/ 3702326 h 3702326"/>
              <a:gd name="csX17" fmla="*/ 1136742 w 3217193"/>
              <a:gd name="csY17" fmla="*/ 3702326 h 3702326"/>
              <a:gd name="csX18" fmla="*/ 600543 w 3217193"/>
              <a:gd name="csY18" fmla="*/ 3702326 h 3702326"/>
              <a:gd name="csX19" fmla="*/ 0 w 3217193"/>
              <a:gd name="csY19" fmla="*/ 3702326 h 3702326"/>
              <a:gd name="csX20" fmla="*/ 0 w 3217193"/>
              <a:gd name="csY20" fmla="*/ 3173422 h 3702326"/>
              <a:gd name="csX21" fmla="*/ 0 w 3217193"/>
              <a:gd name="csY21" fmla="*/ 2681542 h 3702326"/>
              <a:gd name="csX22" fmla="*/ 0 w 3217193"/>
              <a:gd name="csY22" fmla="*/ 2152638 h 3702326"/>
              <a:gd name="csX23" fmla="*/ 0 w 3217193"/>
              <a:gd name="csY23" fmla="*/ 1586711 h 3702326"/>
              <a:gd name="csX24" fmla="*/ 0 w 3217193"/>
              <a:gd name="csY24" fmla="*/ 1020784 h 3702326"/>
              <a:gd name="csX25" fmla="*/ 0 w 3217193"/>
              <a:gd name="csY25" fmla="*/ 454857 h 3702326"/>
              <a:gd name="csX26" fmla="*/ 0 w 3217193"/>
              <a:gd name="csY26" fmla="*/ 0 h 37023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3217193" h="3702326" fill="none" extrusionOk="0">
                <a:moveTo>
                  <a:pt x="0" y="0"/>
                </a:moveTo>
                <a:cubicBezTo>
                  <a:pt x="173552" y="-12435"/>
                  <a:pt x="337479" y="36446"/>
                  <a:pt x="568371" y="0"/>
                </a:cubicBezTo>
                <a:cubicBezTo>
                  <a:pt x="799263" y="-36446"/>
                  <a:pt x="855106" y="25857"/>
                  <a:pt x="1008054" y="0"/>
                </a:cubicBezTo>
                <a:cubicBezTo>
                  <a:pt x="1161002" y="-25857"/>
                  <a:pt x="1319510" y="35698"/>
                  <a:pt x="1512081" y="0"/>
                </a:cubicBezTo>
                <a:cubicBezTo>
                  <a:pt x="1704652" y="-35698"/>
                  <a:pt x="1898357" y="50549"/>
                  <a:pt x="2112623" y="0"/>
                </a:cubicBezTo>
                <a:cubicBezTo>
                  <a:pt x="2326889" y="-50549"/>
                  <a:pt x="2476082" y="62717"/>
                  <a:pt x="2648822" y="0"/>
                </a:cubicBezTo>
                <a:cubicBezTo>
                  <a:pt x="2821562" y="-62717"/>
                  <a:pt x="3014903" y="16445"/>
                  <a:pt x="3217193" y="0"/>
                </a:cubicBezTo>
                <a:cubicBezTo>
                  <a:pt x="3262443" y="132359"/>
                  <a:pt x="3206909" y="279529"/>
                  <a:pt x="3217193" y="491880"/>
                </a:cubicBezTo>
                <a:cubicBezTo>
                  <a:pt x="3227477" y="704231"/>
                  <a:pt x="3190246" y="796456"/>
                  <a:pt x="3217193" y="946738"/>
                </a:cubicBezTo>
                <a:cubicBezTo>
                  <a:pt x="3244140" y="1097020"/>
                  <a:pt x="3152245" y="1347080"/>
                  <a:pt x="3217193" y="1512665"/>
                </a:cubicBezTo>
                <a:cubicBezTo>
                  <a:pt x="3282141" y="1678250"/>
                  <a:pt x="3170971" y="1864173"/>
                  <a:pt x="3217193" y="1967522"/>
                </a:cubicBezTo>
                <a:cubicBezTo>
                  <a:pt x="3263415" y="2070871"/>
                  <a:pt x="3203603" y="2246462"/>
                  <a:pt x="3217193" y="2385356"/>
                </a:cubicBezTo>
                <a:cubicBezTo>
                  <a:pt x="3230783" y="2524250"/>
                  <a:pt x="3210470" y="2627376"/>
                  <a:pt x="3217193" y="2840213"/>
                </a:cubicBezTo>
                <a:cubicBezTo>
                  <a:pt x="3223916" y="3053050"/>
                  <a:pt x="3145742" y="3388970"/>
                  <a:pt x="3217193" y="3702326"/>
                </a:cubicBezTo>
                <a:cubicBezTo>
                  <a:pt x="2981094" y="3720372"/>
                  <a:pt x="2814311" y="3672091"/>
                  <a:pt x="2680994" y="3702326"/>
                </a:cubicBezTo>
                <a:cubicBezTo>
                  <a:pt x="2547677" y="3732561"/>
                  <a:pt x="2271680" y="3684535"/>
                  <a:pt x="2144795" y="3702326"/>
                </a:cubicBezTo>
                <a:cubicBezTo>
                  <a:pt x="2017910" y="3720117"/>
                  <a:pt x="1792411" y="3691047"/>
                  <a:pt x="1672940" y="3702326"/>
                </a:cubicBezTo>
                <a:cubicBezTo>
                  <a:pt x="1553469" y="3713605"/>
                  <a:pt x="1261445" y="3667925"/>
                  <a:pt x="1136742" y="3702326"/>
                </a:cubicBezTo>
                <a:cubicBezTo>
                  <a:pt x="1012039" y="3736727"/>
                  <a:pt x="836731" y="3653802"/>
                  <a:pt x="600543" y="3702326"/>
                </a:cubicBezTo>
                <a:cubicBezTo>
                  <a:pt x="364355" y="3750850"/>
                  <a:pt x="155965" y="3667621"/>
                  <a:pt x="0" y="3702326"/>
                </a:cubicBezTo>
                <a:cubicBezTo>
                  <a:pt x="-31794" y="3454634"/>
                  <a:pt x="34269" y="3330444"/>
                  <a:pt x="0" y="3173422"/>
                </a:cubicBezTo>
                <a:cubicBezTo>
                  <a:pt x="-34269" y="3016400"/>
                  <a:pt x="46107" y="2877610"/>
                  <a:pt x="0" y="2681542"/>
                </a:cubicBezTo>
                <a:cubicBezTo>
                  <a:pt x="-46107" y="2485474"/>
                  <a:pt x="44779" y="2384744"/>
                  <a:pt x="0" y="2152638"/>
                </a:cubicBezTo>
                <a:cubicBezTo>
                  <a:pt x="-44779" y="1920532"/>
                  <a:pt x="42155" y="1797757"/>
                  <a:pt x="0" y="1586711"/>
                </a:cubicBezTo>
                <a:cubicBezTo>
                  <a:pt x="-42155" y="1375665"/>
                  <a:pt x="50863" y="1246770"/>
                  <a:pt x="0" y="1020784"/>
                </a:cubicBezTo>
                <a:cubicBezTo>
                  <a:pt x="-50863" y="794798"/>
                  <a:pt x="57346" y="685823"/>
                  <a:pt x="0" y="454857"/>
                </a:cubicBezTo>
                <a:cubicBezTo>
                  <a:pt x="-57346" y="223891"/>
                  <a:pt x="42213" y="91052"/>
                  <a:pt x="0" y="0"/>
                </a:cubicBezTo>
                <a:close/>
              </a:path>
              <a:path w="3217193" h="3702326" stroke="0" extrusionOk="0">
                <a:moveTo>
                  <a:pt x="0" y="0"/>
                </a:moveTo>
                <a:cubicBezTo>
                  <a:pt x="223166" y="-6514"/>
                  <a:pt x="358237" y="46489"/>
                  <a:pt x="504027" y="0"/>
                </a:cubicBezTo>
                <a:cubicBezTo>
                  <a:pt x="649817" y="-46489"/>
                  <a:pt x="758842" y="41816"/>
                  <a:pt x="943710" y="0"/>
                </a:cubicBezTo>
                <a:cubicBezTo>
                  <a:pt x="1128578" y="-41816"/>
                  <a:pt x="1286887" y="42799"/>
                  <a:pt x="1544253" y="0"/>
                </a:cubicBezTo>
                <a:cubicBezTo>
                  <a:pt x="1801619" y="-42799"/>
                  <a:pt x="1900072" y="44763"/>
                  <a:pt x="2048280" y="0"/>
                </a:cubicBezTo>
                <a:cubicBezTo>
                  <a:pt x="2196488" y="-44763"/>
                  <a:pt x="2413578" y="28124"/>
                  <a:pt x="2552306" y="0"/>
                </a:cubicBezTo>
                <a:cubicBezTo>
                  <a:pt x="2691034" y="-28124"/>
                  <a:pt x="2969912" y="31135"/>
                  <a:pt x="3217193" y="0"/>
                </a:cubicBezTo>
                <a:cubicBezTo>
                  <a:pt x="3218198" y="142300"/>
                  <a:pt x="3164757" y="278075"/>
                  <a:pt x="3217193" y="454857"/>
                </a:cubicBezTo>
                <a:cubicBezTo>
                  <a:pt x="3269629" y="631639"/>
                  <a:pt x="3182833" y="774201"/>
                  <a:pt x="3217193" y="983761"/>
                </a:cubicBezTo>
                <a:cubicBezTo>
                  <a:pt x="3251553" y="1193321"/>
                  <a:pt x="3211237" y="1333719"/>
                  <a:pt x="3217193" y="1438618"/>
                </a:cubicBezTo>
                <a:cubicBezTo>
                  <a:pt x="3223149" y="1543517"/>
                  <a:pt x="3190343" y="1752182"/>
                  <a:pt x="3217193" y="1893475"/>
                </a:cubicBezTo>
                <a:cubicBezTo>
                  <a:pt x="3244043" y="2034768"/>
                  <a:pt x="3181781" y="2197907"/>
                  <a:pt x="3217193" y="2422379"/>
                </a:cubicBezTo>
                <a:cubicBezTo>
                  <a:pt x="3252605" y="2646851"/>
                  <a:pt x="3154253" y="2719491"/>
                  <a:pt x="3217193" y="2988306"/>
                </a:cubicBezTo>
                <a:cubicBezTo>
                  <a:pt x="3280133" y="3257121"/>
                  <a:pt x="3170239" y="3505017"/>
                  <a:pt x="3217193" y="3702326"/>
                </a:cubicBezTo>
                <a:cubicBezTo>
                  <a:pt x="3021131" y="3750497"/>
                  <a:pt x="2876908" y="3656564"/>
                  <a:pt x="2680994" y="3702326"/>
                </a:cubicBezTo>
                <a:cubicBezTo>
                  <a:pt x="2485080" y="3748088"/>
                  <a:pt x="2327689" y="3690934"/>
                  <a:pt x="2209139" y="3702326"/>
                </a:cubicBezTo>
                <a:cubicBezTo>
                  <a:pt x="2090589" y="3713718"/>
                  <a:pt x="1884522" y="3639955"/>
                  <a:pt x="1672940" y="3702326"/>
                </a:cubicBezTo>
                <a:cubicBezTo>
                  <a:pt x="1461358" y="3764697"/>
                  <a:pt x="1335142" y="3645288"/>
                  <a:pt x="1072398" y="3702326"/>
                </a:cubicBezTo>
                <a:cubicBezTo>
                  <a:pt x="809654" y="3759364"/>
                  <a:pt x="711422" y="3645024"/>
                  <a:pt x="536199" y="3702326"/>
                </a:cubicBezTo>
                <a:cubicBezTo>
                  <a:pt x="360976" y="3759628"/>
                  <a:pt x="208717" y="3658023"/>
                  <a:pt x="0" y="3702326"/>
                </a:cubicBezTo>
                <a:cubicBezTo>
                  <a:pt x="-6856" y="3483332"/>
                  <a:pt x="22060" y="3451746"/>
                  <a:pt x="0" y="3247469"/>
                </a:cubicBezTo>
                <a:cubicBezTo>
                  <a:pt x="-22060" y="3043192"/>
                  <a:pt x="7223" y="2988517"/>
                  <a:pt x="0" y="2755588"/>
                </a:cubicBezTo>
                <a:cubicBezTo>
                  <a:pt x="-7223" y="2522659"/>
                  <a:pt x="69511" y="2278772"/>
                  <a:pt x="0" y="2152638"/>
                </a:cubicBezTo>
                <a:cubicBezTo>
                  <a:pt x="-69511" y="2026504"/>
                  <a:pt x="45868" y="1847916"/>
                  <a:pt x="0" y="1623734"/>
                </a:cubicBezTo>
                <a:cubicBezTo>
                  <a:pt x="-45868" y="1399552"/>
                  <a:pt x="17336" y="1271673"/>
                  <a:pt x="0" y="1131854"/>
                </a:cubicBezTo>
                <a:cubicBezTo>
                  <a:pt x="-17336" y="992035"/>
                  <a:pt x="17282" y="877572"/>
                  <a:pt x="0" y="714020"/>
                </a:cubicBezTo>
                <a:cubicBezTo>
                  <a:pt x="-17282" y="550468"/>
                  <a:pt x="64405" y="327402"/>
                  <a:pt x="0" y="0"/>
                </a:cubicBezTo>
                <a:close/>
              </a:path>
            </a:pathLst>
          </a:custGeom>
          <a:ln w="19050"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14BBBC3-750D-0778-54B9-BCC7855111CE}"/>
              </a:ext>
            </a:extLst>
          </p:cNvPr>
          <p:cNvSpPr txBox="1"/>
          <p:nvPr/>
        </p:nvSpPr>
        <p:spPr>
          <a:xfrm>
            <a:off x="3519343" y="4484734"/>
            <a:ext cx="4918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" pitchFamily="2" charset="77"/>
                <a:ea typeface="Palatino" pitchFamily="2" charset="77"/>
              </a:rPr>
              <a:t>Encoding from Heule and </a:t>
            </a:r>
            <a:r>
              <a:rPr lang="en-US" dirty="0" err="1">
                <a:latin typeface="Palatino" pitchFamily="2" charset="77"/>
                <a:ea typeface="Palatino" pitchFamily="2" charset="77"/>
              </a:rPr>
              <a:t>Scheucher</a:t>
            </a:r>
            <a:r>
              <a:rPr lang="en-US" dirty="0">
                <a:latin typeface="Palatino" pitchFamily="2" charset="77"/>
                <a:ea typeface="Palatino" pitchFamily="2" charset="77"/>
              </a:rPr>
              <a:t> (2023) for the  Empty Hexagon. Verified in Lean by [S. N, G, C, C, H, 2024]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DA8788-1B45-1F72-9CBF-A1ECC765C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761" y="1055338"/>
            <a:ext cx="2571750" cy="25717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ABCBDD-62F7-5689-72BC-9071E368F8C8}"/>
              </a:ext>
            </a:extLst>
          </p:cNvPr>
          <p:cNvSpPr txBox="1"/>
          <p:nvPr/>
        </p:nvSpPr>
        <p:spPr>
          <a:xfrm>
            <a:off x="7225748" y="3766930"/>
            <a:ext cx="1212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Palatino" pitchFamily="2" charset="77"/>
                <a:ea typeface="Palatino" pitchFamily="2" charset="77"/>
              </a:rPr>
              <a:t>h(5) = 10</a:t>
            </a:r>
          </a:p>
        </p:txBody>
      </p:sp>
    </p:spTree>
    <p:extLst>
      <p:ext uri="{BB962C8B-B14F-4D97-AF65-F5344CB8AC3E}">
        <p14:creationId xmlns:p14="http://schemas.microsoft.com/office/powerpoint/2010/main" val="4081170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061682-CE87-57CB-1CA7-9214A46C1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88" y="1870456"/>
            <a:ext cx="6589082" cy="862013"/>
          </a:xfrm>
          <a:custGeom>
            <a:avLst/>
            <a:gdLst>
              <a:gd name="csX0" fmla="*/ 0 w 6589082"/>
              <a:gd name="csY0" fmla="*/ 0 h 862013"/>
              <a:gd name="csX1" fmla="*/ 664898 w 6589082"/>
              <a:gd name="csY1" fmla="*/ 0 h 862013"/>
              <a:gd name="csX2" fmla="*/ 1066233 w 6589082"/>
              <a:gd name="csY2" fmla="*/ 0 h 862013"/>
              <a:gd name="csX3" fmla="*/ 1599350 w 6589082"/>
              <a:gd name="csY3" fmla="*/ 0 h 862013"/>
              <a:gd name="csX4" fmla="*/ 2330139 w 6589082"/>
              <a:gd name="csY4" fmla="*/ 0 h 862013"/>
              <a:gd name="csX5" fmla="*/ 2929146 w 6589082"/>
              <a:gd name="csY5" fmla="*/ 0 h 862013"/>
              <a:gd name="csX6" fmla="*/ 3594045 w 6589082"/>
              <a:gd name="csY6" fmla="*/ 0 h 862013"/>
              <a:gd name="csX7" fmla="*/ 4127161 w 6589082"/>
              <a:gd name="csY7" fmla="*/ 0 h 862013"/>
              <a:gd name="csX8" fmla="*/ 4726169 w 6589082"/>
              <a:gd name="csY8" fmla="*/ 0 h 862013"/>
              <a:gd name="csX9" fmla="*/ 5456958 w 6589082"/>
              <a:gd name="csY9" fmla="*/ 0 h 862013"/>
              <a:gd name="csX10" fmla="*/ 5924184 w 6589082"/>
              <a:gd name="csY10" fmla="*/ 0 h 862013"/>
              <a:gd name="csX11" fmla="*/ 6589082 w 6589082"/>
              <a:gd name="csY11" fmla="*/ 0 h 862013"/>
              <a:gd name="csX12" fmla="*/ 6589082 w 6589082"/>
              <a:gd name="csY12" fmla="*/ 413766 h 862013"/>
              <a:gd name="csX13" fmla="*/ 6589082 w 6589082"/>
              <a:gd name="csY13" fmla="*/ 862013 h 862013"/>
              <a:gd name="csX14" fmla="*/ 5990075 w 6589082"/>
              <a:gd name="csY14" fmla="*/ 862013 h 862013"/>
              <a:gd name="csX15" fmla="*/ 5391067 w 6589082"/>
              <a:gd name="csY15" fmla="*/ 862013 h 862013"/>
              <a:gd name="csX16" fmla="*/ 4923841 w 6589082"/>
              <a:gd name="csY16" fmla="*/ 862013 h 862013"/>
              <a:gd name="csX17" fmla="*/ 4324834 w 6589082"/>
              <a:gd name="csY17" fmla="*/ 862013 h 862013"/>
              <a:gd name="csX18" fmla="*/ 3725826 w 6589082"/>
              <a:gd name="csY18" fmla="*/ 862013 h 862013"/>
              <a:gd name="csX19" fmla="*/ 3126819 w 6589082"/>
              <a:gd name="csY19" fmla="*/ 862013 h 862013"/>
              <a:gd name="csX20" fmla="*/ 2527811 w 6589082"/>
              <a:gd name="csY20" fmla="*/ 862013 h 862013"/>
              <a:gd name="csX21" fmla="*/ 1994695 w 6589082"/>
              <a:gd name="csY21" fmla="*/ 862013 h 862013"/>
              <a:gd name="csX22" fmla="*/ 1329797 w 6589082"/>
              <a:gd name="csY22" fmla="*/ 862013 h 862013"/>
              <a:gd name="csX23" fmla="*/ 730789 w 6589082"/>
              <a:gd name="csY23" fmla="*/ 862013 h 862013"/>
              <a:gd name="csX24" fmla="*/ 0 w 6589082"/>
              <a:gd name="csY24" fmla="*/ 862013 h 862013"/>
              <a:gd name="csX25" fmla="*/ 0 w 6589082"/>
              <a:gd name="csY25" fmla="*/ 413766 h 862013"/>
              <a:gd name="csX26" fmla="*/ 0 w 6589082"/>
              <a:gd name="csY26" fmla="*/ 0 h 8620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6589082" h="862013" fill="none" extrusionOk="0">
                <a:moveTo>
                  <a:pt x="0" y="0"/>
                </a:moveTo>
                <a:cubicBezTo>
                  <a:pt x="240547" y="-37509"/>
                  <a:pt x="484953" y="65358"/>
                  <a:pt x="664898" y="0"/>
                </a:cubicBezTo>
                <a:cubicBezTo>
                  <a:pt x="844843" y="-65358"/>
                  <a:pt x="966841" y="1598"/>
                  <a:pt x="1066233" y="0"/>
                </a:cubicBezTo>
                <a:cubicBezTo>
                  <a:pt x="1165626" y="-1598"/>
                  <a:pt x="1492223" y="5569"/>
                  <a:pt x="1599350" y="0"/>
                </a:cubicBezTo>
                <a:cubicBezTo>
                  <a:pt x="1706477" y="-5569"/>
                  <a:pt x="2049193" y="29377"/>
                  <a:pt x="2330139" y="0"/>
                </a:cubicBezTo>
                <a:cubicBezTo>
                  <a:pt x="2611085" y="-29377"/>
                  <a:pt x="2795321" y="3904"/>
                  <a:pt x="2929146" y="0"/>
                </a:cubicBezTo>
                <a:cubicBezTo>
                  <a:pt x="3062971" y="-3904"/>
                  <a:pt x="3361759" y="22488"/>
                  <a:pt x="3594045" y="0"/>
                </a:cubicBezTo>
                <a:cubicBezTo>
                  <a:pt x="3826331" y="-22488"/>
                  <a:pt x="3987144" y="22366"/>
                  <a:pt x="4127161" y="0"/>
                </a:cubicBezTo>
                <a:cubicBezTo>
                  <a:pt x="4267178" y="-22366"/>
                  <a:pt x="4562648" y="49476"/>
                  <a:pt x="4726169" y="0"/>
                </a:cubicBezTo>
                <a:cubicBezTo>
                  <a:pt x="4889690" y="-49476"/>
                  <a:pt x="5155281" y="61469"/>
                  <a:pt x="5456958" y="0"/>
                </a:cubicBezTo>
                <a:cubicBezTo>
                  <a:pt x="5758635" y="-61469"/>
                  <a:pt x="5784846" y="12552"/>
                  <a:pt x="5924184" y="0"/>
                </a:cubicBezTo>
                <a:cubicBezTo>
                  <a:pt x="6063522" y="-12552"/>
                  <a:pt x="6324302" y="59028"/>
                  <a:pt x="6589082" y="0"/>
                </a:cubicBezTo>
                <a:cubicBezTo>
                  <a:pt x="6634853" y="111347"/>
                  <a:pt x="6547539" y="312323"/>
                  <a:pt x="6589082" y="413766"/>
                </a:cubicBezTo>
                <a:cubicBezTo>
                  <a:pt x="6630625" y="515209"/>
                  <a:pt x="6557000" y="754276"/>
                  <a:pt x="6589082" y="862013"/>
                </a:cubicBezTo>
                <a:cubicBezTo>
                  <a:pt x="6325518" y="879725"/>
                  <a:pt x="6256675" y="835711"/>
                  <a:pt x="5990075" y="862013"/>
                </a:cubicBezTo>
                <a:cubicBezTo>
                  <a:pt x="5723475" y="888315"/>
                  <a:pt x="5674547" y="803911"/>
                  <a:pt x="5391067" y="862013"/>
                </a:cubicBezTo>
                <a:cubicBezTo>
                  <a:pt x="5107587" y="920115"/>
                  <a:pt x="5088686" y="851406"/>
                  <a:pt x="4923841" y="862013"/>
                </a:cubicBezTo>
                <a:cubicBezTo>
                  <a:pt x="4758996" y="872620"/>
                  <a:pt x="4573020" y="823734"/>
                  <a:pt x="4324834" y="862013"/>
                </a:cubicBezTo>
                <a:cubicBezTo>
                  <a:pt x="4076648" y="900292"/>
                  <a:pt x="3936390" y="812838"/>
                  <a:pt x="3725826" y="862013"/>
                </a:cubicBezTo>
                <a:cubicBezTo>
                  <a:pt x="3515262" y="911188"/>
                  <a:pt x="3345162" y="841799"/>
                  <a:pt x="3126819" y="862013"/>
                </a:cubicBezTo>
                <a:cubicBezTo>
                  <a:pt x="2908476" y="882227"/>
                  <a:pt x="2680502" y="837696"/>
                  <a:pt x="2527811" y="862013"/>
                </a:cubicBezTo>
                <a:cubicBezTo>
                  <a:pt x="2375120" y="886330"/>
                  <a:pt x="2164697" y="835185"/>
                  <a:pt x="1994695" y="862013"/>
                </a:cubicBezTo>
                <a:cubicBezTo>
                  <a:pt x="1824693" y="888841"/>
                  <a:pt x="1595829" y="796446"/>
                  <a:pt x="1329797" y="862013"/>
                </a:cubicBezTo>
                <a:cubicBezTo>
                  <a:pt x="1063765" y="927580"/>
                  <a:pt x="907303" y="851920"/>
                  <a:pt x="730789" y="862013"/>
                </a:cubicBezTo>
                <a:cubicBezTo>
                  <a:pt x="554275" y="872106"/>
                  <a:pt x="354487" y="846263"/>
                  <a:pt x="0" y="862013"/>
                </a:cubicBezTo>
                <a:cubicBezTo>
                  <a:pt x="-16824" y="753690"/>
                  <a:pt x="50840" y="607931"/>
                  <a:pt x="0" y="413766"/>
                </a:cubicBezTo>
                <a:cubicBezTo>
                  <a:pt x="-50840" y="219601"/>
                  <a:pt x="16270" y="112468"/>
                  <a:pt x="0" y="0"/>
                </a:cubicBezTo>
                <a:close/>
              </a:path>
              <a:path w="6589082" h="862013" stroke="0" extrusionOk="0">
                <a:moveTo>
                  <a:pt x="0" y="0"/>
                </a:moveTo>
                <a:cubicBezTo>
                  <a:pt x="193752" y="-18696"/>
                  <a:pt x="379111" y="51676"/>
                  <a:pt x="533117" y="0"/>
                </a:cubicBezTo>
                <a:cubicBezTo>
                  <a:pt x="687123" y="-51676"/>
                  <a:pt x="843852" y="30421"/>
                  <a:pt x="934452" y="0"/>
                </a:cubicBezTo>
                <a:cubicBezTo>
                  <a:pt x="1025053" y="-30421"/>
                  <a:pt x="1516863" y="36274"/>
                  <a:pt x="1665241" y="0"/>
                </a:cubicBezTo>
                <a:cubicBezTo>
                  <a:pt x="1813619" y="-36274"/>
                  <a:pt x="2031059" y="6168"/>
                  <a:pt x="2198357" y="0"/>
                </a:cubicBezTo>
                <a:cubicBezTo>
                  <a:pt x="2365655" y="-6168"/>
                  <a:pt x="2490501" y="28412"/>
                  <a:pt x="2731474" y="0"/>
                </a:cubicBezTo>
                <a:cubicBezTo>
                  <a:pt x="2972447" y="-28412"/>
                  <a:pt x="3228449" y="43689"/>
                  <a:pt x="3462263" y="0"/>
                </a:cubicBezTo>
                <a:cubicBezTo>
                  <a:pt x="3696077" y="-43689"/>
                  <a:pt x="3704383" y="2809"/>
                  <a:pt x="3929489" y="0"/>
                </a:cubicBezTo>
                <a:cubicBezTo>
                  <a:pt x="4154595" y="-2809"/>
                  <a:pt x="4365467" y="7992"/>
                  <a:pt x="4660278" y="0"/>
                </a:cubicBezTo>
                <a:cubicBezTo>
                  <a:pt x="4955089" y="-7992"/>
                  <a:pt x="5145018" y="40557"/>
                  <a:pt x="5391067" y="0"/>
                </a:cubicBezTo>
                <a:cubicBezTo>
                  <a:pt x="5637116" y="-40557"/>
                  <a:pt x="5855848" y="13029"/>
                  <a:pt x="5990075" y="0"/>
                </a:cubicBezTo>
                <a:cubicBezTo>
                  <a:pt x="6124302" y="-13029"/>
                  <a:pt x="6340676" y="65782"/>
                  <a:pt x="6589082" y="0"/>
                </a:cubicBezTo>
                <a:cubicBezTo>
                  <a:pt x="6590693" y="159755"/>
                  <a:pt x="6541922" y="297592"/>
                  <a:pt x="6589082" y="422386"/>
                </a:cubicBezTo>
                <a:cubicBezTo>
                  <a:pt x="6636242" y="547180"/>
                  <a:pt x="6587895" y="668408"/>
                  <a:pt x="6589082" y="862013"/>
                </a:cubicBezTo>
                <a:cubicBezTo>
                  <a:pt x="6408535" y="893907"/>
                  <a:pt x="6260478" y="796867"/>
                  <a:pt x="5990075" y="862013"/>
                </a:cubicBezTo>
                <a:cubicBezTo>
                  <a:pt x="5719672" y="927159"/>
                  <a:pt x="5723218" y="853075"/>
                  <a:pt x="5522849" y="862013"/>
                </a:cubicBezTo>
                <a:cubicBezTo>
                  <a:pt x="5322480" y="870951"/>
                  <a:pt x="5168183" y="820790"/>
                  <a:pt x="4923841" y="862013"/>
                </a:cubicBezTo>
                <a:cubicBezTo>
                  <a:pt x="4679499" y="903236"/>
                  <a:pt x="4536391" y="801756"/>
                  <a:pt x="4193052" y="862013"/>
                </a:cubicBezTo>
                <a:cubicBezTo>
                  <a:pt x="3849713" y="922270"/>
                  <a:pt x="3786028" y="800760"/>
                  <a:pt x="3594045" y="862013"/>
                </a:cubicBezTo>
                <a:cubicBezTo>
                  <a:pt x="3402062" y="923266"/>
                  <a:pt x="3390161" y="826731"/>
                  <a:pt x="3192710" y="862013"/>
                </a:cubicBezTo>
                <a:cubicBezTo>
                  <a:pt x="2995259" y="897295"/>
                  <a:pt x="2891387" y="854234"/>
                  <a:pt x="2725484" y="862013"/>
                </a:cubicBezTo>
                <a:cubicBezTo>
                  <a:pt x="2559581" y="869792"/>
                  <a:pt x="2170626" y="840161"/>
                  <a:pt x="1994695" y="862013"/>
                </a:cubicBezTo>
                <a:cubicBezTo>
                  <a:pt x="1818764" y="883865"/>
                  <a:pt x="1527773" y="821242"/>
                  <a:pt x="1395687" y="862013"/>
                </a:cubicBezTo>
                <a:cubicBezTo>
                  <a:pt x="1263601" y="902784"/>
                  <a:pt x="1153622" y="816785"/>
                  <a:pt x="928462" y="862013"/>
                </a:cubicBezTo>
                <a:cubicBezTo>
                  <a:pt x="703302" y="907241"/>
                  <a:pt x="308544" y="836844"/>
                  <a:pt x="0" y="862013"/>
                </a:cubicBezTo>
                <a:cubicBezTo>
                  <a:pt x="-26874" y="728172"/>
                  <a:pt x="390" y="574108"/>
                  <a:pt x="0" y="456867"/>
                </a:cubicBezTo>
                <a:cubicBezTo>
                  <a:pt x="-390" y="339626"/>
                  <a:pt x="12418" y="138365"/>
                  <a:pt x="0" y="0"/>
                </a:cubicBezTo>
                <a:close/>
              </a:path>
            </a:pathLst>
          </a:custGeom>
          <a:ln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332F00-B0DA-47CB-1012-732638367FD1}"/>
              </a:ext>
            </a:extLst>
          </p:cNvPr>
          <p:cNvSpPr txBox="1"/>
          <p:nvPr/>
        </p:nvSpPr>
        <p:spPr>
          <a:xfrm>
            <a:off x="394854" y="361606"/>
            <a:ext cx="835429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dirty="0">
                <a:latin typeface="Palatino" pitchFamily="2" charset="77"/>
                <a:ea typeface="Palatino" pitchFamily="2" charset="77"/>
              </a:rPr>
              <a:t>Packing Colorings (Goddard et al., 2002)</a:t>
            </a:r>
          </a:p>
          <a:p>
            <a:endParaRPr lang="en-US" sz="2100" dirty="0">
              <a:latin typeface="Palatino" pitchFamily="2" charset="77"/>
              <a:ea typeface="Palatino" pitchFamily="2" charset="77"/>
            </a:endParaRPr>
          </a:p>
          <a:p>
            <a:r>
              <a:rPr lang="en-US" sz="2100" dirty="0">
                <a:latin typeface="Palatino" pitchFamily="2" charset="77"/>
                <a:ea typeface="Palatino" pitchFamily="2" charset="77"/>
              </a:rPr>
              <a:t>Distinct vertices that share color </a:t>
            </a:r>
            <a:r>
              <a:rPr lang="en-US" sz="2100" b="1" i="1" dirty="0">
                <a:latin typeface="Palatino" pitchFamily="2" charset="77"/>
                <a:ea typeface="Palatino" pitchFamily="2" charset="77"/>
              </a:rPr>
              <a:t>c</a:t>
            </a:r>
            <a:r>
              <a:rPr lang="en-US" sz="21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100" dirty="0">
                <a:latin typeface="Palatino" pitchFamily="2" charset="77"/>
                <a:ea typeface="Palatino" pitchFamily="2" charset="77"/>
              </a:rPr>
              <a:t>must be at distance greater than </a:t>
            </a:r>
            <a:r>
              <a:rPr lang="en-US" sz="2100" b="1" i="1" dirty="0">
                <a:latin typeface="Palatino" pitchFamily="2" charset="77"/>
                <a:ea typeface="Palatino" pitchFamily="2" charset="77"/>
              </a:rPr>
              <a:t>c</a:t>
            </a:r>
            <a:r>
              <a:rPr lang="en-US" sz="2100" b="1" dirty="0">
                <a:latin typeface="Palatino" pitchFamily="2" charset="77"/>
                <a:ea typeface="Palatino" pitchFamily="2" charset="77"/>
              </a:rPr>
              <a:t> </a:t>
            </a:r>
            <a:endParaRPr lang="en-US" sz="21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153EED-F4B3-49AC-0F6D-3C22B0B8F6B0}"/>
              </a:ext>
            </a:extLst>
          </p:cNvPr>
          <p:cNvSpPr txBox="1"/>
          <p:nvPr/>
        </p:nvSpPr>
        <p:spPr>
          <a:xfrm>
            <a:off x="151706" y="3167536"/>
            <a:ext cx="884058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Palatino" pitchFamily="2" charset="77"/>
                <a:ea typeface="Palatino" pitchFamily="2" charset="77"/>
              </a:rPr>
              <a:t>Simplified model of radio stations and frequencies:</a:t>
            </a:r>
            <a:endParaRPr lang="en-US" sz="2100" dirty="0"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100" dirty="0">
                <a:latin typeface="Palatino" pitchFamily="2" charset="77"/>
                <a:ea typeface="Palatino" pitchFamily="2" charset="77"/>
              </a:rPr>
              <a:t>Two radio stations can share the same frequency only if they’re </a:t>
            </a:r>
            <a:r>
              <a:rPr lang="en-US" sz="2100" i="1" dirty="0">
                <a:latin typeface="Palatino" pitchFamily="2" charset="77"/>
                <a:ea typeface="Palatino" pitchFamily="2" charset="77"/>
              </a:rPr>
              <a:t>sufficiently</a:t>
            </a:r>
            <a:r>
              <a:rPr lang="en-US" sz="2100" dirty="0">
                <a:latin typeface="Palatino" pitchFamily="2" charset="77"/>
                <a:ea typeface="Palatino" pitchFamily="2" charset="77"/>
              </a:rPr>
              <a:t> far. But how far depends on the frequency!</a:t>
            </a:r>
          </a:p>
        </p:txBody>
      </p:sp>
    </p:spTree>
    <p:extLst>
      <p:ext uri="{BB962C8B-B14F-4D97-AF65-F5344CB8AC3E}">
        <p14:creationId xmlns:p14="http://schemas.microsoft.com/office/powerpoint/2010/main" val="2090303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C6431-92D0-565C-FDC7-4FC3FA5D0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B5A4DCE-6CA0-FDE2-1741-CD27748D0120}"/>
              </a:ext>
            </a:extLst>
          </p:cNvPr>
          <p:cNvSpPr txBox="1"/>
          <p:nvPr/>
        </p:nvSpPr>
        <p:spPr>
          <a:xfrm>
            <a:off x="394855" y="198019"/>
            <a:ext cx="8354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dirty="0">
                <a:latin typeface="Palatino" pitchFamily="2" charset="77"/>
                <a:ea typeface="Palatino" pitchFamily="2" charset="77"/>
              </a:rPr>
              <a:t>Packing Colorings</a:t>
            </a:r>
            <a:endParaRPr lang="en-US" sz="2100" dirty="0">
              <a:latin typeface="Palatino" pitchFamily="2" charset="77"/>
              <a:ea typeface="Palatino" pitchFamily="2" charset="77"/>
            </a:endParaRPr>
          </a:p>
          <a:p>
            <a:r>
              <a:rPr lang="en-US" sz="2100" dirty="0">
                <a:latin typeface="Palatino" pitchFamily="2" charset="77"/>
                <a:ea typeface="Palatino" pitchFamily="2" charset="77"/>
              </a:rPr>
              <a:t>Distinct vertices that share color </a:t>
            </a:r>
            <a:r>
              <a:rPr lang="en-US" sz="2100" b="1" i="1" dirty="0">
                <a:latin typeface="Palatino" pitchFamily="2" charset="77"/>
                <a:ea typeface="Palatino" pitchFamily="2" charset="77"/>
              </a:rPr>
              <a:t>c</a:t>
            </a:r>
            <a:r>
              <a:rPr lang="en-US" sz="21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100" dirty="0">
                <a:latin typeface="Palatino" pitchFamily="2" charset="77"/>
                <a:ea typeface="Palatino" pitchFamily="2" charset="77"/>
              </a:rPr>
              <a:t>must be at distance greater than </a:t>
            </a:r>
            <a:r>
              <a:rPr lang="en-US" sz="2100" b="1" i="1" dirty="0">
                <a:latin typeface="Palatino" pitchFamily="2" charset="77"/>
                <a:ea typeface="Palatino" pitchFamily="2" charset="77"/>
              </a:rPr>
              <a:t>c</a:t>
            </a:r>
            <a:r>
              <a:rPr lang="en-US" sz="2100" b="1" dirty="0">
                <a:latin typeface="Palatino" pitchFamily="2" charset="77"/>
                <a:ea typeface="Palatino" pitchFamily="2" charset="77"/>
              </a:rPr>
              <a:t> </a:t>
            </a:r>
            <a:endParaRPr lang="en-US" sz="2100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A49787-F1B1-FACF-56F9-8BECB7560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50" y="1229885"/>
            <a:ext cx="4305300" cy="3514725"/>
          </a:xfrm>
          <a:custGeom>
            <a:avLst/>
            <a:gdLst>
              <a:gd name="csX0" fmla="*/ 0 w 4305300"/>
              <a:gd name="csY0" fmla="*/ 0 h 3514725"/>
              <a:gd name="csX1" fmla="*/ 624269 w 4305300"/>
              <a:gd name="csY1" fmla="*/ 0 h 3514725"/>
              <a:gd name="csX2" fmla="*/ 1248537 w 4305300"/>
              <a:gd name="csY2" fmla="*/ 0 h 3514725"/>
              <a:gd name="csX3" fmla="*/ 1786700 w 4305300"/>
              <a:gd name="csY3" fmla="*/ 0 h 3514725"/>
              <a:gd name="csX4" fmla="*/ 2367915 w 4305300"/>
              <a:gd name="csY4" fmla="*/ 0 h 3514725"/>
              <a:gd name="csX5" fmla="*/ 2863025 w 4305300"/>
              <a:gd name="csY5" fmla="*/ 0 h 3514725"/>
              <a:gd name="csX6" fmla="*/ 3401187 w 4305300"/>
              <a:gd name="csY6" fmla="*/ 0 h 3514725"/>
              <a:gd name="csX7" fmla="*/ 4305300 w 4305300"/>
              <a:gd name="csY7" fmla="*/ 0 h 3514725"/>
              <a:gd name="csX8" fmla="*/ 4305300 w 4305300"/>
              <a:gd name="csY8" fmla="*/ 515493 h 3514725"/>
              <a:gd name="csX9" fmla="*/ 4305300 w 4305300"/>
              <a:gd name="csY9" fmla="*/ 995839 h 3514725"/>
              <a:gd name="csX10" fmla="*/ 4305300 w 4305300"/>
              <a:gd name="csY10" fmla="*/ 1511332 h 3514725"/>
              <a:gd name="csX11" fmla="*/ 4305300 w 4305300"/>
              <a:gd name="csY11" fmla="*/ 2061972 h 3514725"/>
              <a:gd name="csX12" fmla="*/ 4305300 w 4305300"/>
              <a:gd name="csY12" fmla="*/ 2647760 h 3514725"/>
              <a:gd name="csX13" fmla="*/ 4305300 w 4305300"/>
              <a:gd name="csY13" fmla="*/ 3514725 h 3514725"/>
              <a:gd name="csX14" fmla="*/ 3681032 w 4305300"/>
              <a:gd name="csY14" fmla="*/ 3514725 h 3514725"/>
              <a:gd name="csX15" fmla="*/ 3142869 w 4305300"/>
              <a:gd name="csY15" fmla="*/ 3514725 h 3514725"/>
              <a:gd name="csX16" fmla="*/ 2604707 w 4305300"/>
              <a:gd name="csY16" fmla="*/ 3514725 h 3514725"/>
              <a:gd name="csX17" fmla="*/ 2066544 w 4305300"/>
              <a:gd name="csY17" fmla="*/ 3514725 h 3514725"/>
              <a:gd name="csX18" fmla="*/ 1528382 w 4305300"/>
              <a:gd name="csY18" fmla="*/ 3514725 h 3514725"/>
              <a:gd name="csX19" fmla="*/ 1033272 w 4305300"/>
              <a:gd name="csY19" fmla="*/ 3514725 h 3514725"/>
              <a:gd name="csX20" fmla="*/ 0 w 4305300"/>
              <a:gd name="csY20" fmla="*/ 3514725 h 3514725"/>
              <a:gd name="csX21" fmla="*/ 0 w 4305300"/>
              <a:gd name="csY21" fmla="*/ 2928938 h 3514725"/>
              <a:gd name="csX22" fmla="*/ 0 w 4305300"/>
              <a:gd name="csY22" fmla="*/ 2308003 h 3514725"/>
              <a:gd name="csX23" fmla="*/ 0 w 4305300"/>
              <a:gd name="csY23" fmla="*/ 1687068 h 3514725"/>
              <a:gd name="csX24" fmla="*/ 0 w 4305300"/>
              <a:gd name="csY24" fmla="*/ 1030986 h 3514725"/>
              <a:gd name="csX25" fmla="*/ 0 w 4305300"/>
              <a:gd name="csY25" fmla="*/ 0 h 3514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4305300" h="3514725" fill="none" extrusionOk="0">
                <a:moveTo>
                  <a:pt x="0" y="0"/>
                </a:moveTo>
                <a:cubicBezTo>
                  <a:pt x="253598" y="-54763"/>
                  <a:pt x="313456" y="44017"/>
                  <a:pt x="624269" y="0"/>
                </a:cubicBezTo>
                <a:cubicBezTo>
                  <a:pt x="935082" y="-44017"/>
                  <a:pt x="1092418" y="13977"/>
                  <a:pt x="1248537" y="0"/>
                </a:cubicBezTo>
                <a:cubicBezTo>
                  <a:pt x="1404656" y="-13977"/>
                  <a:pt x="1538261" y="18035"/>
                  <a:pt x="1786700" y="0"/>
                </a:cubicBezTo>
                <a:cubicBezTo>
                  <a:pt x="2035139" y="-18035"/>
                  <a:pt x="2129256" y="33503"/>
                  <a:pt x="2367915" y="0"/>
                </a:cubicBezTo>
                <a:cubicBezTo>
                  <a:pt x="2606575" y="-33503"/>
                  <a:pt x="2683808" y="48798"/>
                  <a:pt x="2863025" y="0"/>
                </a:cubicBezTo>
                <a:cubicBezTo>
                  <a:pt x="3042242" y="-48798"/>
                  <a:pt x="3178915" y="30131"/>
                  <a:pt x="3401187" y="0"/>
                </a:cubicBezTo>
                <a:cubicBezTo>
                  <a:pt x="3623459" y="-30131"/>
                  <a:pt x="4031305" y="2427"/>
                  <a:pt x="4305300" y="0"/>
                </a:cubicBezTo>
                <a:cubicBezTo>
                  <a:pt x="4336865" y="191901"/>
                  <a:pt x="4297432" y="303975"/>
                  <a:pt x="4305300" y="515493"/>
                </a:cubicBezTo>
                <a:cubicBezTo>
                  <a:pt x="4313168" y="727011"/>
                  <a:pt x="4301910" y="853883"/>
                  <a:pt x="4305300" y="995839"/>
                </a:cubicBezTo>
                <a:cubicBezTo>
                  <a:pt x="4308690" y="1137795"/>
                  <a:pt x="4268283" y="1303414"/>
                  <a:pt x="4305300" y="1511332"/>
                </a:cubicBezTo>
                <a:cubicBezTo>
                  <a:pt x="4342317" y="1719250"/>
                  <a:pt x="4267015" y="1940688"/>
                  <a:pt x="4305300" y="2061972"/>
                </a:cubicBezTo>
                <a:cubicBezTo>
                  <a:pt x="4343585" y="2183256"/>
                  <a:pt x="4249565" y="2434040"/>
                  <a:pt x="4305300" y="2647760"/>
                </a:cubicBezTo>
                <a:cubicBezTo>
                  <a:pt x="4361035" y="2861480"/>
                  <a:pt x="4269368" y="3327390"/>
                  <a:pt x="4305300" y="3514725"/>
                </a:cubicBezTo>
                <a:cubicBezTo>
                  <a:pt x="4159456" y="3561218"/>
                  <a:pt x="3926248" y="3502217"/>
                  <a:pt x="3681032" y="3514725"/>
                </a:cubicBezTo>
                <a:cubicBezTo>
                  <a:pt x="3435816" y="3527233"/>
                  <a:pt x="3277456" y="3501875"/>
                  <a:pt x="3142869" y="3514725"/>
                </a:cubicBezTo>
                <a:cubicBezTo>
                  <a:pt x="3008282" y="3527575"/>
                  <a:pt x="2771006" y="3508124"/>
                  <a:pt x="2604707" y="3514725"/>
                </a:cubicBezTo>
                <a:cubicBezTo>
                  <a:pt x="2438408" y="3521326"/>
                  <a:pt x="2305877" y="3513746"/>
                  <a:pt x="2066544" y="3514725"/>
                </a:cubicBezTo>
                <a:cubicBezTo>
                  <a:pt x="1827211" y="3515704"/>
                  <a:pt x="1665782" y="3468646"/>
                  <a:pt x="1528382" y="3514725"/>
                </a:cubicBezTo>
                <a:cubicBezTo>
                  <a:pt x="1390982" y="3560804"/>
                  <a:pt x="1180240" y="3507793"/>
                  <a:pt x="1033272" y="3514725"/>
                </a:cubicBezTo>
                <a:cubicBezTo>
                  <a:pt x="886304" y="3521657"/>
                  <a:pt x="255029" y="3460745"/>
                  <a:pt x="0" y="3514725"/>
                </a:cubicBezTo>
                <a:cubicBezTo>
                  <a:pt x="-12842" y="3368797"/>
                  <a:pt x="27216" y="3121223"/>
                  <a:pt x="0" y="2928938"/>
                </a:cubicBezTo>
                <a:cubicBezTo>
                  <a:pt x="-27216" y="2736653"/>
                  <a:pt x="57805" y="2440268"/>
                  <a:pt x="0" y="2308003"/>
                </a:cubicBezTo>
                <a:cubicBezTo>
                  <a:pt x="-57805" y="2175739"/>
                  <a:pt x="67957" y="1944604"/>
                  <a:pt x="0" y="1687068"/>
                </a:cubicBezTo>
                <a:cubicBezTo>
                  <a:pt x="-67957" y="1429532"/>
                  <a:pt x="73878" y="1284598"/>
                  <a:pt x="0" y="1030986"/>
                </a:cubicBezTo>
                <a:cubicBezTo>
                  <a:pt x="-73878" y="777374"/>
                  <a:pt x="10298" y="420083"/>
                  <a:pt x="0" y="0"/>
                </a:cubicBezTo>
                <a:close/>
              </a:path>
              <a:path w="4305300" h="3514725" stroke="0" extrusionOk="0">
                <a:moveTo>
                  <a:pt x="0" y="0"/>
                </a:moveTo>
                <a:cubicBezTo>
                  <a:pt x="162067" y="-44187"/>
                  <a:pt x="315637" y="52612"/>
                  <a:pt x="495110" y="0"/>
                </a:cubicBezTo>
                <a:cubicBezTo>
                  <a:pt x="674583" y="-52612"/>
                  <a:pt x="761391" y="16933"/>
                  <a:pt x="904113" y="0"/>
                </a:cubicBezTo>
                <a:cubicBezTo>
                  <a:pt x="1046835" y="-16933"/>
                  <a:pt x="1278313" y="10804"/>
                  <a:pt x="1528382" y="0"/>
                </a:cubicBezTo>
                <a:cubicBezTo>
                  <a:pt x="1778451" y="-10804"/>
                  <a:pt x="1880727" y="54872"/>
                  <a:pt x="2023491" y="0"/>
                </a:cubicBezTo>
                <a:cubicBezTo>
                  <a:pt x="2166255" y="-54872"/>
                  <a:pt x="2328782" y="31794"/>
                  <a:pt x="2518601" y="0"/>
                </a:cubicBezTo>
                <a:cubicBezTo>
                  <a:pt x="2708420" y="-31794"/>
                  <a:pt x="2910234" y="62890"/>
                  <a:pt x="3142869" y="0"/>
                </a:cubicBezTo>
                <a:cubicBezTo>
                  <a:pt x="3375504" y="-62890"/>
                  <a:pt x="3438363" y="52366"/>
                  <a:pt x="3594926" y="0"/>
                </a:cubicBezTo>
                <a:cubicBezTo>
                  <a:pt x="3751489" y="-52366"/>
                  <a:pt x="4133235" y="26218"/>
                  <a:pt x="4305300" y="0"/>
                </a:cubicBezTo>
                <a:cubicBezTo>
                  <a:pt x="4343754" y="291277"/>
                  <a:pt x="4237646" y="357969"/>
                  <a:pt x="4305300" y="656082"/>
                </a:cubicBezTo>
                <a:cubicBezTo>
                  <a:pt x="4372954" y="954195"/>
                  <a:pt x="4267961" y="968318"/>
                  <a:pt x="4305300" y="1171575"/>
                </a:cubicBezTo>
                <a:cubicBezTo>
                  <a:pt x="4342639" y="1374832"/>
                  <a:pt x="4295842" y="1515966"/>
                  <a:pt x="4305300" y="1757363"/>
                </a:cubicBezTo>
                <a:cubicBezTo>
                  <a:pt x="4314758" y="1998760"/>
                  <a:pt x="4257369" y="2087804"/>
                  <a:pt x="4305300" y="2378297"/>
                </a:cubicBezTo>
                <a:cubicBezTo>
                  <a:pt x="4353231" y="2668790"/>
                  <a:pt x="4251660" y="2664148"/>
                  <a:pt x="4305300" y="2858643"/>
                </a:cubicBezTo>
                <a:cubicBezTo>
                  <a:pt x="4358940" y="3053138"/>
                  <a:pt x="4232906" y="3283984"/>
                  <a:pt x="4305300" y="3514725"/>
                </a:cubicBezTo>
                <a:cubicBezTo>
                  <a:pt x="4179060" y="3561397"/>
                  <a:pt x="3957153" y="3502467"/>
                  <a:pt x="3767138" y="3514725"/>
                </a:cubicBezTo>
                <a:cubicBezTo>
                  <a:pt x="3577123" y="3526983"/>
                  <a:pt x="3450202" y="3511504"/>
                  <a:pt x="3228975" y="3514725"/>
                </a:cubicBezTo>
                <a:cubicBezTo>
                  <a:pt x="3007748" y="3517946"/>
                  <a:pt x="2775304" y="3477590"/>
                  <a:pt x="2604707" y="3514725"/>
                </a:cubicBezTo>
                <a:cubicBezTo>
                  <a:pt x="2434110" y="3551860"/>
                  <a:pt x="2198013" y="3452037"/>
                  <a:pt x="2066544" y="3514725"/>
                </a:cubicBezTo>
                <a:cubicBezTo>
                  <a:pt x="1935075" y="3577413"/>
                  <a:pt x="1855585" y="3503213"/>
                  <a:pt x="1657541" y="3514725"/>
                </a:cubicBezTo>
                <a:cubicBezTo>
                  <a:pt x="1459497" y="3526237"/>
                  <a:pt x="1343436" y="3508860"/>
                  <a:pt x="1205484" y="3514725"/>
                </a:cubicBezTo>
                <a:cubicBezTo>
                  <a:pt x="1067532" y="3520590"/>
                  <a:pt x="863007" y="3477843"/>
                  <a:pt x="581216" y="3514725"/>
                </a:cubicBezTo>
                <a:cubicBezTo>
                  <a:pt x="299425" y="3551607"/>
                  <a:pt x="279932" y="3506206"/>
                  <a:pt x="0" y="3514725"/>
                </a:cubicBezTo>
                <a:cubicBezTo>
                  <a:pt x="-14053" y="3267917"/>
                  <a:pt x="23947" y="3161302"/>
                  <a:pt x="0" y="2999232"/>
                </a:cubicBezTo>
                <a:cubicBezTo>
                  <a:pt x="-23947" y="2837162"/>
                  <a:pt x="1606" y="2633166"/>
                  <a:pt x="0" y="2448592"/>
                </a:cubicBezTo>
                <a:cubicBezTo>
                  <a:pt x="-1606" y="2264018"/>
                  <a:pt x="32247" y="2128693"/>
                  <a:pt x="0" y="1968246"/>
                </a:cubicBezTo>
                <a:cubicBezTo>
                  <a:pt x="-32247" y="1807799"/>
                  <a:pt x="34204" y="1682784"/>
                  <a:pt x="0" y="1487900"/>
                </a:cubicBezTo>
                <a:cubicBezTo>
                  <a:pt x="-34204" y="1293016"/>
                  <a:pt x="55637" y="1116499"/>
                  <a:pt x="0" y="866966"/>
                </a:cubicBezTo>
                <a:cubicBezTo>
                  <a:pt x="-55637" y="617433"/>
                  <a:pt x="35475" y="277152"/>
                  <a:pt x="0" y="0"/>
                </a:cubicBezTo>
                <a:close/>
              </a:path>
            </a:pathLst>
          </a:custGeom>
          <a:ln w="9525"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2021C2-411F-A369-EDEE-229C2BE28A83}"/>
              </a:ext>
            </a:extLst>
          </p:cNvPr>
          <p:cNvSpPr txBox="1"/>
          <p:nvPr/>
        </p:nvSpPr>
        <p:spPr>
          <a:xfrm>
            <a:off x="5848003" y="2571750"/>
            <a:ext cx="2693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Palatino" pitchFamily="2" charset="77"/>
                <a:ea typeface="Palatino" pitchFamily="2" charset="77"/>
              </a:rPr>
              <a:t>Two dimensional is harder!</a:t>
            </a:r>
          </a:p>
        </p:txBody>
      </p:sp>
    </p:spTree>
    <p:extLst>
      <p:ext uri="{BB962C8B-B14F-4D97-AF65-F5344CB8AC3E}">
        <p14:creationId xmlns:p14="http://schemas.microsoft.com/office/powerpoint/2010/main" val="3215121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7D74C-DAA9-7936-DD65-4F08E70C0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A56685-9851-3997-C162-515EBD75F9FE}"/>
              </a:ext>
            </a:extLst>
          </p:cNvPr>
          <p:cNvSpPr txBox="1"/>
          <p:nvPr/>
        </p:nvSpPr>
        <p:spPr>
          <a:xfrm>
            <a:off x="311700" y="131896"/>
            <a:ext cx="8520600" cy="114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rtlCol="0" anchor="ctr" anchorCtr="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chemeClr val="dk1"/>
              </a:buClr>
              <a:buSzPts val="2800"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Palatino" pitchFamily="2" charset="77"/>
                <a:ea typeface="Palatino" pitchFamily="2" charset="77"/>
              </a:rPr>
              <a:t>We came up with a complicated but compact encoding </a:t>
            </a:r>
          </a:p>
        </p:txBody>
      </p:sp>
      <p:pic>
        <p:nvPicPr>
          <p:cNvPr id="7" name="Picture 6" descr="A close-up of a colorful diamond&#10;&#10;AI-generated content may be incorrect.">
            <a:extLst>
              <a:ext uri="{FF2B5EF4-FFF2-40B4-BE49-F238E27FC236}">
                <a16:creationId xmlns:a16="http://schemas.microsoft.com/office/drawing/2014/main" id="{5E7FD7F7-156D-244E-146A-64B28F7CE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33" y="2542311"/>
            <a:ext cx="4165050" cy="1843034"/>
          </a:xfrm>
          <a:prstGeom prst="rect">
            <a:avLst/>
          </a:prstGeom>
          <a:noFill/>
        </p:spPr>
      </p:pic>
      <p:pic>
        <p:nvPicPr>
          <p:cNvPr id="4" name="Picture 3" descr="A group of squares with text&#10;&#10;AI-generated content may be incorrect.">
            <a:extLst>
              <a:ext uri="{FF2B5EF4-FFF2-40B4-BE49-F238E27FC236}">
                <a16:creationId xmlns:a16="http://schemas.microsoft.com/office/drawing/2014/main" id="{04A28220-5C7C-F3A4-9786-383AD1763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652" y="1830966"/>
            <a:ext cx="3386984" cy="2404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F6F919-77EE-3C12-F834-57AD3E989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75884"/>
            <a:ext cx="9113477" cy="626259"/>
          </a:xfrm>
          <a:custGeom>
            <a:avLst/>
            <a:gdLst>
              <a:gd name="csX0" fmla="*/ 0 w 9113477"/>
              <a:gd name="csY0" fmla="*/ 0 h 626259"/>
              <a:gd name="csX1" fmla="*/ 478458 w 9113477"/>
              <a:gd name="csY1" fmla="*/ 0 h 626259"/>
              <a:gd name="csX2" fmla="*/ 774646 w 9113477"/>
              <a:gd name="csY2" fmla="*/ 0 h 626259"/>
              <a:gd name="csX3" fmla="*/ 1526507 w 9113477"/>
              <a:gd name="csY3" fmla="*/ 0 h 626259"/>
              <a:gd name="csX4" fmla="*/ 2004965 w 9113477"/>
              <a:gd name="csY4" fmla="*/ 0 h 626259"/>
              <a:gd name="csX5" fmla="*/ 2483422 w 9113477"/>
              <a:gd name="csY5" fmla="*/ 0 h 626259"/>
              <a:gd name="csX6" fmla="*/ 3235284 w 9113477"/>
              <a:gd name="csY6" fmla="*/ 0 h 626259"/>
              <a:gd name="csX7" fmla="*/ 3622607 w 9113477"/>
              <a:gd name="csY7" fmla="*/ 0 h 626259"/>
              <a:gd name="csX8" fmla="*/ 4374469 w 9113477"/>
              <a:gd name="csY8" fmla="*/ 0 h 626259"/>
              <a:gd name="csX9" fmla="*/ 5126331 w 9113477"/>
              <a:gd name="csY9" fmla="*/ 0 h 626259"/>
              <a:gd name="csX10" fmla="*/ 5695923 w 9113477"/>
              <a:gd name="csY10" fmla="*/ 0 h 626259"/>
              <a:gd name="csX11" fmla="*/ 6447785 w 9113477"/>
              <a:gd name="csY11" fmla="*/ 0 h 626259"/>
              <a:gd name="csX12" fmla="*/ 6926243 w 9113477"/>
              <a:gd name="csY12" fmla="*/ 0 h 626259"/>
              <a:gd name="csX13" fmla="*/ 7404700 w 9113477"/>
              <a:gd name="csY13" fmla="*/ 0 h 626259"/>
              <a:gd name="csX14" fmla="*/ 8065427 w 9113477"/>
              <a:gd name="csY14" fmla="*/ 0 h 626259"/>
              <a:gd name="csX15" fmla="*/ 8543885 w 9113477"/>
              <a:gd name="csY15" fmla="*/ 0 h 626259"/>
              <a:gd name="csX16" fmla="*/ 9113477 w 9113477"/>
              <a:gd name="csY16" fmla="*/ 0 h 626259"/>
              <a:gd name="csX17" fmla="*/ 9113477 w 9113477"/>
              <a:gd name="csY17" fmla="*/ 325655 h 626259"/>
              <a:gd name="csX18" fmla="*/ 9113477 w 9113477"/>
              <a:gd name="csY18" fmla="*/ 626259 h 626259"/>
              <a:gd name="csX19" fmla="*/ 8452750 w 9113477"/>
              <a:gd name="csY19" fmla="*/ 626259 h 626259"/>
              <a:gd name="csX20" fmla="*/ 8065427 w 9113477"/>
              <a:gd name="csY20" fmla="*/ 626259 h 626259"/>
              <a:gd name="csX21" fmla="*/ 7313565 w 9113477"/>
              <a:gd name="csY21" fmla="*/ 626259 h 626259"/>
              <a:gd name="csX22" fmla="*/ 6743973 w 9113477"/>
              <a:gd name="csY22" fmla="*/ 626259 h 626259"/>
              <a:gd name="csX23" fmla="*/ 6356650 w 9113477"/>
              <a:gd name="csY23" fmla="*/ 626259 h 626259"/>
              <a:gd name="csX24" fmla="*/ 5787058 w 9113477"/>
              <a:gd name="csY24" fmla="*/ 626259 h 626259"/>
              <a:gd name="csX25" fmla="*/ 5490870 w 9113477"/>
              <a:gd name="csY25" fmla="*/ 626259 h 626259"/>
              <a:gd name="csX26" fmla="*/ 5194682 w 9113477"/>
              <a:gd name="csY26" fmla="*/ 626259 h 626259"/>
              <a:gd name="csX27" fmla="*/ 4625090 w 9113477"/>
              <a:gd name="csY27" fmla="*/ 626259 h 626259"/>
              <a:gd name="csX28" fmla="*/ 4237767 w 9113477"/>
              <a:gd name="csY28" fmla="*/ 626259 h 626259"/>
              <a:gd name="csX29" fmla="*/ 3577040 w 9113477"/>
              <a:gd name="csY29" fmla="*/ 626259 h 626259"/>
              <a:gd name="csX30" fmla="*/ 3189717 w 9113477"/>
              <a:gd name="csY30" fmla="*/ 626259 h 626259"/>
              <a:gd name="csX31" fmla="*/ 2528990 w 9113477"/>
              <a:gd name="csY31" fmla="*/ 626259 h 626259"/>
              <a:gd name="csX32" fmla="*/ 2232802 w 9113477"/>
              <a:gd name="csY32" fmla="*/ 626259 h 626259"/>
              <a:gd name="csX33" fmla="*/ 1572075 w 9113477"/>
              <a:gd name="csY33" fmla="*/ 626259 h 626259"/>
              <a:gd name="csX34" fmla="*/ 1184752 w 9113477"/>
              <a:gd name="csY34" fmla="*/ 626259 h 626259"/>
              <a:gd name="csX35" fmla="*/ 888564 w 9113477"/>
              <a:gd name="csY35" fmla="*/ 626259 h 626259"/>
              <a:gd name="csX36" fmla="*/ 501241 w 9113477"/>
              <a:gd name="csY36" fmla="*/ 626259 h 626259"/>
              <a:gd name="csX37" fmla="*/ 0 w 9113477"/>
              <a:gd name="csY37" fmla="*/ 626259 h 626259"/>
              <a:gd name="csX38" fmla="*/ 0 w 9113477"/>
              <a:gd name="csY38" fmla="*/ 325655 h 626259"/>
              <a:gd name="csX39" fmla="*/ 0 w 9113477"/>
              <a:gd name="csY39" fmla="*/ 0 h 6262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9113477" h="626259" extrusionOk="0">
                <a:moveTo>
                  <a:pt x="0" y="0"/>
                </a:moveTo>
                <a:cubicBezTo>
                  <a:pt x="208564" y="-25353"/>
                  <a:pt x="333319" y="6030"/>
                  <a:pt x="478458" y="0"/>
                </a:cubicBezTo>
                <a:cubicBezTo>
                  <a:pt x="623597" y="-6030"/>
                  <a:pt x="668832" y="34258"/>
                  <a:pt x="774646" y="0"/>
                </a:cubicBezTo>
                <a:cubicBezTo>
                  <a:pt x="880460" y="-34258"/>
                  <a:pt x="1220567" y="37336"/>
                  <a:pt x="1526507" y="0"/>
                </a:cubicBezTo>
                <a:cubicBezTo>
                  <a:pt x="1832447" y="-37336"/>
                  <a:pt x="1777660" y="10630"/>
                  <a:pt x="2004965" y="0"/>
                </a:cubicBezTo>
                <a:cubicBezTo>
                  <a:pt x="2232270" y="-10630"/>
                  <a:pt x="2348132" y="5393"/>
                  <a:pt x="2483422" y="0"/>
                </a:cubicBezTo>
                <a:cubicBezTo>
                  <a:pt x="2618712" y="-5393"/>
                  <a:pt x="2935632" y="75233"/>
                  <a:pt x="3235284" y="0"/>
                </a:cubicBezTo>
                <a:cubicBezTo>
                  <a:pt x="3534936" y="-75233"/>
                  <a:pt x="3432628" y="38401"/>
                  <a:pt x="3622607" y="0"/>
                </a:cubicBezTo>
                <a:cubicBezTo>
                  <a:pt x="3812586" y="-38401"/>
                  <a:pt x="4217733" y="15950"/>
                  <a:pt x="4374469" y="0"/>
                </a:cubicBezTo>
                <a:cubicBezTo>
                  <a:pt x="4531205" y="-15950"/>
                  <a:pt x="4832358" y="29323"/>
                  <a:pt x="5126331" y="0"/>
                </a:cubicBezTo>
                <a:cubicBezTo>
                  <a:pt x="5420304" y="-29323"/>
                  <a:pt x="5461244" y="65323"/>
                  <a:pt x="5695923" y="0"/>
                </a:cubicBezTo>
                <a:cubicBezTo>
                  <a:pt x="5930602" y="-65323"/>
                  <a:pt x="6218051" y="58536"/>
                  <a:pt x="6447785" y="0"/>
                </a:cubicBezTo>
                <a:cubicBezTo>
                  <a:pt x="6677519" y="-58536"/>
                  <a:pt x="6807872" y="38292"/>
                  <a:pt x="6926243" y="0"/>
                </a:cubicBezTo>
                <a:cubicBezTo>
                  <a:pt x="7044614" y="-38292"/>
                  <a:pt x="7203296" y="32598"/>
                  <a:pt x="7404700" y="0"/>
                </a:cubicBezTo>
                <a:cubicBezTo>
                  <a:pt x="7606104" y="-32598"/>
                  <a:pt x="7750085" y="17392"/>
                  <a:pt x="8065427" y="0"/>
                </a:cubicBezTo>
                <a:cubicBezTo>
                  <a:pt x="8380769" y="-17392"/>
                  <a:pt x="8324929" y="14683"/>
                  <a:pt x="8543885" y="0"/>
                </a:cubicBezTo>
                <a:cubicBezTo>
                  <a:pt x="8762841" y="-14683"/>
                  <a:pt x="8943248" y="35902"/>
                  <a:pt x="9113477" y="0"/>
                </a:cubicBezTo>
                <a:cubicBezTo>
                  <a:pt x="9116304" y="136910"/>
                  <a:pt x="9085213" y="213701"/>
                  <a:pt x="9113477" y="325655"/>
                </a:cubicBezTo>
                <a:cubicBezTo>
                  <a:pt x="9141741" y="437610"/>
                  <a:pt x="9080452" y="538466"/>
                  <a:pt x="9113477" y="626259"/>
                </a:cubicBezTo>
                <a:cubicBezTo>
                  <a:pt x="8858345" y="700247"/>
                  <a:pt x="8739788" y="552483"/>
                  <a:pt x="8452750" y="626259"/>
                </a:cubicBezTo>
                <a:cubicBezTo>
                  <a:pt x="8165712" y="700035"/>
                  <a:pt x="8180788" y="617517"/>
                  <a:pt x="8065427" y="626259"/>
                </a:cubicBezTo>
                <a:cubicBezTo>
                  <a:pt x="7950066" y="635001"/>
                  <a:pt x="7495647" y="623614"/>
                  <a:pt x="7313565" y="626259"/>
                </a:cubicBezTo>
                <a:cubicBezTo>
                  <a:pt x="7131483" y="628904"/>
                  <a:pt x="6920608" y="597050"/>
                  <a:pt x="6743973" y="626259"/>
                </a:cubicBezTo>
                <a:cubicBezTo>
                  <a:pt x="6567338" y="655468"/>
                  <a:pt x="6525165" y="601852"/>
                  <a:pt x="6356650" y="626259"/>
                </a:cubicBezTo>
                <a:cubicBezTo>
                  <a:pt x="6188135" y="650666"/>
                  <a:pt x="6059201" y="606267"/>
                  <a:pt x="5787058" y="626259"/>
                </a:cubicBezTo>
                <a:cubicBezTo>
                  <a:pt x="5514915" y="646251"/>
                  <a:pt x="5631900" y="609040"/>
                  <a:pt x="5490870" y="626259"/>
                </a:cubicBezTo>
                <a:cubicBezTo>
                  <a:pt x="5349840" y="643478"/>
                  <a:pt x="5342043" y="601552"/>
                  <a:pt x="5194682" y="626259"/>
                </a:cubicBezTo>
                <a:cubicBezTo>
                  <a:pt x="5047321" y="650966"/>
                  <a:pt x="4776331" y="585119"/>
                  <a:pt x="4625090" y="626259"/>
                </a:cubicBezTo>
                <a:cubicBezTo>
                  <a:pt x="4473849" y="667399"/>
                  <a:pt x="4361033" y="621068"/>
                  <a:pt x="4237767" y="626259"/>
                </a:cubicBezTo>
                <a:cubicBezTo>
                  <a:pt x="4114501" y="631450"/>
                  <a:pt x="3846164" y="581776"/>
                  <a:pt x="3577040" y="626259"/>
                </a:cubicBezTo>
                <a:cubicBezTo>
                  <a:pt x="3307916" y="670742"/>
                  <a:pt x="3350707" y="624399"/>
                  <a:pt x="3189717" y="626259"/>
                </a:cubicBezTo>
                <a:cubicBezTo>
                  <a:pt x="3028727" y="628119"/>
                  <a:pt x="2789335" y="607015"/>
                  <a:pt x="2528990" y="626259"/>
                </a:cubicBezTo>
                <a:cubicBezTo>
                  <a:pt x="2268645" y="645503"/>
                  <a:pt x="2331689" y="604335"/>
                  <a:pt x="2232802" y="626259"/>
                </a:cubicBezTo>
                <a:cubicBezTo>
                  <a:pt x="2133915" y="648183"/>
                  <a:pt x="1847189" y="597002"/>
                  <a:pt x="1572075" y="626259"/>
                </a:cubicBezTo>
                <a:cubicBezTo>
                  <a:pt x="1296961" y="655516"/>
                  <a:pt x="1341240" y="609001"/>
                  <a:pt x="1184752" y="626259"/>
                </a:cubicBezTo>
                <a:cubicBezTo>
                  <a:pt x="1028264" y="643517"/>
                  <a:pt x="1031381" y="624852"/>
                  <a:pt x="888564" y="626259"/>
                </a:cubicBezTo>
                <a:cubicBezTo>
                  <a:pt x="745747" y="627666"/>
                  <a:pt x="658672" y="597608"/>
                  <a:pt x="501241" y="626259"/>
                </a:cubicBezTo>
                <a:cubicBezTo>
                  <a:pt x="343810" y="654910"/>
                  <a:pt x="230987" y="605797"/>
                  <a:pt x="0" y="626259"/>
                </a:cubicBezTo>
                <a:cubicBezTo>
                  <a:pt x="-22434" y="531836"/>
                  <a:pt x="6394" y="420347"/>
                  <a:pt x="0" y="325655"/>
                </a:cubicBezTo>
                <a:cubicBezTo>
                  <a:pt x="-6394" y="230963"/>
                  <a:pt x="33067" y="148519"/>
                  <a:pt x="0" y="0"/>
                </a:cubicBezTo>
                <a:close/>
              </a:path>
            </a:pathLst>
          </a:custGeom>
          <a:noFill/>
          <a:ln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69D589-6F7D-115A-691A-A10955CFF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99" y="1163853"/>
            <a:ext cx="7772400" cy="6671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9F3E63-110B-B61E-93FA-1077EC7DFD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364" y="1957063"/>
            <a:ext cx="5276589" cy="71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667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78508-DCD1-D5E9-D660-D8E1A5D6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0" y="200106"/>
            <a:ext cx="8520600" cy="57270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Palatino" pitchFamily="2" charset="77"/>
                <a:ea typeface="Palatino" pitchFamily="2" charset="77"/>
              </a:rPr>
              <a:t>Key Technique: Plus Encoding</a:t>
            </a:r>
            <a:br>
              <a:rPr lang="en-US" sz="2400" dirty="0">
                <a:latin typeface="Palatino" pitchFamily="2" charset="77"/>
                <a:ea typeface="Palatino" pitchFamily="2" charset="77"/>
              </a:rPr>
            </a:b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C95CF4-DAD9-BB90-F89C-B2921E5D6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48" y="1251594"/>
            <a:ext cx="3220246" cy="2828037"/>
          </a:xfrm>
          <a:custGeom>
            <a:avLst/>
            <a:gdLst>
              <a:gd name="csX0" fmla="*/ 0 w 3220246"/>
              <a:gd name="csY0" fmla="*/ 0 h 2828037"/>
              <a:gd name="csX1" fmla="*/ 601113 w 3220246"/>
              <a:gd name="csY1" fmla="*/ 0 h 2828037"/>
              <a:gd name="csX2" fmla="*/ 1170023 w 3220246"/>
              <a:gd name="csY2" fmla="*/ 0 h 2828037"/>
              <a:gd name="csX3" fmla="*/ 1706730 w 3220246"/>
              <a:gd name="csY3" fmla="*/ 0 h 2828037"/>
              <a:gd name="csX4" fmla="*/ 2243438 w 3220246"/>
              <a:gd name="csY4" fmla="*/ 0 h 2828037"/>
              <a:gd name="csX5" fmla="*/ 3220246 w 3220246"/>
              <a:gd name="csY5" fmla="*/ 0 h 2828037"/>
              <a:gd name="csX6" fmla="*/ 3220246 w 3220246"/>
              <a:gd name="csY6" fmla="*/ 593888 h 2828037"/>
              <a:gd name="csX7" fmla="*/ 3220246 w 3220246"/>
              <a:gd name="csY7" fmla="*/ 1102934 h 2828037"/>
              <a:gd name="csX8" fmla="*/ 3220246 w 3220246"/>
              <a:gd name="csY8" fmla="*/ 1696822 h 2828037"/>
              <a:gd name="csX9" fmla="*/ 3220246 w 3220246"/>
              <a:gd name="csY9" fmla="*/ 2177588 h 2828037"/>
              <a:gd name="csX10" fmla="*/ 3220246 w 3220246"/>
              <a:gd name="csY10" fmla="*/ 2828037 h 2828037"/>
              <a:gd name="csX11" fmla="*/ 2747943 w 3220246"/>
              <a:gd name="csY11" fmla="*/ 2828037 h 2828037"/>
              <a:gd name="csX12" fmla="*/ 2146831 w 3220246"/>
              <a:gd name="csY12" fmla="*/ 2828037 h 2828037"/>
              <a:gd name="csX13" fmla="*/ 1642325 w 3220246"/>
              <a:gd name="csY13" fmla="*/ 2828037 h 2828037"/>
              <a:gd name="csX14" fmla="*/ 1041213 w 3220246"/>
              <a:gd name="csY14" fmla="*/ 2828037 h 2828037"/>
              <a:gd name="csX15" fmla="*/ 568910 w 3220246"/>
              <a:gd name="csY15" fmla="*/ 2828037 h 2828037"/>
              <a:gd name="csX16" fmla="*/ 0 w 3220246"/>
              <a:gd name="csY16" fmla="*/ 2828037 h 2828037"/>
              <a:gd name="csX17" fmla="*/ 0 w 3220246"/>
              <a:gd name="csY17" fmla="*/ 2347271 h 2828037"/>
              <a:gd name="csX18" fmla="*/ 0 w 3220246"/>
              <a:gd name="csY18" fmla="*/ 1866504 h 2828037"/>
              <a:gd name="csX19" fmla="*/ 0 w 3220246"/>
              <a:gd name="csY19" fmla="*/ 1385738 h 2828037"/>
              <a:gd name="csX20" fmla="*/ 0 w 3220246"/>
              <a:gd name="csY20" fmla="*/ 763570 h 2828037"/>
              <a:gd name="csX21" fmla="*/ 0 w 3220246"/>
              <a:gd name="csY21" fmla="*/ 0 h 28280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3220246" h="2828037" fill="none" extrusionOk="0">
                <a:moveTo>
                  <a:pt x="0" y="0"/>
                </a:moveTo>
                <a:cubicBezTo>
                  <a:pt x="163225" y="-57003"/>
                  <a:pt x="308192" y="36190"/>
                  <a:pt x="601113" y="0"/>
                </a:cubicBezTo>
                <a:cubicBezTo>
                  <a:pt x="894034" y="-36190"/>
                  <a:pt x="1015278" y="60090"/>
                  <a:pt x="1170023" y="0"/>
                </a:cubicBezTo>
                <a:cubicBezTo>
                  <a:pt x="1324768" y="-60090"/>
                  <a:pt x="1555829" y="49526"/>
                  <a:pt x="1706730" y="0"/>
                </a:cubicBezTo>
                <a:cubicBezTo>
                  <a:pt x="1857631" y="-49526"/>
                  <a:pt x="2135455" y="40150"/>
                  <a:pt x="2243438" y="0"/>
                </a:cubicBezTo>
                <a:cubicBezTo>
                  <a:pt x="2351421" y="-40150"/>
                  <a:pt x="3016872" y="71742"/>
                  <a:pt x="3220246" y="0"/>
                </a:cubicBezTo>
                <a:cubicBezTo>
                  <a:pt x="3243135" y="181084"/>
                  <a:pt x="3190002" y="457902"/>
                  <a:pt x="3220246" y="593888"/>
                </a:cubicBezTo>
                <a:cubicBezTo>
                  <a:pt x="3250490" y="729874"/>
                  <a:pt x="3193546" y="875957"/>
                  <a:pt x="3220246" y="1102934"/>
                </a:cubicBezTo>
                <a:cubicBezTo>
                  <a:pt x="3246946" y="1329911"/>
                  <a:pt x="3155155" y="1563321"/>
                  <a:pt x="3220246" y="1696822"/>
                </a:cubicBezTo>
                <a:cubicBezTo>
                  <a:pt x="3285337" y="1830323"/>
                  <a:pt x="3191953" y="2074974"/>
                  <a:pt x="3220246" y="2177588"/>
                </a:cubicBezTo>
                <a:cubicBezTo>
                  <a:pt x="3248539" y="2280202"/>
                  <a:pt x="3176442" y="2593270"/>
                  <a:pt x="3220246" y="2828037"/>
                </a:cubicBezTo>
                <a:cubicBezTo>
                  <a:pt x="3120317" y="2835210"/>
                  <a:pt x="2883308" y="2817990"/>
                  <a:pt x="2747943" y="2828037"/>
                </a:cubicBezTo>
                <a:cubicBezTo>
                  <a:pt x="2612578" y="2838084"/>
                  <a:pt x="2358418" y="2809408"/>
                  <a:pt x="2146831" y="2828037"/>
                </a:cubicBezTo>
                <a:cubicBezTo>
                  <a:pt x="1935244" y="2846666"/>
                  <a:pt x="1872370" y="2803985"/>
                  <a:pt x="1642325" y="2828037"/>
                </a:cubicBezTo>
                <a:cubicBezTo>
                  <a:pt x="1412280" y="2852089"/>
                  <a:pt x="1259655" y="2774514"/>
                  <a:pt x="1041213" y="2828037"/>
                </a:cubicBezTo>
                <a:cubicBezTo>
                  <a:pt x="822771" y="2881560"/>
                  <a:pt x="726385" y="2815136"/>
                  <a:pt x="568910" y="2828037"/>
                </a:cubicBezTo>
                <a:cubicBezTo>
                  <a:pt x="411435" y="2840938"/>
                  <a:pt x="266418" y="2822773"/>
                  <a:pt x="0" y="2828037"/>
                </a:cubicBezTo>
                <a:cubicBezTo>
                  <a:pt x="-17027" y="2588300"/>
                  <a:pt x="6911" y="2537270"/>
                  <a:pt x="0" y="2347271"/>
                </a:cubicBezTo>
                <a:cubicBezTo>
                  <a:pt x="-6911" y="2157272"/>
                  <a:pt x="28244" y="2078390"/>
                  <a:pt x="0" y="1866504"/>
                </a:cubicBezTo>
                <a:cubicBezTo>
                  <a:pt x="-28244" y="1654618"/>
                  <a:pt x="15680" y="1605623"/>
                  <a:pt x="0" y="1385738"/>
                </a:cubicBezTo>
                <a:cubicBezTo>
                  <a:pt x="-15680" y="1165853"/>
                  <a:pt x="54568" y="915307"/>
                  <a:pt x="0" y="763570"/>
                </a:cubicBezTo>
                <a:cubicBezTo>
                  <a:pt x="-54568" y="611833"/>
                  <a:pt x="28498" y="195904"/>
                  <a:pt x="0" y="0"/>
                </a:cubicBezTo>
                <a:close/>
              </a:path>
              <a:path w="3220246" h="2828037" stroke="0" extrusionOk="0">
                <a:moveTo>
                  <a:pt x="0" y="0"/>
                </a:moveTo>
                <a:cubicBezTo>
                  <a:pt x="250889" y="-16590"/>
                  <a:pt x="337335" y="60077"/>
                  <a:pt x="504505" y="0"/>
                </a:cubicBezTo>
                <a:cubicBezTo>
                  <a:pt x="671676" y="-60077"/>
                  <a:pt x="760565" y="31937"/>
                  <a:pt x="944605" y="0"/>
                </a:cubicBezTo>
                <a:cubicBezTo>
                  <a:pt x="1128645" y="-31937"/>
                  <a:pt x="1277930" y="66553"/>
                  <a:pt x="1545718" y="0"/>
                </a:cubicBezTo>
                <a:cubicBezTo>
                  <a:pt x="1813506" y="-66553"/>
                  <a:pt x="1902509" y="34667"/>
                  <a:pt x="2050223" y="0"/>
                </a:cubicBezTo>
                <a:cubicBezTo>
                  <a:pt x="2197937" y="-34667"/>
                  <a:pt x="2353326" y="52228"/>
                  <a:pt x="2554728" y="0"/>
                </a:cubicBezTo>
                <a:cubicBezTo>
                  <a:pt x="2756131" y="-52228"/>
                  <a:pt x="3025150" y="47992"/>
                  <a:pt x="3220246" y="0"/>
                </a:cubicBezTo>
                <a:cubicBezTo>
                  <a:pt x="3279172" y="190840"/>
                  <a:pt x="3218373" y="261738"/>
                  <a:pt x="3220246" y="509047"/>
                </a:cubicBezTo>
                <a:cubicBezTo>
                  <a:pt x="3222119" y="756356"/>
                  <a:pt x="3186086" y="912070"/>
                  <a:pt x="3220246" y="1074654"/>
                </a:cubicBezTo>
                <a:cubicBezTo>
                  <a:pt x="3254406" y="1237238"/>
                  <a:pt x="3201183" y="1456677"/>
                  <a:pt x="3220246" y="1583701"/>
                </a:cubicBezTo>
                <a:cubicBezTo>
                  <a:pt x="3239309" y="1710725"/>
                  <a:pt x="3193131" y="1953197"/>
                  <a:pt x="3220246" y="2092747"/>
                </a:cubicBezTo>
                <a:cubicBezTo>
                  <a:pt x="3247361" y="2232297"/>
                  <a:pt x="3188250" y="2610798"/>
                  <a:pt x="3220246" y="2828037"/>
                </a:cubicBezTo>
                <a:cubicBezTo>
                  <a:pt x="3084328" y="2846283"/>
                  <a:pt x="2919691" y="2817021"/>
                  <a:pt x="2651336" y="2828037"/>
                </a:cubicBezTo>
                <a:cubicBezTo>
                  <a:pt x="2382981" y="2839053"/>
                  <a:pt x="2202070" y="2788235"/>
                  <a:pt x="2050223" y="2828037"/>
                </a:cubicBezTo>
                <a:cubicBezTo>
                  <a:pt x="1898376" y="2867839"/>
                  <a:pt x="1614324" y="2780373"/>
                  <a:pt x="1449111" y="2828037"/>
                </a:cubicBezTo>
                <a:cubicBezTo>
                  <a:pt x="1283898" y="2875701"/>
                  <a:pt x="1150678" y="2799509"/>
                  <a:pt x="976808" y="2828037"/>
                </a:cubicBezTo>
                <a:cubicBezTo>
                  <a:pt x="802938" y="2856565"/>
                  <a:pt x="435950" y="2775598"/>
                  <a:pt x="0" y="2828037"/>
                </a:cubicBezTo>
                <a:cubicBezTo>
                  <a:pt x="-3883" y="2520306"/>
                  <a:pt x="60990" y="2482834"/>
                  <a:pt x="0" y="2205869"/>
                </a:cubicBezTo>
                <a:cubicBezTo>
                  <a:pt x="-60990" y="1928904"/>
                  <a:pt x="40029" y="1833969"/>
                  <a:pt x="0" y="1725103"/>
                </a:cubicBezTo>
                <a:cubicBezTo>
                  <a:pt x="-40029" y="1616237"/>
                  <a:pt x="38069" y="1384133"/>
                  <a:pt x="0" y="1216056"/>
                </a:cubicBezTo>
                <a:cubicBezTo>
                  <a:pt x="-38069" y="1047979"/>
                  <a:pt x="39767" y="933056"/>
                  <a:pt x="0" y="707009"/>
                </a:cubicBezTo>
                <a:cubicBezTo>
                  <a:pt x="-39767" y="480962"/>
                  <a:pt x="60034" y="342169"/>
                  <a:pt x="0" y="0"/>
                </a:cubicBezTo>
                <a:close/>
              </a:path>
            </a:pathLst>
          </a:custGeom>
          <a:ln>
            <a:solidFill>
              <a:srgbClr val="0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78DBB1-57F0-70A6-3F35-9FD5BFA58555}"/>
              </a:ext>
            </a:extLst>
          </p:cNvPr>
          <p:cNvSpPr txBox="1"/>
          <p:nvPr/>
        </p:nvSpPr>
        <p:spPr>
          <a:xfrm>
            <a:off x="3810000" y="1052302"/>
            <a:ext cx="5134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Palatino" pitchFamily="2" charset="77"/>
                <a:ea typeface="Palatino" pitchFamily="2" charset="77"/>
              </a:rPr>
              <a:t>Auxiliary variables based on ‘+’ shaped regions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0071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B9979-1F60-963E-5D74-C35E0AF19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845CA-AE75-9DA2-212D-A3B65CB02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0" y="200106"/>
            <a:ext cx="8520600" cy="57270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Palatino" pitchFamily="2" charset="77"/>
                <a:ea typeface="Palatino" pitchFamily="2" charset="77"/>
              </a:rPr>
              <a:t>Key Technique: Plus Encoding</a:t>
            </a:r>
            <a:br>
              <a:rPr lang="en-US" sz="2400" dirty="0">
                <a:latin typeface="Palatino" pitchFamily="2" charset="77"/>
                <a:ea typeface="Palatino" pitchFamily="2" charset="77"/>
              </a:rPr>
            </a:b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0A0EED-CFFC-CB9B-52A1-B3CE6C1D8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48" y="1251594"/>
            <a:ext cx="3220246" cy="2828037"/>
          </a:xfrm>
          <a:custGeom>
            <a:avLst/>
            <a:gdLst>
              <a:gd name="csX0" fmla="*/ 0 w 3220246"/>
              <a:gd name="csY0" fmla="*/ 0 h 2828037"/>
              <a:gd name="csX1" fmla="*/ 601113 w 3220246"/>
              <a:gd name="csY1" fmla="*/ 0 h 2828037"/>
              <a:gd name="csX2" fmla="*/ 1170023 w 3220246"/>
              <a:gd name="csY2" fmla="*/ 0 h 2828037"/>
              <a:gd name="csX3" fmla="*/ 1706730 w 3220246"/>
              <a:gd name="csY3" fmla="*/ 0 h 2828037"/>
              <a:gd name="csX4" fmla="*/ 2243438 w 3220246"/>
              <a:gd name="csY4" fmla="*/ 0 h 2828037"/>
              <a:gd name="csX5" fmla="*/ 3220246 w 3220246"/>
              <a:gd name="csY5" fmla="*/ 0 h 2828037"/>
              <a:gd name="csX6" fmla="*/ 3220246 w 3220246"/>
              <a:gd name="csY6" fmla="*/ 593888 h 2828037"/>
              <a:gd name="csX7" fmla="*/ 3220246 w 3220246"/>
              <a:gd name="csY7" fmla="*/ 1102934 h 2828037"/>
              <a:gd name="csX8" fmla="*/ 3220246 w 3220246"/>
              <a:gd name="csY8" fmla="*/ 1696822 h 2828037"/>
              <a:gd name="csX9" fmla="*/ 3220246 w 3220246"/>
              <a:gd name="csY9" fmla="*/ 2177588 h 2828037"/>
              <a:gd name="csX10" fmla="*/ 3220246 w 3220246"/>
              <a:gd name="csY10" fmla="*/ 2828037 h 2828037"/>
              <a:gd name="csX11" fmla="*/ 2747943 w 3220246"/>
              <a:gd name="csY11" fmla="*/ 2828037 h 2828037"/>
              <a:gd name="csX12" fmla="*/ 2146831 w 3220246"/>
              <a:gd name="csY12" fmla="*/ 2828037 h 2828037"/>
              <a:gd name="csX13" fmla="*/ 1642325 w 3220246"/>
              <a:gd name="csY13" fmla="*/ 2828037 h 2828037"/>
              <a:gd name="csX14" fmla="*/ 1041213 w 3220246"/>
              <a:gd name="csY14" fmla="*/ 2828037 h 2828037"/>
              <a:gd name="csX15" fmla="*/ 568910 w 3220246"/>
              <a:gd name="csY15" fmla="*/ 2828037 h 2828037"/>
              <a:gd name="csX16" fmla="*/ 0 w 3220246"/>
              <a:gd name="csY16" fmla="*/ 2828037 h 2828037"/>
              <a:gd name="csX17" fmla="*/ 0 w 3220246"/>
              <a:gd name="csY17" fmla="*/ 2347271 h 2828037"/>
              <a:gd name="csX18" fmla="*/ 0 w 3220246"/>
              <a:gd name="csY18" fmla="*/ 1866504 h 2828037"/>
              <a:gd name="csX19" fmla="*/ 0 w 3220246"/>
              <a:gd name="csY19" fmla="*/ 1385738 h 2828037"/>
              <a:gd name="csX20" fmla="*/ 0 w 3220246"/>
              <a:gd name="csY20" fmla="*/ 763570 h 2828037"/>
              <a:gd name="csX21" fmla="*/ 0 w 3220246"/>
              <a:gd name="csY21" fmla="*/ 0 h 28280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3220246" h="2828037" fill="none" extrusionOk="0">
                <a:moveTo>
                  <a:pt x="0" y="0"/>
                </a:moveTo>
                <a:cubicBezTo>
                  <a:pt x="163225" y="-57003"/>
                  <a:pt x="308192" y="36190"/>
                  <a:pt x="601113" y="0"/>
                </a:cubicBezTo>
                <a:cubicBezTo>
                  <a:pt x="894034" y="-36190"/>
                  <a:pt x="1015278" y="60090"/>
                  <a:pt x="1170023" y="0"/>
                </a:cubicBezTo>
                <a:cubicBezTo>
                  <a:pt x="1324768" y="-60090"/>
                  <a:pt x="1555829" y="49526"/>
                  <a:pt x="1706730" y="0"/>
                </a:cubicBezTo>
                <a:cubicBezTo>
                  <a:pt x="1857631" y="-49526"/>
                  <a:pt x="2135455" y="40150"/>
                  <a:pt x="2243438" y="0"/>
                </a:cubicBezTo>
                <a:cubicBezTo>
                  <a:pt x="2351421" y="-40150"/>
                  <a:pt x="3016872" y="71742"/>
                  <a:pt x="3220246" y="0"/>
                </a:cubicBezTo>
                <a:cubicBezTo>
                  <a:pt x="3243135" y="181084"/>
                  <a:pt x="3190002" y="457902"/>
                  <a:pt x="3220246" y="593888"/>
                </a:cubicBezTo>
                <a:cubicBezTo>
                  <a:pt x="3250490" y="729874"/>
                  <a:pt x="3193546" y="875957"/>
                  <a:pt x="3220246" y="1102934"/>
                </a:cubicBezTo>
                <a:cubicBezTo>
                  <a:pt x="3246946" y="1329911"/>
                  <a:pt x="3155155" y="1563321"/>
                  <a:pt x="3220246" y="1696822"/>
                </a:cubicBezTo>
                <a:cubicBezTo>
                  <a:pt x="3285337" y="1830323"/>
                  <a:pt x="3191953" y="2074974"/>
                  <a:pt x="3220246" y="2177588"/>
                </a:cubicBezTo>
                <a:cubicBezTo>
                  <a:pt x="3248539" y="2280202"/>
                  <a:pt x="3176442" y="2593270"/>
                  <a:pt x="3220246" y="2828037"/>
                </a:cubicBezTo>
                <a:cubicBezTo>
                  <a:pt x="3120317" y="2835210"/>
                  <a:pt x="2883308" y="2817990"/>
                  <a:pt x="2747943" y="2828037"/>
                </a:cubicBezTo>
                <a:cubicBezTo>
                  <a:pt x="2612578" y="2838084"/>
                  <a:pt x="2358418" y="2809408"/>
                  <a:pt x="2146831" y="2828037"/>
                </a:cubicBezTo>
                <a:cubicBezTo>
                  <a:pt x="1935244" y="2846666"/>
                  <a:pt x="1872370" y="2803985"/>
                  <a:pt x="1642325" y="2828037"/>
                </a:cubicBezTo>
                <a:cubicBezTo>
                  <a:pt x="1412280" y="2852089"/>
                  <a:pt x="1259655" y="2774514"/>
                  <a:pt x="1041213" y="2828037"/>
                </a:cubicBezTo>
                <a:cubicBezTo>
                  <a:pt x="822771" y="2881560"/>
                  <a:pt x="726385" y="2815136"/>
                  <a:pt x="568910" y="2828037"/>
                </a:cubicBezTo>
                <a:cubicBezTo>
                  <a:pt x="411435" y="2840938"/>
                  <a:pt x="266418" y="2822773"/>
                  <a:pt x="0" y="2828037"/>
                </a:cubicBezTo>
                <a:cubicBezTo>
                  <a:pt x="-17027" y="2588300"/>
                  <a:pt x="6911" y="2537270"/>
                  <a:pt x="0" y="2347271"/>
                </a:cubicBezTo>
                <a:cubicBezTo>
                  <a:pt x="-6911" y="2157272"/>
                  <a:pt x="28244" y="2078390"/>
                  <a:pt x="0" y="1866504"/>
                </a:cubicBezTo>
                <a:cubicBezTo>
                  <a:pt x="-28244" y="1654618"/>
                  <a:pt x="15680" y="1605623"/>
                  <a:pt x="0" y="1385738"/>
                </a:cubicBezTo>
                <a:cubicBezTo>
                  <a:pt x="-15680" y="1165853"/>
                  <a:pt x="54568" y="915307"/>
                  <a:pt x="0" y="763570"/>
                </a:cubicBezTo>
                <a:cubicBezTo>
                  <a:pt x="-54568" y="611833"/>
                  <a:pt x="28498" y="195904"/>
                  <a:pt x="0" y="0"/>
                </a:cubicBezTo>
                <a:close/>
              </a:path>
              <a:path w="3220246" h="2828037" stroke="0" extrusionOk="0">
                <a:moveTo>
                  <a:pt x="0" y="0"/>
                </a:moveTo>
                <a:cubicBezTo>
                  <a:pt x="250889" y="-16590"/>
                  <a:pt x="337335" y="60077"/>
                  <a:pt x="504505" y="0"/>
                </a:cubicBezTo>
                <a:cubicBezTo>
                  <a:pt x="671676" y="-60077"/>
                  <a:pt x="760565" y="31937"/>
                  <a:pt x="944605" y="0"/>
                </a:cubicBezTo>
                <a:cubicBezTo>
                  <a:pt x="1128645" y="-31937"/>
                  <a:pt x="1277930" y="66553"/>
                  <a:pt x="1545718" y="0"/>
                </a:cubicBezTo>
                <a:cubicBezTo>
                  <a:pt x="1813506" y="-66553"/>
                  <a:pt x="1902509" y="34667"/>
                  <a:pt x="2050223" y="0"/>
                </a:cubicBezTo>
                <a:cubicBezTo>
                  <a:pt x="2197937" y="-34667"/>
                  <a:pt x="2353326" y="52228"/>
                  <a:pt x="2554728" y="0"/>
                </a:cubicBezTo>
                <a:cubicBezTo>
                  <a:pt x="2756131" y="-52228"/>
                  <a:pt x="3025150" y="47992"/>
                  <a:pt x="3220246" y="0"/>
                </a:cubicBezTo>
                <a:cubicBezTo>
                  <a:pt x="3279172" y="190840"/>
                  <a:pt x="3218373" y="261738"/>
                  <a:pt x="3220246" y="509047"/>
                </a:cubicBezTo>
                <a:cubicBezTo>
                  <a:pt x="3222119" y="756356"/>
                  <a:pt x="3186086" y="912070"/>
                  <a:pt x="3220246" y="1074654"/>
                </a:cubicBezTo>
                <a:cubicBezTo>
                  <a:pt x="3254406" y="1237238"/>
                  <a:pt x="3201183" y="1456677"/>
                  <a:pt x="3220246" y="1583701"/>
                </a:cubicBezTo>
                <a:cubicBezTo>
                  <a:pt x="3239309" y="1710725"/>
                  <a:pt x="3193131" y="1953197"/>
                  <a:pt x="3220246" y="2092747"/>
                </a:cubicBezTo>
                <a:cubicBezTo>
                  <a:pt x="3247361" y="2232297"/>
                  <a:pt x="3188250" y="2610798"/>
                  <a:pt x="3220246" y="2828037"/>
                </a:cubicBezTo>
                <a:cubicBezTo>
                  <a:pt x="3084328" y="2846283"/>
                  <a:pt x="2919691" y="2817021"/>
                  <a:pt x="2651336" y="2828037"/>
                </a:cubicBezTo>
                <a:cubicBezTo>
                  <a:pt x="2382981" y="2839053"/>
                  <a:pt x="2202070" y="2788235"/>
                  <a:pt x="2050223" y="2828037"/>
                </a:cubicBezTo>
                <a:cubicBezTo>
                  <a:pt x="1898376" y="2867839"/>
                  <a:pt x="1614324" y="2780373"/>
                  <a:pt x="1449111" y="2828037"/>
                </a:cubicBezTo>
                <a:cubicBezTo>
                  <a:pt x="1283898" y="2875701"/>
                  <a:pt x="1150678" y="2799509"/>
                  <a:pt x="976808" y="2828037"/>
                </a:cubicBezTo>
                <a:cubicBezTo>
                  <a:pt x="802938" y="2856565"/>
                  <a:pt x="435950" y="2775598"/>
                  <a:pt x="0" y="2828037"/>
                </a:cubicBezTo>
                <a:cubicBezTo>
                  <a:pt x="-3883" y="2520306"/>
                  <a:pt x="60990" y="2482834"/>
                  <a:pt x="0" y="2205869"/>
                </a:cubicBezTo>
                <a:cubicBezTo>
                  <a:pt x="-60990" y="1928904"/>
                  <a:pt x="40029" y="1833969"/>
                  <a:pt x="0" y="1725103"/>
                </a:cubicBezTo>
                <a:cubicBezTo>
                  <a:pt x="-40029" y="1616237"/>
                  <a:pt x="38069" y="1384133"/>
                  <a:pt x="0" y="1216056"/>
                </a:cubicBezTo>
                <a:cubicBezTo>
                  <a:pt x="-38069" y="1047979"/>
                  <a:pt x="39767" y="933056"/>
                  <a:pt x="0" y="707009"/>
                </a:cubicBezTo>
                <a:cubicBezTo>
                  <a:pt x="-39767" y="480962"/>
                  <a:pt x="60034" y="342169"/>
                  <a:pt x="0" y="0"/>
                </a:cubicBezTo>
                <a:close/>
              </a:path>
            </a:pathLst>
          </a:custGeom>
          <a:ln>
            <a:solidFill>
              <a:srgbClr val="0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23CC35-22F4-9C97-3DC7-EDC597629278}"/>
              </a:ext>
            </a:extLst>
          </p:cNvPr>
          <p:cNvSpPr txBox="1"/>
          <p:nvPr/>
        </p:nvSpPr>
        <p:spPr>
          <a:xfrm>
            <a:off x="3810000" y="957709"/>
            <a:ext cx="51347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Palatino" pitchFamily="2" charset="77"/>
                <a:ea typeface="Palatino" pitchFamily="2" charset="77"/>
              </a:rPr>
              <a:t>Auxiliary variables based on ‘+’ shaped regions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Palatino" pitchFamily="2" charset="77"/>
              <a:ea typeface="Palatino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Palatino" pitchFamily="2" charset="77"/>
                <a:ea typeface="Palatino" pitchFamily="2" charset="77"/>
              </a:rPr>
              <a:t>For every region </a:t>
            </a:r>
            <a:r>
              <a:rPr lang="en-US" sz="2000" b="1" i="1" dirty="0">
                <a:latin typeface="Palatino" pitchFamily="2" charset="77"/>
                <a:ea typeface="Palatino" pitchFamily="2" charset="77"/>
              </a:rPr>
              <a:t>r</a:t>
            </a:r>
            <a:r>
              <a:rPr lang="en-US" sz="2000" b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and color </a:t>
            </a:r>
            <a:r>
              <a:rPr lang="en-US" sz="2000" b="1" i="1" dirty="0">
                <a:latin typeface="Palatino" pitchFamily="2" charset="77"/>
                <a:ea typeface="Palatino" pitchFamily="2" charset="77"/>
              </a:rPr>
              <a:t>c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, we have an auxiliary variable </a:t>
            </a:r>
            <a:r>
              <a:rPr lang="en-US" sz="2000" b="1" i="1" dirty="0">
                <a:latin typeface="Palatino" pitchFamily="2" charset="77"/>
                <a:ea typeface="Palatino" pitchFamily="2" charset="77"/>
              </a:rPr>
              <a:t>y</a:t>
            </a:r>
            <a:r>
              <a:rPr lang="en-US" sz="2000" b="1" i="1" baseline="-25000" dirty="0">
                <a:latin typeface="Palatino" pitchFamily="2" charset="77"/>
                <a:ea typeface="Palatino" pitchFamily="2" charset="77"/>
              </a:rPr>
              <a:t>r, c</a:t>
            </a:r>
            <a:r>
              <a:rPr lang="en-US" sz="20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representing that one of the vertices in that region takes color </a:t>
            </a:r>
            <a:r>
              <a:rPr lang="en-US" sz="2000" b="1" i="1" dirty="0">
                <a:latin typeface="Palatino" pitchFamily="2" charset="77"/>
                <a:ea typeface="Palatino" pitchFamily="2" charset="77"/>
              </a:rPr>
              <a:t>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21884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365F6-6597-57B8-1D8C-EF0AF88D4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649FD-060B-9C4E-1E87-63AB0CAE4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0" y="200106"/>
            <a:ext cx="8520600" cy="57270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Palatino" pitchFamily="2" charset="77"/>
                <a:ea typeface="Palatino" pitchFamily="2" charset="77"/>
              </a:rPr>
              <a:t>Key Technique: Plus Encoding</a:t>
            </a:r>
            <a:br>
              <a:rPr lang="en-US" sz="2400" dirty="0">
                <a:latin typeface="Palatino" pitchFamily="2" charset="77"/>
                <a:ea typeface="Palatino" pitchFamily="2" charset="77"/>
              </a:rPr>
            </a:b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E9B4C3-7A98-1112-7F22-FA0951541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48" y="1251594"/>
            <a:ext cx="3220246" cy="2828037"/>
          </a:xfrm>
          <a:custGeom>
            <a:avLst/>
            <a:gdLst>
              <a:gd name="csX0" fmla="*/ 0 w 3220246"/>
              <a:gd name="csY0" fmla="*/ 0 h 2828037"/>
              <a:gd name="csX1" fmla="*/ 601113 w 3220246"/>
              <a:gd name="csY1" fmla="*/ 0 h 2828037"/>
              <a:gd name="csX2" fmla="*/ 1170023 w 3220246"/>
              <a:gd name="csY2" fmla="*/ 0 h 2828037"/>
              <a:gd name="csX3" fmla="*/ 1706730 w 3220246"/>
              <a:gd name="csY3" fmla="*/ 0 h 2828037"/>
              <a:gd name="csX4" fmla="*/ 2243438 w 3220246"/>
              <a:gd name="csY4" fmla="*/ 0 h 2828037"/>
              <a:gd name="csX5" fmla="*/ 3220246 w 3220246"/>
              <a:gd name="csY5" fmla="*/ 0 h 2828037"/>
              <a:gd name="csX6" fmla="*/ 3220246 w 3220246"/>
              <a:gd name="csY6" fmla="*/ 593888 h 2828037"/>
              <a:gd name="csX7" fmla="*/ 3220246 w 3220246"/>
              <a:gd name="csY7" fmla="*/ 1102934 h 2828037"/>
              <a:gd name="csX8" fmla="*/ 3220246 w 3220246"/>
              <a:gd name="csY8" fmla="*/ 1696822 h 2828037"/>
              <a:gd name="csX9" fmla="*/ 3220246 w 3220246"/>
              <a:gd name="csY9" fmla="*/ 2177588 h 2828037"/>
              <a:gd name="csX10" fmla="*/ 3220246 w 3220246"/>
              <a:gd name="csY10" fmla="*/ 2828037 h 2828037"/>
              <a:gd name="csX11" fmla="*/ 2747943 w 3220246"/>
              <a:gd name="csY11" fmla="*/ 2828037 h 2828037"/>
              <a:gd name="csX12" fmla="*/ 2146831 w 3220246"/>
              <a:gd name="csY12" fmla="*/ 2828037 h 2828037"/>
              <a:gd name="csX13" fmla="*/ 1642325 w 3220246"/>
              <a:gd name="csY13" fmla="*/ 2828037 h 2828037"/>
              <a:gd name="csX14" fmla="*/ 1041213 w 3220246"/>
              <a:gd name="csY14" fmla="*/ 2828037 h 2828037"/>
              <a:gd name="csX15" fmla="*/ 568910 w 3220246"/>
              <a:gd name="csY15" fmla="*/ 2828037 h 2828037"/>
              <a:gd name="csX16" fmla="*/ 0 w 3220246"/>
              <a:gd name="csY16" fmla="*/ 2828037 h 2828037"/>
              <a:gd name="csX17" fmla="*/ 0 w 3220246"/>
              <a:gd name="csY17" fmla="*/ 2347271 h 2828037"/>
              <a:gd name="csX18" fmla="*/ 0 w 3220246"/>
              <a:gd name="csY18" fmla="*/ 1866504 h 2828037"/>
              <a:gd name="csX19" fmla="*/ 0 w 3220246"/>
              <a:gd name="csY19" fmla="*/ 1385738 h 2828037"/>
              <a:gd name="csX20" fmla="*/ 0 w 3220246"/>
              <a:gd name="csY20" fmla="*/ 763570 h 2828037"/>
              <a:gd name="csX21" fmla="*/ 0 w 3220246"/>
              <a:gd name="csY21" fmla="*/ 0 h 28280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3220246" h="2828037" fill="none" extrusionOk="0">
                <a:moveTo>
                  <a:pt x="0" y="0"/>
                </a:moveTo>
                <a:cubicBezTo>
                  <a:pt x="163225" y="-57003"/>
                  <a:pt x="308192" y="36190"/>
                  <a:pt x="601113" y="0"/>
                </a:cubicBezTo>
                <a:cubicBezTo>
                  <a:pt x="894034" y="-36190"/>
                  <a:pt x="1015278" y="60090"/>
                  <a:pt x="1170023" y="0"/>
                </a:cubicBezTo>
                <a:cubicBezTo>
                  <a:pt x="1324768" y="-60090"/>
                  <a:pt x="1555829" y="49526"/>
                  <a:pt x="1706730" y="0"/>
                </a:cubicBezTo>
                <a:cubicBezTo>
                  <a:pt x="1857631" y="-49526"/>
                  <a:pt x="2135455" y="40150"/>
                  <a:pt x="2243438" y="0"/>
                </a:cubicBezTo>
                <a:cubicBezTo>
                  <a:pt x="2351421" y="-40150"/>
                  <a:pt x="3016872" y="71742"/>
                  <a:pt x="3220246" y="0"/>
                </a:cubicBezTo>
                <a:cubicBezTo>
                  <a:pt x="3243135" y="181084"/>
                  <a:pt x="3190002" y="457902"/>
                  <a:pt x="3220246" y="593888"/>
                </a:cubicBezTo>
                <a:cubicBezTo>
                  <a:pt x="3250490" y="729874"/>
                  <a:pt x="3193546" y="875957"/>
                  <a:pt x="3220246" y="1102934"/>
                </a:cubicBezTo>
                <a:cubicBezTo>
                  <a:pt x="3246946" y="1329911"/>
                  <a:pt x="3155155" y="1563321"/>
                  <a:pt x="3220246" y="1696822"/>
                </a:cubicBezTo>
                <a:cubicBezTo>
                  <a:pt x="3285337" y="1830323"/>
                  <a:pt x="3191953" y="2074974"/>
                  <a:pt x="3220246" y="2177588"/>
                </a:cubicBezTo>
                <a:cubicBezTo>
                  <a:pt x="3248539" y="2280202"/>
                  <a:pt x="3176442" y="2593270"/>
                  <a:pt x="3220246" y="2828037"/>
                </a:cubicBezTo>
                <a:cubicBezTo>
                  <a:pt x="3120317" y="2835210"/>
                  <a:pt x="2883308" y="2817990"/>
                  <a:pt x="2747943" y="2828037"/>
                </a:cubicBezTo>
                <a:cubicBezTo>
                  <a:pt x="2612578" y="2838084"/>
                  <a:pt x="2358418" y="2809408"/>
                  <a:pt x="2146831" y="2828037"/>
                </a:cubicBezTo>
                <a:cubicBezTo>
                  <a:pt x="1935244" y="2846666"/>
                  <a:pt x="1872370" y="2803985"/>
                  <a:pt x="1642325" y="2828037"/>
                </a:cubicBezTo>
                <a:cubicBezTo>
                  <a:pt x="1412280" y="2852089"/>
                  <a:pt x="1259655" y="2774514"/>
                  <a:pt x="1041213" y="2828037"/>
                </a:cubicBezTo>
                <a:cubicBezTo>
                  <a:pt x="822771" y="2881560"/>
                  <a:pt x="726385" y="2815136"/>
                  <a:pt x="568910" y="2828037"/>
                </a:cubicBezTo>
                <a:cubicBezTo>
                  <a:pt x="411435" y="2840938"/>
                  <a:pt x="266418" y="2822773"/>
                  <a:pt x="0" y="2828037"/>
                </a:cubicBezTo>
                <a:cubicBezTo>
                  <a:pt x="-17027" y="2588300"/>
                  <a:pt x="6911" y="2537270"/>
                  <a:pt x="0" y="2347271"/>
                </a:cubicBezTo>
                <a:cubicBezTo>
                  <a:pt x="-6911" y="2157272"/>
                  <a:pt x="28244" y="2078390"/>
                  <a:pt x="0" y="1866504"/>
                </a:cubicBezTo>
                <a:cubicBezTo>
                  <a:pt x="-28244" y="1654618"/>
                  <a:pt x="15680" y="1605623"/>
                  <a:pt x="0" y="1385738"/>
                </a:cubicBezTo>
                <a:cubicBezTo>
                  <a:pt x="-15680" y="1165853"/>
                  <a:pt x="54568" y="915307"/>
                  <a:pt x="0" y="763570"/>
                </a:cubicBezTo>
                <a:cubicBezTo>
                  <a:pt x="-54568" y="611833"/>
                  <a:pt x="28498" y="195904"/>
                  <a:pt x="0" y="0"/>
                </a:cubicBezTo>
                <a:close/>
              </a:path>
              <a:path w="3220246" h="2828037" stroke="0" extrusionOk="0">
                <a:moveTo>
                  <a:pt x="0" y="0"/>
                </a:moveTo>
                <a:cubicBezTo>
                  <a:pt x="250889" y="-16590"/>
                  <a:pt x="337335" y="60077"/>
                  <a:pt x="504505" y="0"/>
                </a:cubicBezTo>
                <a:cubicBezTo>
                  <a:pt x="671676" y="-60077"/>
                  <a:pt x="760565" y="31937"/>
                  <a:pt x="944605" y="0"/>
                </a:cubicBezTo>
                <a:cubicBezTo>
                  <a:pt x="1128645" y="-31937"/>
                  <a:pt x="1277930" y="66553"/>
                  <a:pt x="1545718" y="0"/>
                </a:cubicBezTo>
                <a:cubicBezTo>
                  <a:pt x="1813506" y="-66553"/>
                  <a:pt x="1902509" y="34667"/>
                  <a:pt x="2050223" y="0"/>
                </a:cubicBezTo>
                <a:cubicBezTo>
                  <a:pt x="2197937" y="-34667"/>
                  <a:pt x="2353326" y="52228"/>
                  <a:pt x="2554728" y="0"/>
                </a:cubicBezTo>
                <a:cubicBezTo>
                  <a:pt x="2756131" y="-52228"/>
                  <a:pt x="3025150" y="47992"/>
                  <a:pt x="3220246" y="0"/>
                </a:cubicBezTo>
                <a:cubicBezTo>
                  <a:pt x="3279172" y="190840"/>
                  <a:pt x="3218373" y="261738"/>
                  <a:pt x="3220246" y="509047"/>
                </a:cubicBezTo>
                <a:cubicBezTo>
                  <a:pt x="3222119" y="756356"/>
                  <a:pt x="3186086" y="912070"/>
                  <a:pt x="3220246" y="1074654"/>
                </a:cubicBezTo>
                <a:cubicBezTo>
                  <a:pt x="3254406" y="1237238"/>
                  <a:pt x="3201183" y="1456677"/>
                  <a:pt x="3220246" y="1583701"/>
                </a:cubicBezTo>
                <a:cubicBezTo>
                  <a:pt x="3239309" y="1710725"/>
                  <a:pt x="3193131" y="1953197"/>
                  <a:pt x="3220246" y="2092747"/>
                </a:cubicBezTo>
                <a:cubicBezTo>
                  <a:pt x="3247361" y="2232297"/>
                  <a:pt x="3188250" y="2610798"/>
                  <a:pt x="3220246" y="2828037"/>
                </a:cubicBezTo>
                <a:cubicBezTo>
                  <a:pt x="3084328" y="2846283"/>
                  <a:pt x="2919691" y="2817021"/>
                  <a:pt x="2651336" y="2828037"/>
                </a:cubicBezTo>
                <a:cubicBezTo>
                  <a:pt x="2382981" y="2839053"/>
                  <a:pt x="2202070" y="2788235"/>
                  <a:pt x="2050223" y="2828037"/>
                </a:cubicBezTo>
                <a:cubicBezTo>
                  <a:pt x="1898376" y="2867839"/>
                  <a:pt x="1614324" y="2780373"/>
                  <a:pt x="1449111" y="2828037"/>
                </a:cubicBezTo>
                <a:cubicBezTo>
                  <a:pt x="1283898" y="2875701"/>
                  <a:pt x="1150678" y="2799509"/>
                  <a:pt x="976808" y="2828037"/>
                </a:cubicBezTo>
                <a:cubicBezTo>
                  <a:pt x="802938" y="2856565"/>
                  <a:pt x="435950" y="2775598"/>
                  <a:pt x="0" y="2828037"/>
                </a:cubicBezTo>
                <a:cubicBezTo>
                  <a:pt x="-3883" y="2520306"/>
                  <a:pt x="60990" y="2482834"/>
                  <a:pt x="0" y="2205869"/>
                </a:cubicBezTo>
                <a:cubicBezTo>
                  <a:pt x="-60990" y="1928904"/>
                  <a:pt x="40029" y="1833969"/>
                  <a:pt x="0" y="1725103"/>
                </a:cubicBezTo>
                <a:cubicBezTo>
                  <a:pt x="-40029" y="1616237"/>
                  <a:pt x="38069" y="1384133"/>
                  <a:pt x="0" y="1216056"/>
                </a:cubicBezTo>
                <a:cubicBezTo>
                  <a:pt x="-38069" y="1047979"/>
                  <a:pt x="39767" y="933056"/>
                  <a:pt x="0" y="707009"/>
                </a:cubicBezTo>
                <a:cubicBezTo>
                  <a:pt x="-39767" y="480962"/>
                  <a:pt x="60034" y="342169"/>
                  <a:pt x="0" y="0"/>
                </a:cubicBezTo>
                <a:close/>
              </a:path>
            </a:pathLst>
          </a:custGeom>
          <a:ln>
            <a:solidFill>
              <a:srgbClr val="0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EB0051-2097-7625-88C3-2320F3FB0C71}"/>
              </a:ext>
            </a:extLst>
          </p:cNvPr>
          <p:cNvSpPr txBox="1"/>
          <p:nvPr/>
        </p:nvSpPr>
        <p:spPr>
          <a:xfrm>
            <a:off x="3810000" y="957709"/>
            <a:ext cx="513470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Palatino" pitchFamily="2" charset="77"/>
                <a:ea typeface="Palatino" pitchFamily="2" charset="77"/>
              </a:rPr>
              <a:t>Auxiliary variables based on ‘+’ shaped regions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Palatino" pitchFamily="2" charset="77"/>
              <a:ea typeface="Palatino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Palatino" pitchFamily="2" charset="77"/>
                <a:ea typeface="Palatino" pitchFamily="2" charset="77"/>
              </a:rPr>
              <a:t>For every region </a:t>
            </a:r>
            <a:r>
              <a:rPr lang="en-US" sz="2000" b="1" i="1" dirty="0">
                <a:latin typeface="Palatino" pitchFamily="2" charset="77"/>
                <a:ea typeface="Palatino" pitchFamily="2" charset="77"/>
              </a:rPr>
              <a:t>r</a:t>
            </a:r>
            <a:r>
              <a:rPr lang="en-US" sz="2000" b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and color </a:t>
            </a:r>
            <a:r>
              <a:rPr lang="en-US" sz="2000" b="1" i="1" dirty="0">
                <a:latin typeface="Palatino" pitchFamily="2" charset="77"/>
                <a:ea typeface="Palatino" pitchFamily="2" charset="77"/>
              </a:rPr>
              <a:t>c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, we have an auxiliary variable </a:t>
            </a:r>
            <a:r>
              <a:rPr lang="en-US" sz="2000" b="1" i="1" dirty="0">
                <a:latin typeface="Palatino" pitchFamily="2" charset="77"/>
                <a:ea typeface="Palatino" pitchFamily="2" charset="77"/>
              </a:rPr>
              <a:t>y</a:t>
            </a:r>
            <a:r>
              <a:rPr lang="en-US" sz="2000" b="1" i="1" baseline="-25000" dirty="0">
                <a:latin typeface="Palatino" pitchFamily="2" charset="77"/>
                <a:ea typeface="Palatino" pitchFamily="2" charset="77"/>
              </a:rPr>
              <a:t>r, c</a:t>
            </a:r>
            <a:r>
              <a:rPr lang="en-US" sz="20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representing that one of the vertices in that region takes color </a:t>
            </a:r>
            <a:r>
              <a:rPr lang="en-US" sz="2000" b="1" i="1" dirty="0">
                <a:latin typeface="Palatino" pitchFamily="2" charset="77"/>
                <a:ea typeface="Palatino" pitchFamily="2" charset="77"/>
              </a:rPr>
              <a:t>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latin typeface="Palatino" pitchFamily="2" charset="77"/>
              <a:ea typeface="Palatino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Palatino" pitchFamily="2" charset="77"/>
                <a:ea typeface="Palatino" pitchFamily="2" charset="77"/>
              </a:rPr>
              <a:t>Benefits:</a:t>
            </a:r>
          </a:p>
          <a:p>
            <a:pPr marL="342900" lvl="1" indent="-342900">
              <a:buAutoNum type="arabicParenR"/>
            </a:pPr>
            <a:r>
              <a:rPr lang="en-US" sz="2000" b="1" dirty="0">
                <a:latin typeface="Palatino" pitchFamily="2" charset="77"/>
                <a:ea typeface="Palatino" pitchFamily="2" charset="77"/>
              </a:rPr>
              <a:t>Maintains symmetry</a:t>
            </a:r>
          </a:p>
          <a:p>
            <a:pPr marL="342900" lvl="1" indent="-342900">
              <a:buAutoNum type="arabicParenR"/>
            </a:pPr>
            <a:r>
              <a:rPr lang="en-US" sz="2000" b="1" i="1" dirty="0">
                <a:latin typeface="Palatino" pitchFamily="2" charset="77"/>
                <a:ea typeface="Palatino" pitchFamily="2" charset="77"/>
              </a:rPr>
              <a:t>Factors </a:t>
            </a:r>
            <a:r>
              <a:rPr lang="en-US" sz="2000" b="1" dirty="0">
                <a:latin typeface="Palatino" pitchFamily="2" charset="77"/>
                <a:ea typeface="Palatino" pitchFamily="2" charset="77"/>
              </a:rPr>
              <a:t>conflicts </a:t>
            </a:r>
            <a:r>
              <a:rPr lang="en-US" sz="2000" b="1" dirty="0">
                <a:latin typeface="Palatino" pitchFamily="2" charset="77"/>
                <a:ea typeface="Palatino" pitchFamily="2" charset="77"/>
                <a:sym typeface="Wingdings" pitchFamily="2" charset="2"/>
              </a:rPr>
              <a:t> fewer clauses</a:t>
            </a:r>
            <a:endParaRPr lang="en-US" sz="2000" b="1" dirty="0">
              <a:latin typeface="Palatino" pitchFamily="2" charset="77"/>
              <a:ea typeface="Palatino" pitchFamily="2" charset="77"/>
            </a:endParaRPr>
          </a:p>
          <a:p>
            <a:pPr marL="342900" lvl="1" indent="-342900">
              <a:buAutoNum type="arabicParenR"/>
            </a:pPr>
            <a:r>
              <a:rPr lang="en-US" sz="2000" b="1" dirty="0">
                <a:latin typeface="Palatino" pitchFamily="2" charset="77"/>
                <a:ea typeface="Palatino" pitchFamily="2" charset="77"/>
              </a:rPr>
              <a:t>More balanced variables</a:t>
            </a:r>
          </a:p>
          <a:p>
            <a:pPr marL="342900" lvl="1" indent="-342900">
              <a:buAutoNum type="arabicParenR"/>
            </a:pPr>
            <a:r>
              <a:rPr lang="en-US" sz="2000" b="1" dirty="0">
                <a:latin typeface="Palatino" pitchFamily="2" charset="77"/>
                <a:ea typeface="Palatino" pitchFamily="2" charset="77"/>
              </a:rPr>
              <a:t>Very structured formula</a:t>
            </a:r>
            <a:endParaRPr lang="en-US" sz="2000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76747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2E467-B9DD-5B11-3C3A-61E76C7DA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34CEC-23F9-C352-2FBB-09DFBFAD1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0" y="200106"/>
            <a:ext cx="8520600" cy="57270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Palatino" pitchFamily="2" charset="77"/>
                <a:ea typeface="Palatino" pitchFamily="2" charset="77"/>
              </a:rPr>
              <a:t>Key Technique: Plus Encoding</a:t>
            </a:r>
            <a:br>
              <a:rPr lang="en-US" sz="2400" dirty="0">
                <a:latin typeface="Palatino" pitchFamily="2" charset="77"/>
                <a:ea typeface="Palatino" pitchFamily="2" charset="77"/>
              </a:rPr>
            </a:b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D5443F-7A94-7CC8-1D3A-D0856371E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00" y="1166591"/>
            <a:ext cx="7772400" cy="12628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F03DEF-0A0B-DA13-39BE-10CB8C6B21DC}"/>
              </a:ext>
            </a:extLst>
          </p:cNvPr>
          <p:cNvSpPr txBox="1"/>
          <p:nvPr/>
        </p:nvSpPr>
        <p:spPr>
          <a:xfrm>
            <a:off x="2475646" y="2911487"/>
            <a:ext cx="54960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Palatino" pitchFamily="2" charset="77"/>
                <a:ea typeface="Palatino" pitchFamily="2" charset="77"/>
              </a:rPr>
              <a:t>Add ~100 auxiliary variables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Palatino" pitchFamily="2" charset="77"/>
                <a:ea typeface="Palatino" pitchFamily="2" charset="77"/>
              </a:rPr>
              <a:t>Divides # of clauses by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Palatino" pitchFamily="2" charset="77"/>
                <a:ea typeface="Palatino" pitchFamily="2" charset="77"/>
              </a:rPr>
              <a:t>Divides runtime by 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Palatino" pitchFamily="2" charset="77"/>
                <a:ea typeface="Palatino" pitchFamily="2" charset="77"/>
              </a:rPr>
              <a:t>Proof size divided by 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Palatino" pitchFamily="2" charset="77"/>
                <a:ea typeface="Palatino" pitchFamily="2" charset="77"/>
              </a:rPr>
              <a:t>Proof checking divided by 18</a:t>
            </a:r>
          </a:p>
        </p:txBody>
      </p:sp>
    </p:spTree>
    <p:extLst>
      <p:ext uri="{BB962C8B-B14F-4D97-AF65-F5344CB8AC3E}">
        <p14:creationId xmlns:p14="http://schemas.microsoft.com/office/powerpoint/2010/main" val="3249759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170EE-7AC7-1038-49D7-DE7A66D21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F371C-0591-D946-FA2A-6C38A3913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0" y="200106"/>
            <a:ext cx="8520600" cy="57270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Palatino" pitchFamily="2" charset="77"/>
                <a:ea typeface="Palatino" pitchFamily="2" charset="77"/>
              </a:rPr>
              <a:t>Key Technique: Plus Encoding</a:t>
            </a:r>
            <a:br>
              <a:rPr lang="en-US" sz="2400" dirty="0">
                <a:latin typeface="Palatino" pitchFamily="2" charset="77"/>
                <a:ea typeface="Palatino" pitchFamily="2" charset="77"/>
              </a:rPr>
            </a:b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9CFF2B-7BEC-EB6E-BAB6-5BA75850C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00" y="1166591"/>
            <a:ext cx="7772400" cy="12628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4C0849-8795-DACA-93B1-618E41B2E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63" y="1086495"/>
            <a:ext cx="8580361" cy="297051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BFDB5E-8910-5112-17F5-86F419502C6C}"/>
              </a:ext>
            </a:extLst>
          </p:cNvPr>
          <p:cNvSpPr/>
          <p:nvPr/>
        </p:nvSpPr>
        <p:spPr>
          <a:xfrm>
            <a:off x="3985846" y="1617785"/>
            <a:ext cx="738554" cy="375138"/>
          </a:xfrm>
          <a:custGeom>
            <a:avLst/>
            <a:gdLst>
              <a:gd name="csX0" fmla="*/ 0 w 738554"/>
              <a:gd name="csY0" fmla="*/ 0 h 375138"/>
              <a:gd name="csX1" fmla="*/ 384048 w 738554"/>
              <a:gd name="csY1" fmla="*/ 0 h 375138"/>
              <a:gd name="csX2" fmla="*/ 738554 w 738554"/>
              <a:gd name="csY2" fmla="*/ 0 h 375138"/>
              <a:gd name="csX3" fmla="*/ 738554 w 738554"/>
              <a:gd name="csY3" fmla="*/ 375138 h 375138"/>
              <a:gd name="csX4" fmla="*/ 376663 w 738554"/>
              <a:gd name="csY4" fmla="*/ 375138 h 375138"/>
              <a:gd name="csX5" fmla="*/ 0 w 738554"/>
              <a:gd name="csY5" fmla="*/ 375138 h 375138"/>
              <a:gd name="csX6" fmla="*/ 0 w 738554"/>
              <a:gd name="csY6" fmla="*/ 0 h 3751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38554" h="375138" fill="none" extrusionOk="0">
                <a:moveTo>
                  <a:pt x="0" y="0"/>
                </a:moveTo>
                <a:cubicBezTo>
                  <a:pt x="92917" y="-3889"/>
                  <a:pt x="222660" y="17728"/>
                  <a:pt x="384048" y="0"/>
                </a:cubicBezTo>
                <a:cubicBezTo>
                  <a:pt x="545436" y="-17728"/>
                  <a:pt x="584311" y="14374"/>
                  <a:pt x="738554" y="0"/>
                </a:cubicBezTo>
                <a:cubicBezTo>
                  <a:pt x="763839" y="115542"/>
                  <a:pt x="728937" y="256184"/>
                  <a:pt x="738554" y="375138"/>
                </a:cubicBezTo>
                <a:cubicBezTo>
                  <a:pt x="586933" y="400123"/>
                  <a:pt x="509703" y="369981"/>
                  <a:pt x="376663" y="375138"/>
                </a:cubicBezTo>
                <a:cubicBezTo>
                  <a:pt x="243623" y="380295"/>
                  <a:pt x="135695" y="365969"/>
                  <a:pt x="0" y="375138"/>
                </a:cubicBezTo>
                <a:cubicBezTo>
                  <a:pt x="-10300" y="270701"/>
                  <a:pt x="28450" y="114603"/>
                  <a:pt x="0" y="0"/>
                </a:cubicBezTo>
                <a:close/>
              </a:path>
              <a:path w="738554" h="375138" stroke="0" extrusionOk="0">
                <a:moveTo>
                  <a:pt x="0" y="0"/>
                </a:moveTo>
                <a:cubicBezTo>
                  <a:pt x="154120" y="-34574"/>
                  <a:pt x="207878" y="26350"/>
                  <a:pt x="361891" y="0"/>
                </a:cubicBezTo>
                <a:cubicBezTo>
                  <a:pt x="515904" y="-26350"/>
                  <a:pt x="578598" y="4538"/>
                  <a:pt x="738554" y="0"/>
                </a:cubicBezTo>
                <a:cubicBezTo>
                  <a:pt x="747022" y="101245"/>
                  <a:pt x="723685" y="226391"/>
                  <a:pt x="738554" y="375138"/>
                </a:cubicBezTo>
                <a:cubicBezTo>
                  <a:pt x="559341" y="417800"/>
                  <a:pt x="514163" y="374421"/>
                  <a:pt x="369277" y="375138"/>
                </a:cubicBezTo>
                <a:cubicBezTo>
                  <a:pt x="224391" y="375855"/>
                  <a:pt x="99290" y="358818"/>
                  <a:pt x="0" y="375138"/>
                </a:cubicBezTo>
                <a:cubicBezTo>
                  <a:pt x="-28939" y="237909"/>
                  <a:pt x="4519" y="79802"/>
                  <a:pt x="0" y="0"/>
                </a:cubicBezTo>
                <a:close/>
              </a:path>
            </a:pathLst>
          </a:custGeom>
          <a:solidFill>
            <a:srgbClr val="C00000">
              <a:alpha val="0"/>
            </a:srgbClr>
          </a:solidFill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D244E1-4A6E-6603-631B-E7BA05F70C23}"/>
              </a:ext>
            </a:extLst>
          </p:cNvPr>
          <p:cNvSpPr/>
          <p:nvPr/>
        </p:nvSpPr>
        <p:spPr>
          <a:xfrm>
            <a:off x="4314092" y="3493477"/>
            <a:ext cx="410308" cy="328246"/>
          </a:xfrm>
          <a:custGeom>
            <a:avLst/>
            <a:gdLst>
              <a:gd name="csX0" fmla="*/ 0 w 410308"/>
              <a:gd name="csY0" fmla="*/ 0 h 328246"/>
              <a:gd name="csX1" fmla="*/ 410308 w 410308"/>
              <a:gd name="csY1" fmla="*/ 0 h 328246"/>
              <a:gd name="csX2" fmla="*/ 410308 w 410308"/>
              <a:gd name="csY2" fmla="*/ 328246 h 328246"/>
              <a:gd name="csX3" fmla="*/ 0 w 410308"/>
              <a:gd name="csY3" fmla="*/ 328246 h 328246"/>
              <a:gd name="csX4" fmla="*/ 0 w 410308"/>
              <a:gd name="csY4" fmla="*/ 0 h 3282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10308" h="328246" fill="none" extrusionOk="0">
                <a:moveTo>
                  <a:pt x="0" y="0"/>
                </a:moveTo>
                <a:cubicBezTo>
                  <a:pt x="188629" y="-42127"/>
                  <a:pt x="278607" y="730"/>
                  <a:pt x="410308" y="0"/>
                </a:cubicBezTo>
                <a:cubicBezTo>
                  <a:pt x="435341" y="160948"/>
                  <a:pt x="376163" y="233008"/>
                  <a:pt x="410308" y="328246"/>
                </a:cubicBezTo>
                <a:cubicBezTo>
                  <a:pt x="292531" y="347521"/>
                  <a:pt x="181142" y="298355"/>
                  <a:pt x="0" y="328246"/>
                </a:cubicBezTo>
                <a:cubicBezTo>
                  <a:pt x="-22467" y="220497"/>
                  <a:pt x="34236" y="113079"/>
                  <a:pt x="0" y="0"/>
                </a:cubicBezTo>
                <a:close/>
              </a:path>
              <a:path w="410308" h="328246" stroke="0" extrusionOk="0">
                <a:moveTo>
                  <a:pt x="0" y="0"/>
                </a:moveTo>
                <a:cubicBezTo>
                  <a:pt x="156004" y="-12144"/>
                  <a:pt x="242236" y="2806"/>
                  <a:pt x="410308" y="0"/>
                </a:cubicBezTo>
                <a:cubicBezTo>
                  <a:pt x="425266" y="104293"/>
                  <a:pt x="371655" y="179521"/>
                  <a:pt x="410308" y="328246"/>
                </a:cubicBezTo>
                <a:cubicBezTo>
                  <a:pt x="266014" y="345762"/>
                  <a:pt x="101373" y="303442"/>
                  <a:pt x="0" y="328246"/>
                </a:cubicBezTo>
                <a:cubicBezTo>
                  <a:pt x="-23159" y="199421"/>
                  <a:pt x="7896" y="145286"/>
                  <a:pt x="0" y="0"/>
                </a:cubicBezTo>
                <a:close/>
              </a:path>
            </a:pathLst>
          </a:custGeom>
          <a:solidFill>
            <a:srgbClr val="00B050">
              <a:alpha val="0"/>
            </a:srgbClr>
          </a:solidFill>
          <a:ln w="2857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117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E35D1-2C27-79E2-DBC0-2DB6923E6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8D93969-F8D9-AE95-D33E-F10E08DB8BA5}"/>
              </a:ext>
            </a:extLst>
          </p:cNvPr>
          <p:cNvSpPr txBox="1"/>
          <p:nvPr/>
        </p:nvSpPr>
        <p:spPr>
          <a:xfrm>
            <a:off x="211873" y="3398731"/>
            <a:ext cx="8753707" cy="1219200"/>
          </a:xfrm>
          <a:custGeom>
            <a:avLst/>
            <a:gdLst>
              <a:gd name="csX0" fmla="*/ 0 w 8753707"/>
              <a:gd name="csY0" fmla="*/ 0 h 1219200"/>
              <a:gd name="csX1" fmla="*/ 320969 w 8753707"/>
              <a:gd name="csY1" fmla="*/ 0 h 1219200"/>
              <a:gd name="csX2" fmla="*/ 992087 w 8753707"/>
              <a:gd name="csY2" fmla="*/ 0 h 1219200"/>
              <a:gd name="csX3" fmla="*/ 1313056 w 8753707"/>
              <a:gd name="csY3" fmla="*/ 0 h 1219200"/>
              <a:gd name="csX4" fmla="*/ 1634025 w 8753707"/>
              <a:gd name="csY4" fmla="*/ 0 h 1219200"/>
              <a:gd name="csX5" fmla="*/ 2392680 w 8753707"/>
              <a:gd name="csY5" fmla="*/ 0 h 1219200"/>
              <a:gd name="csX6" fmla="*/ 2976260 w 8753707"/>
              <a:gd name="csY6" fmla="*/ 0 h 1219200"/>
              <a:gd name="csX7" fmla="*/ 3297230 w 8753707"/>
              <a:gd name="csY7" fmla="*/ 0 h 1219200"/>
              <a:gd name="csX8" fmla="*/ 3880810 w 8753707"/>
              <a:gd name="csY8" fmla="*/ 0 h 1219200"/>
              <a:gd name="csX9" fmla="*/ 4639465 w 8753707"/>
              <a:gd name="csY9" fmla="*/ 0 h 1219200"/>
              <a:gd name="csX10" fmla="*/ 5135508 w 8753707"/>
              <a:gd name="csY10" fmla="*/ 0 h 1219200"/>
              <a:gd name="csX11" fmla="*/ 5631552 w 8753707"/>
              <a:gd name="csY11" fmla="*/ 0 h 1219200"/>
              <a:gd name="csX12" fmla="*/ 6215132 w 8753707"/>
              <a:gd name="csY12" fmla="*/ 0 h 1219200"/>
              <a:gd name="csX13" fmla="*/ 6886250 w 8753707"/>
              <a:gd name="csY13" fmla="*/ 0 h 1219200"/>
              <a:gd name="csX14" fmla="*/ 7557367 w 8753707"/>
              <a:gd name="csY14" fmla="*/ 0 h 1219200"/>
              <a:gd name="csX15" fmla="*/ 8228485 w 8753707"/>
              <a:gd name="csY15" fmla="*/ 0 h 1219200"/>
              <a:gd name="csX16" fmla="*/ 8753707 w 8753707"/>
              <a:gd name="csY16" fmla="*/ 0 h 1219200"/>
              <a:gd name="csX17" fmla="*/ 8753707 w 8753707"/>
              <a:gd name="csY17" fmla="*/ 406400 h 1219200"/>
              <a:gd name="csX18" fmla="*/ 8753707 w 8753707"/>
              <a:gd name="csY18" fmla="*/ 812800 h 1219200"/>
              <a:gd name="csX19" fmla="*/ 8753707 w 8753707"/>
              <a:gd name="csY19" fmla="*/ 1219200 h 1219200"/>
              <a:gd name="csX20" fmla="*/ 7995052 w 8753707"/>
              <a:gd name="csY20" fmla="*/ 1219200 h 1219200"/>
              <a:gd name="csX21" fmla="*/ 7411472 w 8753707"/>
              <a:gd name="csY21" fmla="*/ 1219200 h 1219200"/>
              <a:gd name="csX22" fmla="*/ 6915429 w 8753707"/>
              <a:gd name="csY22" fmla="*/ 1219200 h 1219200"/>
              <a:gd name="csX23" fmla="*/ 6419385 w 8753707"/>
              <a:gd name="csY23" fmla="*/ 1219200 h 1219200"/>
              <a:gd name="csX24" fmla="*/ 5923342 w 8753707"/>
              <a:gd name="csY24" fmla="*/ 1219200 h 1219200"/>
              <a:gd name="csX25" fmla="*/ 5427298 w 8753707"/>
              <a:gd name="csY25" fmla="*/ 1219200 h 1219200"/>
              <a:gd name="csX26" fmla="*/ 4756181 w 8753707"/>
              <a:gd name="csY26" fmla="*/ 1219200 h 1219200"/>
              <a:gd name="csX27" fmla="*/ 4172600 w 8753707"/>
              <a:gd name="csY27" fmla="*/ 1219200 h 1219200"/>
              <a:gd name="csX28" fmla="*/ 3851631 w 8753707"/>
              <a:gd name="csY28" fmla="*/ 1219200 h 1219200"/>
              <a:gd name="csX29" fmla="*/ 3355588 w 8753707"/>
              <a:gd name="csY29" fmla="*/ 1219200 h 1219200"/>
              <a:gd name="csX30" fmla="*/ 2684470 w 8753707"/>
              <a:gd name="csY30" fmla="*/ 1219200 h 1219200"/>
              <a:gd name="csX31" fmla="*/ 2275964 w 8753707"/>
              <a:gd name="csY31" fmla="*/ 1219200 h 1219200"/>
              <a:gd name="csX32" fmla="*/ 1517309 w 8753707"/>
              <a:gd name="csY32" fmla="*/ 1219200 h 1219200"/>
              <a:gd name="csX33" fmla="*/ 758655 w 8753707"/>
              <a:gd name="csY33" fmla="*/ 1219200 h 1219200"/>
              <a:gd name="csX34" fmla="*/ 0 w 8753707"/>
              <a:gd name="csY34" fmla="*/ 1219200 h 1219200"/>
              <a:gd name="csX35" fmla="*/ 0 w 8753707"/>
              <a:gd name="csY35" fmla="*/ 788416 h 1219200"/>
              <a:gd name="csX36" fmla="*/ 0 w 8753707"/>
              <a:gd name="csY36" fmla="*/ 382016 h 1219200"/>
              <a:gd name="csX37" fmla="*/ 0 w 8753707"/>
              <a:gd name="csY37" fmla="*/ 0 h 1219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8753707" h="1219200" fill="none" extrusionOk="0">
                <a:moveTo>
                  <a:pt x="0" y="0"/>
                </a:moveTo>
                <a:cubicBezTo>
                  <a:pt x="138401" y="-36238"/>
                  <a:pt x="217602" y="34683"/>
                  <a:pt x="320969" y="0"/>
                </a:cubicBezTo>
                <a:cubicBezTo>
                  <a:pt x="424336" y="-34683"/>
                  <a:pt x="703083" y="52811"/>
                  <a:pt x="992087" y="0"/>
                </a:cubicBezTo>
                <a:cubicBezTo>
                  <a:pt x="1281091" y="-52811"/>
                  <a:pt x="1184647" y="24220"/>
                  <a:pt x="1313056" y="0"/>
                </a:cubicBezTo>
                <a:cubicBezTo>
                  <a:pt x="1441465" y="-24220"/>
                  <a:pt x="1475656" y="13049"/>
                  <a:pt x="1634025" y="0"/>
                </a:cubicBezTo>
                <a:cubicBezTo>
                  <a:pt x="1792394" y="-13049"/>
                  <a:pt x="2118311" y="44347"/>
                  <a:pt x="2392680" y="0"/>
                </a:cubicBezTo>
                <a:cubicBezTo>
                  <a:pt x="2667049" y="-44347"/>
                  <a:pt x="2699619" y="20847"/>
                  <a:pt x="2976260" y="0"/>
                </a:cubicBezTo>
                <a:cubicBezTo>
                  <a:pt x="3252901" y="-20847"/>
                  <a:pt x="3155340" y="15167"/>
                  <a:pt x="3297230" y="0"/>
                </a:cubicBezTo>
                <a:cubicBezTo>
                  <a:pt x="3439120" y="-15167"/>
                  <a:pt x="3716107" y="23244"/>
                  <a:pt x="3880810" y="0"/>
                </a:cubicBezTo>
                <a:cubicBezTo>
                  <a:pt x="4045513" y="-23244"/>
                  <a:pt x="4362821" y="63311"/>
                  <a:pt x="4639465" y="0"/>
                </a:cubicBezTo>
                <a:cubicBezTo>
                  <a:pt x="4916110" y="-63311"/>
                  <a:pt x="4995079" y="14840"/>
                  <a:pt x="5135508" y="0"/>
                </a:cubicBezTo>
                <a:cubicBezTo>
                  <a:pt x="5275937" y="-14840"/>
                  <a:pt x="5506360" y="16983"/>
                  <a:pt x="5631552" y="0"/>
                </a:cubicBezTo>
                <a:cubicBezTo>
                  <a:pt x="5756744" y="-16983"/>
                  <a:pt x="6062515" y="46507"/>
                  <a:pt x="6215132" y="0"/>
                </a:cubicBezTo>
                <a:cubicBezTo>
                  <a:pt x="6367749" y="-46507"/>
                  <a:pt x="6640456" y="40273"/>
                  <a:pt x="6886250" y="0"/>
                </a:cubicBezTo>
                <a:cubicBezTo>
                  <a:pt x="7132044" y="-40273"/>
                  <a:pt x="7271581" y="25694"/>
                  <a:pt x="7557367" y="0"/>
                </a:cubicBezTo>
                <a:cubicBezTo>
                  <a:pt x="7843153" y="-25694"/>
                  <a:pt x="8017050" y="30962"/>
                  <a:pt x="8228485" y="0"/>
                </a:cubicBezTo>
                <a:cubicBezTo>
                  <a:pt x="8439920" y="-30962"/>
                  <a:pt x="8594822" y="27269"/>
                  <a:pt x="8753707" y="0"/>
                </a:cubicBezTo>
                <a:cubicBezTo>
                  <a:pt x="8773218" y="203086"/>
                  <a:pt x="8707362" y="303977"/>
                  <a:pt x="8753707" y="406400"/>
                </a:cubicBezTo>
                <a:cubicBezTo>
                  <a:pt x="8800052" y="508823"/>
                  <a:pt x="8753654" y="711487"/>
                  <a:pt x="8753707" y="812800"/>
                </a:cubicBezTo>
                <a:cubicBezTo>
                  <a:pt x="8753760" y="914113"/>
                  <a:pt x="8708050" y="1060055"/>
                  <a:pt x="8753707" y="1219200"/>
                </a:cubicBezTo>
                <a:cubicBezTo>
                  <a:pt x="8566719" y="1263039"/>
                  <a:pt x="8361053" y="1148955"/>
                  <a:pt x="7995052" y="1219200"/>
                </a:cubicBezTo>
                <a:cubicBezTo>
                  <a:pt x="7629052" y="1289445"/>
                  <a:pt x="7666604" y="1205953"/>
                  <a:pt x="7411472" y="1219200"/>
                </a:cubicBezTo>
                <a:cubicBezTo>
                  <a:pt x="7156340" y="1232447"/>
                  <a:pt x="7080971" y="1211174"/>
                  <a:pt x="6915429" y="1219200"/>
                </a:cubicBezTo>
                <a:cubicBezTo>
                  <a:pt x="6749887" y="1227226"/>
                  <a:pt x="6519053" y="1166543"/>
                  <a:pt x="6419385" y="1219200"/>
                </a:cubicBezTo>
                <a:cubicBezTo>
                  <a:pt x="6319717" y="1271857"/>
                  <a:pt x="6075061" y="1175922"/>
                  <a:pt x="5923342" y="1219200"/>
                </a:cubicBezTo>
                <a:cubicBezTo>
                  <a:pt x="5771623" y="1262478"/>
                  <a:pt x="5611941" y="1205660"/>
                  <a:pt x="5427298" y="1219200"/>
                </a:cubicBezTo>
                <a:cubicBezTo>
                  <a:pt x="5242655" y="1232740"/>
                  <a:pt x="4958262" y="1154941"/>
                  <a:pt x="4756181" y="1219200"/>
                </a:cubicBezTo>
                <a:cubicBezTo>
                  <a:pt x="4554100" y="1283459"/>
                  <a:pt x="4452126" y="1199760"/>
                  <a:pt x="4172600" y="1219200"/>
                </a:cubicBezTo>
                <a:cubicBezTo>
                  <a:pt x="3893074" y="1238640"/>
                  <a:pt x="3966198" y="1206125"/>
                  <a:pt x="3851631" y="1219200"/>
                </a:cubicBezTo>
                <a:cubicBezTo>
                  <a:pt x="3737064" y="1232275"/>
                  <a:pt x="3496688" y="1202757"/>
                  <a:pt x="3355588" y="1219200"/>
                </a:cubicBezTo>
                <a:cubicBezTo>
                  <a:pt x="3214488" y="1235643"/>
                  <a:pt x="2958932" y="1201033"/>
                  <a:pt x="2684470" y="1219200"/>
                </a:cubicBezTo>
                <a:cubicBezTo>
                  <a:pt x="2410008" y="1237367"/>
                  <a:pt x="2401878" y="1213085"/>
                  <a:pt x="2275964" y="1219200"/>
                </a:cubicBezTo>
                <a:cubicBezTo>
                  <a:pt x="2150050" y="1225315"/>
                  <a:pt x="1851814" y="1209233"/>
                  <a:pt x="1517309" y="1219200"/>
                </a:cubicBezTo>
                <a:cubicBezTo>
                  <a:pt x="1182804" y="1229167"/>
                  <a:pt x="1040359" y="1154176"/>
                  <a:pt x="758655" y="1219200"/>
                </a:cubicBezTo>
                <a:cubicBezTo>
                  <a:pt x="476951" y="1284224"/>
                  <a:pt x="224167" y="1134192"/>
                  <a:pt x="0" y="1219200"/>
                </a:cubicBezTo>
                <a:cubicBezTo>
                  <a:pt x="-47997" y="1028879"/>
                  <a:pt x="29143" y="881097"/>
                  <a:pt x="0" y="788416"/>
                </a:cubicBezTo>
                <a:cubicBezTo>
                  <a:pt x="-29143" y="695735"/>
                  <a:pt x="12664" y="536365"/>
                  <a:pt x="0" y="382016"/>
                </a:cubicBezTo>
                <a:cubicBezTo>
                  <a:pt x="-12664" y="227667"/>
                  <a:pt x="16123" y="99139"/>
                  <a:pt x="0" y="0"/>
                </a:cubicBezTo>
                <a:close/>
              </a:path>
              <a:path w="8753707" h="1219200" stroke="0" extrusionOk="0">
                <a:moveTo>
                  <a:pt x="0" y="0"/>
                </a:moveTo>
                <a:cubicBezTo>
                  <a:pt x="192116" y="-33413"/>
                  <a:pt x="391685" y="27289"/>
                  <a:pt x="496043" y="0"/>
                </a:cubicBezTo>
                <a:cubicBezTo>
                  <a:pt x="600401" y="-27289"/>
                  <a:pt x="677699" y="2669"/>
                  <a:pt x="817013" y="0"/>
                </a:cubicBezTo>
                <a:cubicBezTo>
                  <a:pt x="956327" y="-2669"/>
                  <a:pt x="1320570" y="44463"/>
                  <a:pt x="1575667" y="0"/>
                </a:cubicBezTo>
                <a:cubicBezTo>
                  <a:pt x="1830764" y="-44463"/>
                  <a:pt x="1896103" y="34788"/>
                  <a:pt x="2071711" y="0"/>
                </a:cubicBezTo>
                <a:cubicBezTo>
                  <a:pt x="2247319" y="-34788"/>
                  <a:pt x="2387457" y="37819"/>
                  <a:pt x="2567754" y="0"/>
                </a:cubicBezTo>
                <a:cubicBezTo>
                  <a:pt x="2748051" y="-37819"/>
                  <a:pt x="3153935" y="26931"/>
                  <a:pt x="3326409" y="0"/>
                </a:cubicBezTo>
                <a:cubicBezTo>
                  <a:pt x="3498884" y="-26931"/>
                  <a:pt x="3630865" y="35056"/>
                  <a:pt x="3734915" y="0"/>
                </a:cubicBezTo>
                <a:cubicBezTo>
                  <a:pt x="3838965" y="-35056"/>
                  <a:pt x="4218144" y="43444"/>
                  <a:pt x="4493570" y="0"/>
                </a:cubicBezTo>
                <a:cubicBezTo>
                  <a:pt x="4768996" y="-43444"/>
                  <a:pt x="4906626" y="57238"/>
                  <a:pt x="5252224" y="0"/>
                </a:cubicBezTo>
                <a:cubicBezTo>
                  <a:pt x="5597822" y="-57238"/>
                  <a:pt x="5659244" y="2188"/>
                  <a:pt x="5835805" y="0"/>
                </a:cubicBezTo>
                <a:cubicBezTo>
                  <a:pt x="6012366" y="-2188"/>
                  <a:pt x="6376130" y="57510"/>
                  <a:pt x="6594459" y="0"/>
                </a:cubicBezTo>
                <a:cubicBezTo>
                  <a:pt x="6812788" y="-57510"/>
                  <a:pt x="6897019" y="36078"/>
                  <a:pt x="7090503" y="0"/>
                </a:cubicBezTo>
                <a:cubicBezTo>
                  <a:pt x="7283987" y="-36078"/>
                  <a:pt x="7383045" y="7498"/>
                  <a:pt x="7586546" y="0"/>
                </a:cubicBezTo>
                <a:cubicBezTo>
                  <a:pt x="7790047" y="-7498"/>
                  <a:pt x="7978533" y="15687"/>
                  <a:pt x="8257664" y="0"/>
                </a:cubicBezTo>
                <a:cubicBezTo>
                  <a:pt x="8536795" y="-15687"/>
                  <a:pt x="8652645" y="4320"/>
                  <a:pt x="8753707" y="0"/>
                </a:cubicBezTo>
                <a:cubicBezTo>
                  <a:pt x="8799370" y="200165"/>
                  <a:pt x="8704803" y="311396"/>
                  <a:pt x="8753707" y="430784"/>
                </a:cubicBezTo>
                <a:cubicBezTo>
                  <a:pt x="8802611" y="550172"/>
                  <a:pt x="8726548" y="749025"/>
                  <a:pt x="8753707" y="849376"/>
                </a:cubicBezTo>
                <a:cubicBezTo>
                  <a:pt x="8780866" y="949727"/>
                  <a:pt x="8742823" y="1035985"/>
                  <a:pt x="8753707" y="1219200"/>
                </a:cubicBezTo>
                <a:cubicBezTo>
                  <a:pt x="8549874" y="1266607"/>
                  <a:pt x="8228898" y="1197353"/>
                  <a:pt x="8082589" y="1219200"/>
                </a:cubicBezTo>
                <a:cubicBezTo>
                  <a:pt x="7936280" y="1241047"/>
                  <a:pt x="7868582" y="1209407"/>
                  <a:pt x="7674083" y="1219200"/>
                </a:cubicBezTo>
                <a:cubicBezTo>
                  <a:pt x="7479584" y="1228993"/>
                  <a:pt x="7180895" y="1154058"/>
                  <a:pt x="6915429" y="1219200"/>
                </a:cubicBezTo>
                <a:cubicBezTo>
                  <a:pt x="6649963" y="1284342"/>
                  <a:pt x="6521045" y="1216875"/>
                  <a:pt x="6331848" y="1219200"/>
                </a:cubicBezTo>
                <a:cubicBezTo>
                  <a:pt x="6142651" y="1221525"/>
                  <a:pt x="6046064" y="1172702"/>
                  <a:pt x="5923342" y="1219200"/>
                </a:cubicBezTo>
                <a:cubicBezTo>
                  <a:pt x="5800620" y="1265698"/>
                  <a:pt x="5573108" y="1192143"/>
                  <a:pt x="5339761" y="1219200"/>
                </a:cubicBezTo>
                <a:cubicBezTo>
                  <a:pt x="5106414" y="1246257"/>
                  <a:pt x="5177238" y="1213808"/>
                  <a:pt x="5018792" y="1219200"/>
                </a:cubicBezTo>
                <a:cubicBezTo>
                  <a:pt x="4860346" y="1224592"/>
                  <a:pt x="4808298" y="1184364"/>
                  <a:pt x="4697823" y="1219200"/>
                </a:cubicBezTo>
                <a:cubicBezTo>
                  <a:pt x="4587348" y="1254036"/>
                  <a:pt x="4278967" y="1190865"/>
                  <a:pt x="4114242" y="1219200"/>
                </a:cubicBezTo>
                <a:cubicBezTo>
                  <a:pt x="3949517" y="1247535"/>
                  <a:pt x="3799123" y="1207380"/>
                  <a:pt x="3705736" y="1219200"/>
                </a:cubicBezTo>
                <a:cubicBezTo>
                  <a:pt x="3612349" y="1231020"/>
                  <a:pt x="3200191" y="1176196"/>
                  <a:pt x="3034618" y="1219200"/>
                </a:cubicBezTo>
                <a:cubicBezTo>
                  <a:pt x="2869045" y="1262204"/>
                  <a:pt x="2745397" y="1191513"/>
                  <a:pt x="2626112" y="1219200"/>
                </a:cubicBezTo>
                <a:cubicBezTo>
                  <a:pt x="2506827" y="1246887"/>
                  <a:pt x="2234824" y="1142282"/>
                  <a:pt x="1954995" y="1219200"/>
                </a:cubicBezTo>
                <a:cubicBezTo>
                  <a:pt x="1675166" y="1296118"/>
                  <a:pt x="1714485" y="1211998"/>
                  <a:pt x="1634025" y="1219200"/>
                </a:cubicBezTo>
                <a:cubicBezTo>
                  <a:pt x="1553565" y="1226402"/>
                  <a:pt x="1243853" y="1152818"/>
                  <a:pt x="962908" y="1219200"/>
                </a:cubicBezTo>
                <a:cubicBezTo>
                  <a:pt x="681963" y="1285582"/>
                  <a:pt x="691833" y="1211708"/>
                  <a:pt x="554401" y="1219200"/>
                </a:cubicBezTo>
                <a:cubicBezTo>
                  <a:pt x="416969" y="1226692"/>
                  <a:pt x="251663" y="1180428"/>
                  <a:pt x="0" y="1219200"/>
                </a:cubicBezTo>
                <a:cubicBezTo>
                  <a:pt x="-20259" y="1110372"/>
                  <a:pt x="15458" y="980951"/>
                  <a:pt x="0" y="837184"/>
                </a:cubicBezTo>
                <a:cubicBezTo>
                  <a:pt x="-15458" y="693417"/>
                  <a:pt x="1729" y="553770"/>
                  <a:pt x="0" y="406400"/>
                </a:cubicBezTo>
                <a:cubicBezTo>
                  <a:pt x="-1729" y="259030"/>
                  <a:pt x="38749" y="12928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AC8596-F4EA-D676-23C7-35218BA4D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25569"/>
            <a:ext cx="7772400" cy="28667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7FB605-0E83-9ABE-CA4C-F3CF94408FB7}"/>
              </a:ext>
            </a:extLst>
          </p:cNvPr>
          <p:cNvSpPr txBox="1"/>
          <p:nvPr/>
        </p:nvSpPr>
        <p:spPr>
          <a:xfrm>
            <a:off x="211873" y="3544764"/>
            <a:ext cx="8720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The plus encoding was a key ingredient to solve a 20-year-old problem, even after others had tried SAT</a:t>
            </a:r>
          </a:p>
        </p:txBody>
      </p:sp>
    </p:spTree>
    <p:extLst>
      <p:ext uri="{BB962C8B-B14F-4D97-AF65-F5344CB8AC3E}">
        <p14:creationId xmlns:p14="http://schemas.microsoft.com/office/powerpoint/2010/main" val="4166981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8E58FBB-C5B5-9504-CF7A-31B98E697054}"/>
              </a:ext>
            </a:extLst>
          </p:cNvPr>
          <p:cNvSpPr txBox="1"/>
          <p:nvPr/>
        </p:nvSpPr>
        <p:spPr>
          <a:xfrm>
            <a:off x="218263" y="360048"/>
            <a:ext cx="257759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Palatino" pitchFamily="2" charset="77"/>
                <a:ea typeface="Palatino" pitchFamily="2" charset="77"/>
              </a:rPr>
              <a:t>Encoding 1</a:t>
            </a:r>
          </a:p>
          <a:p>
            <a:pPr algn="ctr"/>
            <a:endParaRPr lang="en-US" sz="2400" dirty="0"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1400 auxiliary variables</a:t>
            </a:r>
          </a:p>
          <a:p>
            <a:pPr algn="ctr"/>
            <a:endParaRPr lang="en-US" sz="2400" dirty="0"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300k clauses</a:t>
            </a:r>
          </a:p>
          <a:p>
            <a:pPr algn="ctr"/>
            <a:endParaRPr lang="en-US" sz="2400" dirty="0"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Good propagation properties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FA5DE0-2401-040E-79C8-ACD4266B7944}"/>
              </a:ext>
            </a:extLst>
          </p:cNvPr>
          <p:cNvCxnSpPr>
            <a:cxnSpLocks/>
          </p:cNvCxnSpPr>
          <p:nvPr/>
        </p:nvCxnSpPr>
        <p:spPr>
          <a:xfrm>
            <a:off x="2907363" y="0"/>
            <a:ext cx="0" cy="5222631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B0E7FA3-A20D-4F72-7040-7DA4CE426418}"/>
              </a:ext>
            </a:extLst>
          </p:cNvPr>
          <p:cNvCxnSpPr>
            <a:cxnSpLocks/>
          </p:cNvCxnSpPr>
          <p:nvPr/>
        </p:nvCxnSpPr>
        <p:spPr>
          <a:xfrm>
            <a:off x="6102625" y="0"/>
            <a:ext cx="0" cy="5222631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9E95AC1-33AB-F75E-DC45-D27A12F2D756}"/>
              </a:ext>
            </a:extLst>
          </p:cNvPr>
          <p:cNvSpPr txBox="1"/>
          <p:nvPr/>
        </p:nvSpPr>
        <p:spPr>
          <a:xfrm>
            <a:off x="3216198" y="360047"/>
            <a:ext cx="257759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Palatino" pitchFamily="2" charset="77"/>
                <a:ea typeface="Palatino" pitchFamily="2" charset="77"/>
              </a:rPr>
              <a:t>Encoding 2</a:t>
            </a:r>
          </a:p>
          <a:p>
            <a:pPr algn="ctr"/>
            <a:endParaRPr lang="en-US" sz="2400" dirty="0"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3000 auxiliary variables</a:t>
            </a:r>
          </a:p>
          <a:p>
            <a:pPr algn="ctr"/>
            <a:endParaRPr lang="en-US" sz="2400" dirty="0"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120k clauses</a:t>
            </a:r>
          </a:p>
          <a:p>
            <a:pPr algn="ctr"/>
            <a:endParaRPr lang="en-US" sz="2400" dirty="0"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Medium</a:t>
            </a:r>
          </a:p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propagation properties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B7C28C-7C40-136D-08EE-38AA6CEEDE5C}"/>
              </a:ext>
            </a:extLst>
          </p:cNvPr>
          <p:cNvSpPr txBox="1"/>
          <p:nvPr/>
        </p:nvSpPr>
        <p:spPr>
          <a:xfrm>
            <a:off x="6348145" y="360047"/>
            <a:ext cx="257759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Palatino" pitchFamily="2" charset="77"/>
                <a:ea typeface="Palatino" pitchFamily="2" charset="77"/>
              </a:rPr>
              <a:t>Encoding 3</a:t>
            </a:r>
          </a:p>
          <a:p>
            <a:pPr algn="ctr"/>
            <a:endParaRPr lang="en-US" sz="2400" dirty="0"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30k auxiliary variables</a:t>
            </a:r>
          </a:p>
          <a:p>
            <a:pPr algn="ctr"/>
            <a:endParaRPr lang="en-US" sz="2400" dirty="0"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50k clauses</a:t>
            </a:r>
          </a:p>
          <a:p>
            <a:pPr algn="ctr"/>
            <a:endParaRPr lang="en-US" sz="2400" dirty="0"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Bad</a:t>
            </a:r>
          </a:p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 propagation properties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614D24-28EC-CD07-B525-CE08B9DB1FED}"/>
              </a:ext>
            </a:extLst>
          </p:cNvPr>
          <p:cNvSpPr/>
          <p:nvPr/>
        </p:nvSpPr>
        <p:spPr>
          <a:xfrm>
            <a:off x="1507059" y="4308953"/>
            <a:ext cx="6058662" cy="651354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alatino" pitchFamily="2" charset="77"/>
                <a:ea typeface="Palatino" pitchFamily="2" charset="77"/>
              </a:rPr>
              <a:t>Which one should we use?</a:t>
            </a:r>
          </a:p>
        </p:txBody>
      </p:sp>
    </p:spTree>
    <p:extLst>
      <p:ext uri="{BB962C8B-B14F-4D97-AF65-F5344CB8AC3E}">
        <p14:creationId xmlns:p14="http://schemas.microsoft.com/office/powerpoint/2010/main" val="226864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570-FB37-4D9D-3935-53E797B2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31408"/>
            <a:ext cx="8520600" cy="821067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Palatino" pitchFamily="2" charset="77"/>
                <a:ea typeface="Palatino" pitchFamily="2" charset="77"/>
              </a:rPr>
              <a:t>So what is a CNF encoding?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06275-8CF5-F196-6D75-F362008B9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00" y="1212225"/>
            <a:ext cx="8520600" cy="34164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We have a Boolean function </a:t>
            </a:r>
            <a:r>
              <a:rPr lang="en-US" sz="2400" b="1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F(x</a:t>
            </a:r>
            <a:r>
              <a:rPr lang="en-US" sz="2400" b="1" i="1" baseline="-25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1</a:t>
            </a:r>
            <a:r>
              <a:rPr lang="en-US" sz="2400" b="1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, …, </a:t>
            </a:r>
            <a:r>
              <a:rPr lang="en-US" sz="2400" b="1" i="1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="1" i="1" baseline="-250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n</a:t>
            </a:r>
            <a:r>
              <a:rPr lang="en-US" sz="2400" b="1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)</a:t>
            </a:r>
            <a:r>
              <a:rPr lang="en-US" sz="2400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</a:p>
          <a:p>
            <a:pPr marL="114300" indent="0">
              <a:buNone/>
            </a:pPr>
            <a:r>
              <a:rPr lang="en-US" sz="2400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	</a:t>
            </a:r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for which we want some satisfying assignment.</a:t>
            </a:r>
          </a:p>
          <a:p>
            <a:pPr marL="114300" indent="0">
              <a:buNone/>
            </a:pPr>
            <a:endParaRPr lang="en-US" sz="2400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  <a:p>
            <a:pPr marL="114300" indent="0">
              <a:buNone/>
            </a:pPr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An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encoding</a:t>
            </a:r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for </a:t>
            </a:r>
            <a:r>
              <a:rPr lang="en-US" sz="2400" b="1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is a CNF formula </a:t>
            </a:r>
            <a:r>
              <a:rPr lang="en-US" sz="2400" b="1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E(x</a:t>
            </a:r>
            <a:r>
              <a:rPr lang="en-US" sz="2400" b="1" i="1" baseline="-25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1</a:t>
            </a:r>
            <a:r>
              <a:rPr lang="en-US" sz="2400" b="1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, …, </a:t>
            </a:r>
            <a:r>
              <a:rPr lang="en-US" sz="2400" b="1" i="1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="1" i="1" baseline="-25000" dirty="0" err="1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n</a:t>
            </a:r>
            <a:r>
              <a:rPr lang="en-US" sz="2400" b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, </a:t>
            </a:r>
            <a:r>
              <a:rPr lang="en-US" sz="2400" b="1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y</a:t>
            </a:r>
            <a:r>
              <a:rPr lang="en-US" sz="2400" b="1" i="1" baseline="-25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1</a:t>
            </a:r>
            <a:r>
              <a:rPr lang="en-US" sz="2400" b="1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,…,y</a:t>
            </a:r>
            <a:r>
              <a:rPr lang="en-US" sz="2400" b="1" i="1" baseline="-25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r</a:t>
            </a:r>
            <a:r>
              <a:rPr lang="en-US" sz="2400" b="1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)</a:t>
            </a:r>
            <a:r>
              <a:rPr lang="en-US" sz="2400" b="1" i="1" baseline="-25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endParaRPr lang="en-US" sz="2400" b="1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  <a:p>
            <a:pPr marL="114300" indent="0">
              <a:buNone/>
            </a:pPr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such that</a:t>
            </a:r>
          </a:p>
          <a:p>
            <a:pPr marL="114300" indent="0">
              <a:buNone/>
            </a:pPr>
            <a:endParaRPr lang="en-US" sz="2400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  <a:p>
            <a:pPr marL="114300" indent="0">
              <a:buNone/>
            </a:pPr>
            <a:endParaRPr lang="en-US" sz="2400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2E3012-00AE-7848-F4CD-692EE8464B56}"/>
              </a:ext>
            </a:extLst>
          </p:cNvPr>
          <p:cNvSpPr/>
          <p:nvPr/>
        </p:nvSpPr>
        <p:spPr>
          <a:xfrm>
            <a:off x="1981200" y="3111794"/>
            <a:ext cx="6389077" cy="879231"/>
          </a:xfrm>
          <a:custGeom>
            <a:avLst/>
            <a:gdLst>
              <a:gd name="csX0" fmla="*/ 0 w 6389077"/>
              <a:gd name="csY0" fmla="*/ 0 h 879231"/>
              <a:gd name="csX1" fmla="*/ 644716 w 6389077"/>
              <a:gd name="csY1" fmla="*/ 0 h 879231"/>
              <a:gd name="csX2" fmla="*/ 1033869 w 6389077"/>
              <a:gd name="csY2" fmla="*/ 0 h 879231"/>
              <a:gd name="csX3" fmla="*/ 1550803 w 6389077"/>
              <a:gd name="csY3" fmla="*/ 0 h 879231"/>
              <a:gd name="csX4" fmla="*/ 2259410 w 6389077"/>
              <a:gd name="csY4" fmla="*/ 0 h 879231"/>
              <a:gd name="csX5" fmla="*/ 2840235 w 6389077"/>
              <a:gd name="csY5" fmla="*/ 0 h 879231"/>
              <a:gd name="csX6" fmla="*/ 3484951 w 6389077"/>
              <a:gd name="csY6" fmla="*/ 0 h 879231"/>
              <a:gd name="csX7" fmla="*/ 4001886 w 6389077"/>
              <a:gd name="csY7" fmla="*/ 0 h 879231"/>
              <a:gd name="csX8" fmla="*/ 4582711 w 6389077"/>
              <a:gd name="csY8" fmla="*/ 0 h 879231"/>
              <a:gd name="csX9" fmla="*/ 5291317 w 6389077"/>
              <a:gd name="csY9" fmla="*/ 0 h 879231"/>
              <a:gd name="csX10" fmla="*/ 5744361 w 6389077"/>
              <a:gd name="csY10" fmla="*/ 0 h 879231"/>
              <a:gd name="csX11" fmla="*/ 6389077 w 6389077"/>
              <a:gd name="csY11" fmla="*/ 0 h 879231"/>
              <a:gd name="csX12" fmla="*/ 6389077 w 6389077"/>
              <a:gd name="csY12" fmla="*/ 422031 h 879231"/>
              <a:gd name="csX13" fmla="*/ 6389077 w 6389077"/>
              <a:gd name="csY13" fmla="*/ 879231 h 879231"/>
              <a:gd name="csX14" fmla="*/ 5808252 w 6389077"/>
              <a:gd name="csY14" fmla="*/ 879231 h 879231"/>
              <a:gd name="csX15" fmla="*/ 5227427 w 6389077"/>
              <a:gd name="csY15" fmla="*/ 879231 h 879231"/>
              <a:gd name="csX16" fmla="*/ 4774383 w 6389077"/>
              <a:gd name="csY16" fmla="*/ 879231 h 879231"/>
              <a:gd name="csX17" fmla="*/ 4193558 w 6389077"/>
              <a:gd name="csY17" fmla="*/ 879231 h 879231"/>
              <a:gd name="csX18" fmla="*/ 3612733 w 6389077"/>
              <a:gd name="csY18" fmla="*/ 879231 h 879231"/>
              <a:gd name="csX19" fmla="*/ 3031907 w 6389077"/>
              <a:gd name="csY19" fmla="*/ 879231 h 879231"/>
              <a:gd name="csX20" fmla="*/ 2451082 w 6389077"/>
              <a:gd name="csY20" fmla="*/ 879231 h 879231"/>
              <a:gd name="csX21" fmla="*/ 1934148 w 6389077"/>
              <a:gd name="csY21" fmla="*/ 879231 h 879231"/>
              <a:gd name="csX22" fmla="*/ 1289432 w 6389077"/>
              <a:gd name="csY22" fmla="*/ 879231 h 879231"/>
              <a:gd name="csX23" fmla="*/ 708607 w 6389077"/>
              <a:gd name="csY23" fmla="*/ 879231 h 879231"/>
              <a:gd name="csX24" fmla="*/ 0 w 6389077"/>
              <a:gd name="csY24" fmla="*/ 879231 h 879231"/>
              <a:gd name="csX25" fmla="*/ 0 w 6389077"/>
              <a:gd name="csY25" fmla="*/ 422031 h 879231"/>
              <a:gd name="csX26" fmla="*/ 0 w 6389077"/>
              <a:gd name="csY26" fmla="*/ 0 h 8792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6389077" h="879231" fill="none" extrusionOk="0">
                <a:moveTo>
                  <a:pt x="0" y="0"/>
                </a:moveTo>
                <a:cubicBezTo>
                  <a:pt x="135566" y="-32678"/>
                  <a:pt x="370582" y="40407"/>
                  <a:pt x="644716" y="0"/>
                </a:cubicBezTo>
                <a:cubicBezTo>
                  <a:pt x="918850" y="-40407"/>
                  <a:pt x="882733" y="38886"/>
                  <a:pt x="1033869" y="0"/>
                </a:cubicBezTo>
                <a:cubicBezTo>
                  <a:pt x="1185005" y="-38886"/>
                  <a:pt x="1399950" y="11156"/>
                  <a:pt x="1550803" y="0"/>
                </a:cubicBezTo>
                <a:cubicBezTo>
                  <a:pt x="1701656" y="-11156"/>
                  <a:pt x="1990189" y="71046"/>
                  <a:pt x="2259410" y="0"/>
                </a:cubicBezTo>
                <a:cubicBezTo>
                  <a:pt x="2528631" y="-71046"/>
                  <a:pt x="2675043" y="51712"/>
                  <a:pt x="2840235" y="0"/>
                </a:cubicBezTo>
                <a:cubicBezTo>
                  <a:pt x="3005427" y="-51712"/>
                  <a:pt x="3331272" y="65917"/>
                  <a:pt x="3484951" y="0"/>
                </a:cubicBezTo>
                <a:cubicBezTo>
                  <a:pt x="3638630" y="-65917"/>
                  <a:pt x="3842578" y="41403"/>
                  <a:pt x="4001886" y="0"/>
                </a:cubicBezTo>
                <a:cubicBezTo>
                  <a:pt x="4161194" y="-41403"/>
                  <a:pt x="4345519" y="31807"/>
                  <a:pt x="4582711" y="0"/>
                </a:cubicBezTo>
                <a:cubicBezTo>
                  <a:pt x="4819903" y="-31807"/>
                  <a:pt x="4949859" y="23786"/>
                  <a:pt x="5291317" y="0"/>
                </a:cubicBezTo>
                <a:cubicBezTo>
                  <a:pt x="5632775" y="-23786"/>
                  <a:pt x="5626099" y="13063"/>
                  <a:pt x="5744361" y="0"/>
                </a:cubicBezTo>
                <a:cubicBezTo>
                  <a:pt x="5862623" y="-13063"/>
                  <a:pt x="6240667" y="71655"/>
                  <a:pt x="6389077" y="0"/>
                </a:cubicBezTo>
                <a:cubicBezTo>
                  <a:pt x="6431320" y="152417"/>
                  <a:pt x="6383401" y="254662"/>
                  <a:pt x="6389077" y="422031"/>
                </a:cubicBezTo>
                <a:cubicBezTo>
                  <a:pt x="6394753" y="589400"/>
                  <a:pt x="6370443" y="787062"/>
                  <a:pt x="6389077" y="879231"/>
                </a:cubicBezTo>
                <a:cubicBezTo>
                  <a:pt x="6262605" y="937344"/>
                  <a:pt x="6051893" y="826509"/>
                  <a:pt x="5808252" y="879231"/>
                </a:cubicBezTo>
                <a:cubicBezTo>
                  <a:pt x="5564611" y="931953"/>
                  <a:pt x="5376721" y="853756"/>
                  <a:pt x="5227427" y="879231"/>
                </a:cubicBezTo>
                <a:cubicBezTo>
                  <a:pt x="5078134" y="904706"/>
                  <a:pt x="4903199" y="858185"/>
                  <a:pt x="4774383" y="879231"/>
                </a:cubicBezTo>
                <a:cubicBezTo>
                  <a:pt x="4645567" y="900277"/>
                  <a:pt x="4380757" y="857232"/>
                  <a:pt x="4193558" y="879231"/>
                </a:cubicBezTo>
                <a:cubicBezTo>
                  <a:pt x="4006359" y="901230"/>
                  <a:pt x="3731133" y="872919"/>
                  <a:pt x="3612733" y="879231"/>
                </a:cubicBezTo>
                <a:cubicBezTo>
                  <a:pt x="3494333" y="885543"/>
                  <a:pt x="3305558" y="858913"/>
                  <a:pt x="3031907" y="879231"/>
                </a:cubicBezTo>
                <a:cubicBezTo>
                  <a:pt x="2758256" y="899549"/>
                  <a:pt x="2690417" y="817876"/>
                  <a:pt x="2451082" y="879231"/>
                </a:cubicBezTo>
                <a:cubicBezTo>
                  <a:pt x="2211747" y="940586"/>
                  <a:pt x="2129312" y="823792"/>
                  <a:pt x="1934148" y="879231"/>
                </a:cubicBezTo>
                <a:cubicBezTo>
                  <a:pt x="1738984" y="934670"/>
                  <a:pt x="1517745" y="849558"/>
                  <a:pt x="1289432" y="879231"/>
                </a:cubicBezTo>
                <a:cubicBezTo>
                  <a:pt x="1061119" y="908904"/>
                  <a:pt x="877029" y="866753"/>
                  <a:pt x="708607" y="879231"/>
                </a:cubicBezTo>
                <a:cubicBezTo>
                  <a:pt x="540185" y="891709"/>
                  <a:pt x="257973" y="866281"/>
                  <a:pt x="0" y="879231"/>
                </a:cubicBezTo>
                <a:cubicBezTo>
                  <a:pt x="-33704" y="776063"/>
                  <a:pt x="9383" y="627854"/>
                  <a:pt x="0" y="422031"/>
                </a:cubicBezTo>
                <a:cubicBezTo>
                  <a:pt x="-9383" y="216208"/>
                  <a:pt x="8020" y="125941"/>
                  <a:pt x="0" y="0"/>
                </a:cubicBezTo>
                <a:close/>
              </a:path>
              <a:path w="6389077" h="879231" stroke="0" extrusionOk="0">
                <a:moveTo>
                  <a:pt x="0" y="0"/>
                </a:moveTo>
                <a:cubicBezTo>
                  <a:pt x="223778" y="-37632"/>
                  <a:pt x="332157" y="52356"/>
                  <a:pt x="516934" y="0"/>
                </a:cubicBezTo>
                <a:cubicBezTo>
                  <a:pt x="701711" y="-52356"/>
                  <a:pt x="725296" y="26106"/>
                  <a:pt x="906087" y="0"/>
                </a:cubicBezTo>
                <a:cubicBezTo>
                  <a:pt x="1086878" y="-26106"/>
                  <a:pt x="1377470" y="24284"/>
                  <a:pt x="1614694" y="0"/>
                </a:cubicBezTo>
                <a:cubicBezTo>
                  <a:pt x="1851918" y="-24284"/>
                  <a:pt x="1969494" y="20295"/>
                  <a:pt x="2131628" y="0"/>
                </a:cubicBezTo>
                <a:cubicBezTo>
                  <a:pt x="2293762" y="-20295"/>
                  <a:pt x="2400857" y="15312"/>
                  <a:pt x="2648563" y="0"/>
                </a:cubicBezTo>
                <a:cubicBezTo>
                  <a:pt x="2896270" y="-15312"/>
                  <a:pt x="3073755" y="44575"/>
                  <a:pt x="3357170" y="0"/>
                </a:cubicBezTo>
                <a:cubicBezTo>
                  <a:pt x="3640585" y="-44575"/>
                  <a:pt x="3584820" y="13126"/>
                  <a:pt x="3810213" y="0"/>
                </a:cubicBezTo>
                <a:cubicBezTo>
                  <a:pt x="4035606" y="-13126"/>
                  <a:pt x="4169613" y="33847"/>
                  <a:pt x="4518820" y="0"/>
                </a:cubicBezTo>
                <a:cubicBezTo>
                  <a:pt x="4868027" y="-33847"/>
                  <a:pt x="4954446" y="30256"/>
                  <a:pt x="5227427" y="0"/>
                </a:cubicBezTo>
                <a:cubicBezTo>
                  <a:pt x="5500408" y="-30256"/>
                  <a:pt x="5621467" y="8362"/>
                  <a:pt x="5808252" y="0"/>
                </a:cubicBezTo>
                <a:cubicBezTo>
                  <a:pt x="5995037" y="-8362"/>
                  <a:pt x="6217826" y="57030"/>
                  <a:pt x="6389077" y="0"/>
                </a:cubicBezTo>
                <a:cubicBezTo>
                  <a:pt x="6431402" y="143343"/>
                  <a:pt x="6341002" y="306825"/>
                  <a:pt x="6389077" y="430823"/>
                </a:cubicBezTo>
                <a:cubicBezTo>
                  <a:pt x="6437152" y="554821"/>
                  <a:pt x="6377834" y="691157"/>
                  <a:pt x="6389077" y="879231"/>
                </a:cubicBezTo>
                <a:cubicBezTo>
                  <a:pt x="6170660" y="897172"/>
                  <a:pt x="6092035" y="851392"/>
                  <a:pt x="5808252" y="879231"/>
                </a:cubicBezTo>
                <a:cubicBezTo>
                  <a:pt x="5524469" y="907070"/>
                  <a:pt x="5558622" y="857929"/>
                  <a:pt x="5355208" y="879231"/>
                </a:cubicBezTo>
                <a:cubicBezTo>
                  <a:pt x="5151794" y="900533"/>
                  <a:pt x="4936243" y="813645"/>
                  <a:pt x="4774383" y="879231"/>
                </a:cubicBezTo>
                <a:cubicBezTo>
                  <a:pt x="4612524" y="944817"/>
                  <a:pt x="4363474" y="833032"/>
                  <a:pt x="4065776" y="879231"/>
                </a:cubicBezTo>
                <a:cubicBezTo>
                  <a:pt x="3768078" y="925430"/>
                  <a:pt x="3743470" y="859098"/>
                  <a:pt x="3484951" y="879231"/>
                </a:cubicBezTo>
                <a:cubicBezTo>
                  <a:pt x="3226433" y="899364"/>
                  <a:pt x="3267869" y="839100"/>
                  <a:pt x="3095798" y="879231"/>
                </a:cubicBezTo>
                <a:cubicBezTo>
                  <a:pt x="2923727" y="919362"/>
                  <a:pt x="2738396" y="858530"/>
                  <a:pt x="2642755" y="879231"/>
                </a:cubicBezTo>
                <a:cubicBezTo>
                  <a:pt x="2547114" y="899932"/>
                  <a:pt x="2277703" y="849313"/>
                  <a:pt x="1934148" y="879231"/>
                </a:cubicBezTo>
                <a:cubicBezTo>
                  <a:pt x="1590593" y="909149"/>
                  <a:pt x="1474587" y="870616"/>
                  <a:pt x="1353323" y="879231"/>
                </a:cubicBezTo>
                <a:cubicBezTo>
                  <a:pt x="1232059" y="887846"/>
                  <a:pt x="1014535" y="859913"/>
                  <a:pt x="900279" y="879231"/>
                </a:cubicBezTo>
                <a:cubicBezTo>
                  <a:pt x="786023" y="898549"/>
                  <a:pt x="320547" y="794098"/>
                  <a:pt x="0" y="879231"/>
                </a:cubicBezTo>
                <a:cubicBezTo>
                  <a:pt x="-15609" y="743531"/>
                  <a:pt x="13753" y="621655"/>
                  <a:pt x="0" y="465992"/>
                </a:cubicBezTo>
                <a:cubicBezTo>
                  <a:pt x="-13753" y="310329"/>
                  <a:pt x="44563" y="128706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407961-51F3-641A-D011-75B407AB9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870" y="3322809"/>
            <a:ext cx="5321300" cy="4572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C933CC2-8622-DFD8-1E5B-05C58675046A}"/>
              </a:ext>
            </a:extLst>
          </p:cNvPr>
          <p:cNvGrpSpPr/>
          <p:nvPr/>
        </p:nvGrpSpPr>
        <p:grpSpPr>
          <a:xfrm>
            <a:off x="1981200" y="4161692"/>
            <a:ext cx="6389077" cy="808893"/>
            <a:chOff x="1981200" y="4161692"/>
            <a:chExt cx="6389077" cy="80889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92C084-A008-BB86-9323-C4FB1E72F006}"/>
                </a:ext>
              </a:extLst>
            </p:cNvPr>
            <p:cNvSpPr/>
            <p:nvPr/>
          </p:nvSpPr>
          <p:spPr>
            <a:xfrm>
              <a:off x="1981200" y="4161692"/>
              <a:ext cx="6389077" cy="808893"/>
            </a:xfrm>
            <a:custGeom>
              <a:avLst/>
              <a:gdLst>
                <a:gd name="csX0" fmla="*/ 0 w 6389077"/>
                <a:gd name="csY0" fmla="*/ 0 h 808893"/>
                <a:gd name="csX1" fmla="*/ 644716 w 6389077"/>
                <a:gd name="csY1" fmla="*/ 0 h 808893"/>
                <a:gd name="csX2" fmla="*/ 1033869 w 6389077"/>
                <a:gd name="csY2" fmla="*/ 0 h 808893"/>
                <a:gd name="csX3" fmla="*/ 1550803 w 6389077"/>
                <a:gd name="csY3" fmla="*/ 0 h 808893"/>
                <a:gd name="csX4" fmla="*/ 2259410 w 6389077"/>
                <a:gd name="csY4" fmla="*/ 0 h 808893"/>
                <a:gd name="csX5" fmla="*/ 2840235 w 6389077"/>
                <a:gd name="csY5" fmla="*/ 0 h 808893"/>
                <a:gd name="csX6" fmla="*/ 3484951 w 6389077"/>
                <a:gd name="csY6" fmla="*/ 0 h 808893"/>
                <a:gd name="csX7" fmla="*/ 4001886 w 6389077"/>
                <a:gd name="csY7" fmla="*/ 0 h 808893"/>
                <a:gd name="csX8" fmla="*/ 4582711 w 6389077"/>
                <a:gd name="csY8" fmla="*/ 0 h 808893"/>
                <a:gd name="csX9" fmla="*/ 5291317 w 6389077"/>
                <a:gd name="csY9" fmla="*/ 0 h 808893"/>
                <a:gd name="csX10" fmla="*/ 5744361 w 6389077"/>
                <a:gd name="csY10" fmla="*/ 0 h 808893"/>
                <a:gd name="csX11" fmla="*/ 6389077 w 6389077"/>
                <a:gd name="csY11" fmla="*/ 0 h 808893"/>
                <a:gd name="csX12" fmla="*/ 6389077 w 6389077"/>
                <a:gd name="csY12" fmla="*/ 388269 h 808893"/>
                <a:gd name="csX13" fmla="*/ 6389077 w 6389077"/>
                <a:gd name="csY13" fmla="*/ 808893 h 808893"/>
                <a:gd name="csX14" fmla="*/ 5808252 w 6389077"/>
                <a:gd name="csY14" fmla="*/ 808893 h 808893"/>
                <a:gd name="csX15" fmla="*/ 5227427 w 6389077"/>
                <a:gd name="csY15" fmla="*/ 808893 h 808893"/>
                <a:gd name="csX16" fmla="*/ 4774383 w 6389077"/>
                <a:gd name="csY16" fmla="*/ 808893 h 808893"/>
                <a:gd name="csX17" fmla="*/ 4193558 w 6389077"/>
                <a:gd name="csY17" fmla="*/ 808893 h 808893"/>
                <a:gd name="csX18" fmla="*/ 3612733 w 6389077"/>
                <a:gd name="csY18" fmla="*/ 808893 h 808893"/>
                <a:gd name="csX19" fmla="*/ 3031907 w 6389077"/>
                <a:gd name="csY19" fmla="*/ 808893 h 808893"/>
                <a:gd name="csX20" fmla="*/ 2451082 w 6389077"/>
                <a:gd name="csY20" fmla="*/ 808893 h 808893"/>
                <a:gd name="csX21" fmla="*/ 1934148 w 6389077"/>
                <a:gd name="csY21" fmla="*/ 808893 h 808893"/>
                <a:gd name="csX22" fmla="*/ 1289432 w 6389077"/>
                <a:gd name="csY22" fmla="*/ 808893 h 808893"/>
                <a:gd name="csX23" fmla="*/ 708607 w 6389077"/>
                <a:gd name="csY23" fmla="*/ 808893 h 808893"/>
                <a:gd name="csX24" fmla="*/ 0 w 6389077"/>
                <a:gd name="csY24" fmla="*/ 808893 h 808893"/>
                <a:gd name="csX25" fmla="*/ 0 w 6389077"/>
                <a:gd name="csY25" fmla="*/ 388269 h 808893"/>
                <a:gd name="csX26" fmla="*/ 0 w 6389077"/>
                <a:gd name="csY26" fmla="*/ 0 h 808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6389077" h="808893" fill="none" extrusionOk="0">
                  <a:moveTo>
                    <a:pt x="0" y="0"/>
                  </a:moveTo>
                  <a:cubicBezTo>
                    <a:pt x="135566" y="-32678"/>
                    <a:pt x="370582" y="40407"/>
                    <a:pt x="644716" y="0"/>
                  </a:cubicBezTo>
                  <a:cubicBezTo>
                    <a:pt x="918850" y="-40407"/>
                    <a:pt x="882733" y="38886"/>
                    <a:pt x="1033869" y="0"/>
                  </a:cubicBezTo>
                  <a:cubicBezTo>
                    <a:pt x="1185005" y="-38886"/>
                    <a:pt x="1399950" y="11156"/>
                    <a:pt x="1550803" y="0"/>
                  </a:cubicBezTo>
                  <a:cubicBezTo>
                    <a:pt x="1701656" y="-11156"/>
                    <a:pt x="1990189" y="71046"/>
                    <a:pt x="2259410" y="0"/>
                  </a:cubicBezTo>
                  <a:cubicBezTo>
                    <a:pt x="2528631" y="-71046"/>
                    <a:pt x="2675043" y="51712"/>
                    <a:pt x="2840235" y="0"/>
                  </a:cubicBezTo>
                  <a:cubicBezTo>
                    <a:pt x="3005427" y="-51712"/>
                    <a:pt x="3331272" y="65917"/>
                    <a:pt x="3484951" y="0"/>
                  </a:cubicBezTo>
                  <a:cubicBezTo>
                    <a:pt x="3638630" y="-65917"/>
                    <a:pt x="3842578" y="41403"/>
                    <a:pt x="4001886" y="0"/>
                  </a:cubicBezTo>
                  <a:cubicBezTo>
                    <a:pt x="4161194" y="-41403"/>
                    <a:pt x="4345519" y="31807"/>
                    <a:pt x="4582711" y="0"/>
                  </a:cubicBezTo>
                  <a:cubicBezTo>
                    <a:pt x="4819903" y="-31807"/>
                    <a:pt x="4949859" y="23786"/>
                    <a:pt x="5291317" y="0"/>
                  </a:cubicBezTo>
                  <a:cubicBezTo>
                    <a:pt x="5632775" y="-23786"/>
                    <a:pt x="5626099" y="13063"/>
                    <a:pt x="5744361" y="0"/>
                  </a:cubicBezTo>
                  <a:cubicBezTo>
                    <a:pt x="5862623" y="-13063"/>
                    <a:pt x="6240667" y="71655"/>
                    <a:pt x="6389077" y="0"/>
                  </a:cubicBezTo>
                  <a:cubicBezTo>
                    <a:pt x="6409265" y="142585"/>
                    <a:pt x="6367806" y="260774"/>
                    <a:pt x="6389077" y="388269"/>
                  </a:cubicBezTo>
                  <a:cubicBezTo>
                    <a:pt x="6410348" y="515764"/>
                    <a:pt x="6381416" y="711608"/>
                    <a:pt x="6389077" y="808893"/>
                  </a:cubicBezTo>
                  <a:cubicBezTo>
                    <a:pt x="6262605" y="867006"/>
                    <a:pt x="6051893" y="756171"/>
                    <a:pt x="5808252" y="808893"/>
                  </a:cubicBezTo>
                  <a:cubicBezTo>
                    <a:pt x="5564611" y="861615"/>
                    <a:pt x="5376721" y="783418"/>
                    <a:pt x="5227427" y="808893"/>
                  </a:cubicBezTo>
                  <a:cubicBezTo>
                    <a:pt x="5078134" y="834368"/>
                    <a:pt x="4903199" y="787847"/>
                    <a:pt x="4774383" y="808893"/>
                  </a:cubicBezTo>
                  <a:cubicBezTo>
                    <a:pt x="4645567" y="829939"/>
                    <a:pt x="4380757" y="786894"/>
                    <a:pt x="4193558" y="808893"/>
                  </a:cubicBezTo>
                  <a:cubicBezTo>
                    <a:pt x="4006359" y="830892"/>
                    <a:pt x="3731133" y="802581"/>
                    <a:pt x="3612733" y="808893"/>
                  </a:cubicBezTo>
                  <a:cubicBezTo>
                    <a:pt x="3494333" y="815205"/>
                    <a:pt x="3305558" y="788575"/>
                    <a:pt x="3031907" y="808893"/>
                  </a:cubicBezTo>
                  <a:cubicBezTo>
                    <a:pt x="2758256" y="829211"/>
                    <a:pt x="2690417" y="747538"/>
                    <a:pt x="2451082" y="808893"/>
                  </a:cubicBezTo>
                  <a:cubicBezTo>
                    <a:pt x="2211747" y="870248"/>
                    <a:pt x="2129312" y="753454"/>
                    <a:pt x="1934148" y="808893"/>
                  </a:cubicBezTo>
                  <a:cubicBezTo>
                    <a:pt x="1738984" y="864332"/>
                    <a:pt x="1517745" y="779220"/>
                    <a:pt x="1289432" y="808893"/>
                  </a:cubicBezTo>
                  <a:cubicBezTo>
                    <a:pt x="1061119" y="838566"/>
                    <a:pt x="877029" y="796415"/>
                    <a:pt x="708607" y="808893"/>
                  </a:cubicBezTo>
                  <a:cubicBezTo>
                    <a:pt x="540185" y="821371"/>
                    <a:pt x="257973" y="795943"/>
                    <a:pt x="0" y="808893"/>
                  </a:cubicBezTo>
                  <a:cubicBezTo>
                    <a:pt x="-2980" y="718684"/>
                    <a:pt x="605" y="488692"/>
                    <a:pt x="0" y="388269"/>
                  </a:cubicBezTo>
                  <a:cubicBezTo>
                    <a:pt x="-605" y="287846"/>
                    <a:pt x="1657" y="102857"/>
                    <a:pt x="0" y="0"/>
                  </a:cubicBezTo>
                  <a:close/>
                </a:path>
                <a:path w="6389077" h="808893" stroke="0" extrusionOk="0">
                  <a:moveTo>
                    <a:pt x="0" y="0"/>
                  </a:moveTo>
                  <a:cubicBezTo>
                    <a:pt x="223778" y="-37632"/>
                    <a:pt x="332157" y="52356"/>
                    <a:pt x="516934" y="0"/>
                  </a:cubicBezTo>
                  <a:cubicBezTo>
                    <a:pt x="701711" y="-52356"/>
                    <a:pt x="725296" y="26106"/>
                    <a:pt x="906087" y="0"/>
                  </a:cubicBezTo>
                  <a:cubicBezTo>
                    <a:pt x="1086878" y="-26106"/>
                    <a:pt x="1377470" y="24284"/>
                    <a:pt x="1614694" y="0"/>
                  </a:cubicBezTo>
                  <a:cubicBezTo>
                    <a:pt x="1851918" y="-24284"/>
                    <a:pt x="1969494" y="20295"/>
                    <a:pt x="2131628" y="0"/>
                  </a:cubicBezTo>
                  <a:cubicBezTo>
                    <a:pt x="2293762" y="-20295"/>
                    <a:pt x="2400857" y="15312"/>
                    <a:pt x="2648563" y="0"/>
                  </a:cubicBezTo>
                  <a:cubicBezTo>
                    <a:pt x="2896270" y="-15312"/>
                    <a:pt x="3073755" y="44575"/>
                    <a:pt x="3357170" y="0"/>
                  </a:cubicBezTo>
                  <a:cubicBezTo>
                    <a:pt x="3640585" y="-44575"/>
                    <a:pt x="3584820" y="13126"/>
                    <a:pt x="3810213" y="0"/>
                  </a:cubicBezTo>
                  <a:cubicBezTo>
                    <a:pt x="4035606" y="-13126"/>
                    <a:pt x="4169613" y="33847"/>
                    <a:pt x="4518820" y="0"/>
                  </a:cubicBezTo>
                  <a:cubicBezTo>
                    <a:pt x="4868027" y="-33847"/>
                    <a:pt x="4954446" y="30256"/>
                    <a:pt x="5227427" y="0"/>
                  </a:cubicBezTo>
                  <a:cubicBezTo>
                    <a:pt x="5500408" y="-30256"/>
                    <a:pt x="5621467" y="8362"/>
                    <a:pt x="5808252" y="0"/>
                  </a:cubicBezTo>
                  <a:cubicBezTo>
                    <a:pt x="5995037" y="-8362"/>
                    <a:pt x="6217826" y="57030"/>
                    <a:pt x="6389077" y="0"/>
                  </a:cubicBezTo>
                  <a:cubicBezTo>
                    <a:pt x="6424325" y="91456"/>
                    <a:pt x="6358155" y="305756"/>
                    <a:pt x="6389077" y="396358"/>
                  </a:cubicBezTo>
                  <a:cubicBezTo>
                    <a:pt x="6419999" y="486960"/>
                    <a:pt x="6361317" y="623230"/>
                    <a:pt x="6389077" y="808893"/>
                  </a:cubicBezTo>
                  <a:cubicBezTo>
                    <a:pt x="6170660" y="826834"/>
                    <a:pt x="6092035" y="781054"/>
                    <a:pt x="5808252" y="808893"/>
                  </a:cubicBezTo>
                  <a:cubicBezTo>
                    <a:pt x="5524469" y="836732"/>
                    <a:pt x="5558622" y="787591"/>
                    <a:pt x="5355208" y="808893"/>
                  </a:cubicBezTo>
                  <a:cubicBezTo>
                    <a:pt x="5151794" y="830195"/>
                    <a:pt x="4936243" y="743307"/>
                    <a:pt x="4774383" y="808893"/>
                  </a:cubicBezTo>
                  <a:cubicBezTo>
                    <a:pt x="4612524" y="874479"/>
                    <a:pt x="4363474" y="762694"/>
                    <a:pt x="4065776" y="808893"/>
                  </a:cubicBezTo>
                  <a:cubicBezTo>
                    <a:pt x="3768078" y="855092"/>
                    <a:pt x="3743470" y="788760"/>
                    <a:pt x="3484951" y="808893"/>
                  </a:cubicBezTo>
                  <a:cubicBezTo>
                    <a:pt x="3226433" y="829026"/>
                    <a:pt x="3267869" y="768762"/>
                    <a:pt x="3095798" y="808893"/>
                  </a:cubicBezTo>
                  <a:cubicBezTo>
                    <a:pt x="2923727" y="849024"/>
                    <a:pt x="2738396" y="788192"/>
                    <a:pt x="2642755" y="808893"/>
                  </a:cubicBezTo>
                  <a:cubicBezTo>
                    <a:pt x="2547114" y="829594"/>
                    <a:pt x="2277703" y="778975"/>
                    <a:pt x="1934148" y="808893"/>
                  </a:cubicBezTo>
                  <a:cubicBezTo>
                    <a:pt x="1590593" y="838811"/>
                    <a:pt x="1474587" y="800278"/>
                    <a:pt x="1353323" y="808893"/>
                  </a:cubicBezTo>
                  <a:cubicBezTo>
                    <a:pt x="1232059" y="817508"/>
                    <a:pt x="1014535" y="789575"/>
                    <a:pt x="900279" y="808893"/>
                  </a:cubicBezTo>
                  <a:cubicBezTo>
                    <a:pt x="786023" y="828211"/>
                    <a:pt x="320547" y="723760"/>
                    <a:pt x="0" y="808893"/>
                  </a:cubicBezTo>
                  <a:cubicBezTo>
                    <a:pt x="-16716" y="637845"/>
                    <a:pt x="11210" y="540329"/>
                    <a:pt x="0" y="428713"/>
                  </a:cubicBezTo>
                  <a:cubicBezTo>
                    <a:pt x="-11210" y="317097"/>
                    <a:pt x="48156" y="182316"/>
                    <a:pt x="0" y="0"/>
                  </a:cubicBezTo>
                  <a:close/>
                </a:path>
              </a:pathLst>
            </a:custGeom>
            <a:solidFill>
              <a:srgbClr val="92D050"/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C582349-5272-80C9-844B-AD54F1955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35788" y="4367592"/>
              <a:ext cx="4279900" cy="444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613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853CC18-B7A6-22CB-77EA-06806913D291}"/>
              </a:ext>
            </a:extLst>
          </p:cNvPr>
          <p:cNvSpPr/>
          <p:nvPr/>
        </p:nvSpPr>
        <p:spPr>
          <a:xfrm>
            <a:off x="410306" y="2276481"/>
            <a:ext cx="8316485" cy="702931"/>
          </a:xfrm>
          <a:custGeom>
            <a:avLst/>
            <a:gdLst>
              <a:gd name="csX0" fmla="*/ 0 w 8316485"/>
              <a:gd name="csY0" fmla="*/ 0 h 702931"/>
              <a:gd name="csX1" fmla="*/ 677199 w 8316485"/>
              <a:gd name="csY1" fmla="*/ 0 h 702931"/>
              <a:gd name="csX2" fmla="*/ 1437564 w 8316485"/>
              <a:gd name="csY2" fmla="*/ 0 h 702931"/>
              <a:gd name="csX3" fmla="*/ 1865269 w 8316485"/>
              <a:gd name="csY3" fmla="*/ 0 h 702931"/>
              <a:gd name="csX4" fmla="*/ 2542468 w 8316485"/>
              <a:gd name="csY4" fmla="*/ 0 h 702931"/>
              <a:gd name="csX5" fmla="*/ 2970173 w 8316485"/>
              <a:gd name="csY5" fmla="*/ 0 h 702931"/>
              <a:gd name="csX6" fmla="*/ 3564208 w 8316485"/>
              <a:gd name="csY6" fmla="*/ 0 h 702931"/>
              <a:gd name="csX7" fmla="*/ 4241407 w 8316485"/>
              <a:gd name="csY7" fmla="*/ 0 h 702931"/>
              <a:gd name="csX8" fmla="*/ 4585947 w 8316485"/>
              <a:gd name="csY8" fmla="*/ 0 h 702931"/>
              <a:gd name="csX9" fmla="*/ 4930488 w 8316485"/>
              <a:gd name="csY9" fmla="*/ 0 h 702931"/>
              <a:gd name="csX10" fmla="*/ 5690852 w 8316485"/>
              <a:gd name="csY10" fmla="*/ 0 h 702931"/>
              <a:gd name="csX11" fmla="*/ 6284887 w 8316485"/>
              <a:gd name="csY11" fmla="*/ 0 h 702931"/>
              <a:gd name="csX12" fmla="*/ 6629427 w 8316485"/>
              <a:gd name="csY12" fmla="*/ 0 h 702931"/>
              <a:gd name="csX13" fmla="*/ 7223461 w 8316485"/>
              <a:gd name="csY13" fmla="*/ 0 h 702931"/>
              <a:gd name="csX14" fmla="*/ 8316485 w 8316485"/>
              <a:gd name="csY14" fmla="*/ 0 h 702931"/>
              <a:gd name="csX15" fmla="*/ 8316485 w 8316485"/>
              <a:gd name="csY15" fmla="*/ 344436 h 702931"/>
              <a:gd name="csX16" fmla="*/ 8316485 w 8316485"/>
              <a:gd name="csY16" fmla="*/ 702931 h 702931"/>
              <a:gd name="csX17" fmla="*/ 7971945 w 8316485"/>
              <a:gd name="csY17" fmla="*/ 702931 h 702931"/>
              <a:gd name="csX18" fmla="*/ 7211581 w 8316485"/>
              <a:gd name="csY18" fmla="*/ 702931 h 702931"/>
              <a:gd name="csX19" fmla="*/ 6534381 w 8316485"/>
              <a:gd name="csY19" fmla="*/ 702931 h 702931"/>
              <a:gd name="csX20" fmla="*/ 5857182 w 8316485"/>
              <a:gd name="csY20" fmla="*/ 702931 h 702931"/>
              <a:gd name="csX21" fmla="*/ 5179982 w 8316485"/>
              <a:gd name="csY21" fmla="*/ 702931 h 702931"/>
              <a:gd name="csX22" fmla="*/ 4752277 w 8316485"/>
              <a:gd name="csY22" fmla="*/ 702931 h 702931"/>
              <a:gd name="csX23" fmla="*/ 3991913 w 8316485"/>
              <a:gd name="csY23" fmla="*/ 702931 h 702931"/>
              <a:gd name="csX24" fmla="*/ 3397878 w 8316485"/>
              <a:gd name="csY24" fmla="*/ 702931 h 702931"/>
              <a:gd name="csX25" fmla="*/ 3053338 w 8316485"/>
              <a:gd name="csY25" fmla="*/ 702931 h 702931"/>
              <a:gd name="csX26" fmla="*/ 2459303 w 8316485"/>
              <a:gd name="csY26" fmla="*/ 702931 h 702931"/>
              <a:gd name="csX27" fmla="*/ 1948434 w 8316485"/>
              <a:gd name="csY27" fmla="*/ 702931 h 702931"/>
              <a:gd name="csX28" fmla="*/ 1437564 w 8316485"/>
              <a:gd name="csY28" fmla="*/ 702931 h 702931"/>
              <a:gd name="csX29" fmla="*/ 926694 w 8316485"/>
              <a:gd name="csY29" fmla="*/ 702931 h 702931"/>
              <a:gd name="csX30" fmla="*/ 0 w 8316485"/>
              <a:gd name="csY30" fmla="*/ 702931 h 702931"/>
              <a:gd name="csX31" fmla="*/ 0 w 8316485"/>
              <a:gd name="csY31" fmla="*/ 344436 h 702931"/>
              <a:gd name="csX32" fmla="*/ 0 w 8316485"/>
              <a:gd name="csY32" fmla="*/ 0 h 7029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8316485" h="702931" fill="none" extrusionOk="0">
                <a:moveTo>
                  <a:pt x="0" y="0"/>
                </a:moveTo>
                <a:cubicBezTo>
                  <a:pt x="221953" y="-14587"/>
                  <a:pt x="458886" y="33122"/>
                  <a:pt x="677199" y="0"/>
                </a:cubicBezTo>
                <a:cubicBezTo>
                  <a:pt x="895512" y="-33122"/>
                  <a:pt x="1153318" y="41432"/>
                  <a:pt x="1437564" y="0"/>
                </a:cubicBezTo>
                <a:cubicBezTo>
                  <a:pt x="1721810" y="-41432"/>
                  <a:pt x="1766953" y="37955"/>
                  <a:pt x="1865269" y="0"/>
                </a:cubicBezTo>
                <a:cubicBezTo>
                  <a:pt x="1963586" y="-37955"/>
                  <a:pt x="2394286" y="51459"/>
                  <a:pt x="2542468" y="0"/>
                </a:cubicBezTo>
                <a:cubicBezTo>
                  <a:pt x="2690650" y="-51459"/>
                  <a:pt x="2848002" y="38094"/>
                  <a:pt x="2970173" y="0"/>
                </a:cubicBezTo>
                <a:cubicBezTo>
                  <a:pt x="3092345" y="-38094"/>
                  <a:pt x="3320091" y="55680"/>
                  <a:pt x="3564208" y="0"/>
                </a:cubicBezTo>
                <a:cubicBezTo>
                  <a:pt x="3808325" y="-55680"/>
                  <a:pt x="3942233" y="47981"/>
                  <a:pt x="4241407" y="0"/>
                </a:cubicBezTo>
                <a:cubicBezTo>
                  <a:pt x="4540581" y="-47981"/>
                  <a:pt x="4482287" y="21191"/>
                  <a:pt x="4585947" y="0"/>
                </a:cubicBezTo>
                <a:cubicBezTo>
                  <a:pt x="4689607" y="-21191"/>
                  <a:pt x="4846267" y="40769"/>
                  <a:pt x="4930488" y="0"/>
                </a:cubicBezTo>
                <a:cubicBezTo>
                  <a:pt x="5014709" y="-40769"/>
                  <a:pt x="5333283" y="15819"/>
                  <a:pt x="5690852" y="0"/>
                </a:cubicBezTo>
                <a:cubicBezTo>
                  <a:pt x="6048421" y="-15819"/>
                  <a:pt x="6129813" y="60340"/>
                  <a:pt x="6284887" y="0"/>
                </a:cubicBezTo>
                <a:cubicBezTo>
                  <a:pt x="6439962" y="-60340"/>
                  <a:pt x="6527432" y="40661"/>
                  <a:pt x="6629427" y="0"/>
                </a:cubicBezTo>
                <a:cubicBezTo>
                  <a:pt x="6731422" y="-40661"/>
                  <a:pt x="7063102" y="48715"/>
                  <a:pt x="7223461" y="0"/>
                </a:cubicBezTo>
                <a:cubicBezTo>
                  <a:pt x="7383820" y="-48715"/>
                  <a:pt x="8008604" y="11950"/>
                  <a:pt x="8316485" y="0"/>
                </a:cubicBezTo>
                <a:cubicBezTo>
                  <a:pt x="8322040" y="134232"/>
                  <a:pt x="8312036" y="176101"/>
                  <a:pt x="8316485" y="344436"/>
                </a:cubicBezTo>
                <a:cubicBezTo>
                  <a:pt x="8320934" y="512771"/>
                  <a:pt x="8307783" y="588776"/>
                  <a:pt x="8316485" y="702931"/>
                </a:cubicBezTo>
                <a:cubicBezTo>
                  <a:pt x="8182145" y="718689"/>
                  <a:pt x="8117918" y="665345"/>
                  <a:pt x="7971945" y="702931"/>
                </a:cubicBezTo>
                <a:cubicBezTo>
                  <a:pt x="7825972" y="740517"/>
                  <a:pt x="7503997" y="673588"/>
                  <a:pt x="7211581" y="702931"/>
                </a:cubicBezTo>
                <a:cubicBezTo>
                  <a:pt x="6919165" y="732274"/>
                  <a:pt x="6730265" y="621896"/>
                  <a:pt x="6534381" y="702931"/>
                </a:cubicBezTo>
                <a:cubicBezTo>
                  <a:pt x="6338497" y="783966"/>
                  <a:pt x="6043539" y="655504"/>
                  <a:pt x="5857182" y="702931"/>
                </a:cubicBezTo>
                <a:cubicBezTo>
                  <a:pt x="5670825" y="750358"/>
                  <a:pt x="5483630" y="629967"/>
                  <a:pt x="5179982" y="702931"/>
                </a:cubicBezTo>
                <a:cubicBezTo>
                  <a:pt x="4876334" y="775895"/>
                  <a:pt x="4850749" y="655173"/>
                  <a:pt x="4752277" y="702931"/>
                </a:cubicBezTo>
                <a:cubicBezTo>
                  <a:pt x="4653805" y="750689"/>
                  <a:pt x="4310355" y="671106"/>
                  <a:pt x="3991913" y="702931"/>
                </a:cubicBezTo>
                <a:cubicBezTo>
                  <a:pt x="3673471" y="734756"/>
                  <a:pt x="3581072" y="673254"/>
                  <a:pt x="3397878" y="702931"/>
                </a:cubicBezTo>
                <a:cubicBezTo>
                  <a:pt x="3214684" y="732608"/>
                  <a:pt x="3202115" y="661790"/>
                  <a:pt x="3053338" y="702931"/>
                </a:cubicBezTo>
                <a:cubicBezTo>
                  <a:pt x="2904561" y="744072"/>
                  <a:pt x="2650865" y="631770"/>
                  <a:pt x="2459303" y="702931"/>
                </a:cubicBezTo>
                <a:cubicBezTo>
                  <a:pt x="2267742" y="774092"/>
                  <a:pt x="2083018" y="664820"/>
                  <a:pt x="1948434" y="702931"/>
                </a:cubicBezTo>
                <a:cubicBezTo>
                  <a:pt x="1813850" y="741042"/>
                  <a:pt x="1548912" y="689915"/>
                  <a:pt x="1437564" y="702931"/>
                </a:cubicBezTo>
                <a:cubicBezTo>
                  <a:pt x="1326216" y="715947"/>
                  <a:pt x="1122209" y="648429"/>
                  <a:pt x="926694" y="702931"/>
                </a:cubicBezTo>
                <a:cubicBezTo>
                  <a:pt x="731179" y="757433"/>
                  <a:pt x="413177" y="597316"/>
                  <a:pt x="0" y="702931"/>
                </a:cubicBezTo>
                <a:cubicBezTo>
                  <a:pt x="-15792" y="545884"/>
                  <a:pt x="37753" y="440829"/>
                  <a:pt x="0" y="344436"/>
                </a:cubicBezTo>
                <a:cubicBezTo>
                  <a:pt x="-37753" y="248044"/>
                  <a:pt x="20724" y="79549"/>
                  <a:pt x="0" y="0"/>
                </a:cubicBezTo>
                <a:close/>
              </a:path>
              <a:path w="8316485" h="702931" stroke="0" extrusionOk="0">
                <a:moveTo>
                  <a:pt x="0" y="0"/>
                </a:moveTo>
                <a:cubicBezTo>
                  <a:pt x="144877" y="-38159"/>
                  <a:pt x="307989" y="9498"/>
                  <a:pt x="510870" y="0"/>
                </a:cubicBezTo>
                <a:cubicBezTo>
                  <a:pt x="713751" y="-9498"/>
                  <a:pt x="704662" y="21747"/>
                  <a:pt x="855410" y="0"/>
                </a:cubicBezTo>
                <a:cubicBezTo>
                  <a:pt x="1006158" y="-21747"/>
                  <a:pt x="1331550" y="56819"/>
                  <a:pt x="1615774" y="0"/>
                </a:cubicBezTo>
                <a:cubicBezTo>
                  <a:pt x="1899998" y="-56819"/>
                  <a:pt x="1949056" y="22847"/>
                  <a:pt x="2126644" y="0"/>
                </a:cubicBezTo>
                <a:cubicBezTo>
                  <a:pt x="2304232" y="-22847"/>
                  <a:pt x="2421631" y="27781"/>
                  <a:pt x="2637514" y="0"/>
                </a:cubicBezTo>
                <a:cubicBezTo>
                  <a:pt x="2853397" y="-27781"/>
                  <a:pt x="3066341" y="1718"/>
                  <a:pt x="3397878" y="0"/>
                </a:cubicBezTo>
                <a:cubicBezTo>
                  <a:pt x="3729415" y="-1718"/>
                  <a:pt x="3703779" y="23897"/>
                  <a:pt x="3825583" y="0"/>
                </a:cubicBezTo>
                <a:cubicBezTo>
                  <a:pt x="3947387" y="-23897"/>
                  <a:pt x="4312099" y="50810"/>
                  <a:pt x="4585947" y="0"/>
                </a:cubicBezTo>
                <a:cubicBezTo>
                  <a:pt x="4859795" y="-50810"/>
                  <a:pt x="4998421" y="25406"/>
                  <a:pt x="5346312" y="0"/>
                </a:cubicBezTo>
                <a:cubicBezTo>
                  <a:pt x="5694203" y="-25406"/>
                  <a:pt x="5771101" y="53622"/>
                  <a:pt x="5940346" y="0"/>
                </a:cubicBezTo>
                <a:cubicBezTo>
                  <a:pt x="6109591" y="-53622"/>
                  <a:pt x="6392212" y="87231"/>
                  <a:pt x="6700711" y="0"/>
                </a:cubicBezTo>
                <a:cubicBezTo>
                  <a:pt x="7009210" y="-87231"/>
                  <a:pt x="7038773" y="48300"/>
                  <a:pt x="7211581" y="0"/>
                </a:cubicBezTo>
                <a:cubicBezTo>
                  <a:pt x="7384389" y="-48300"/>
                  <a:pt x="7529694" y="44821"/>
                  <a:pt x="7722450" y="0"/>
                </a:cubicBezTo>
                <a:cubicBezTo>
                  <a:pt x="7915206" y="-44821"/>
                  <a:pt x="8061179" y="52252"/>
                  <a:pt x="8316485" y="0"/>
                </a:cubicBezTo>
                <a:cubicBezTo>
                  <a:pt x="8320276" y="79499"/>
                  <a:pt x="8300280" y="264941"/>
                  <a:pt x="8316485" y="344436"/>
                </a:cubicBezTo>
                <a:cubicBezTo>
                  <a:pt x="8332690" y="423931"/>
                  <a:pt x="8280006" y="585763"/>
                  <a:pt x="8316485" y="702931"/>
                </a:cubicBezTo>
                <a:cubicBezTo>
                  <a:pt x="8123183" y="757179"/>
                  <a:pt x="7933483" y="666709"/>
                  <a:pt x="7639286" y="702931"/>
                </a:cubicBezTo>
                <a:cubicBezTo>
                  <a:pt x="7345089" y="739153"/>
                  <a:pt x="7304315" y="633600"/>
                  <a:pt x="7045251" y="702931"/>
                </a:cubicBezTo>
                <a:cubicBezTo>
                  <a:pt x="6786188" y="772262"/>
                  <a:pt x="6783016" y="690950"/>
                  <a:pt x="6700711" y="702931"/>
                </a:cubicBezTo>
                <a:cubicBezTo>
                  <a:pt x="6618406" y="714912"/>
                  <a:pt x="6397045" y="694272"/>
                  <a:pt x="6273006" y="702931"/>
                </a:cubicBezTo>
                <a:cubicBezTo>
                  <a:pt x="6148968" y="711590"/>
                  <a:pt x="5832039" y="689571"/>
                  <a:pt x="5512641" y="702931"/>
                </a:cubicBezTo>
                <a:cubicBezTo>
                  <a:pt x="5193244" y="716291"/>
                  <a:pt x="5053747" y="641589"/>
                  <a:pt x="4918607" y="702931"/>
                </a:cubicBezTo>
                <a:cubicBezTo>
                  <a:pt x="4783467" y="764273"/>
                  <a:pt x="4631066" y="662459"/>
                  <a:pt x="4490902" y="702931"/>
                </a:cubicBezTo>
                <a:cubicBezTo>
                  <a:pt x="4350739" y="743403"/>
                  <a:pt x="4069274" y="669912"/>
                  <a:pt x="3896867" y="702931"/>
                </a:cubicBezTo>
                <a:cubicBezTo>
                  <a:pt x="3724460" y="735950"/>
                  <a:pt x="3639124" y="673152"/>
                  <a:pt x="3552327" y="702931"/>
                </a:cubicBezTo>
                <a:cubicBezTo>
                  <a:pt x="3465530" y="732710"/>
                  <a:pt x="3307951" y="689867"/>
                  <a:pt x="3207787" y="702931"/>
                </a:cubicBezTo>
                <a:cubicBezTo>
                  <a:pt x="3107623" y="715995"/>
                  <a:pt x="2847926" y="686533"/>
                  <a:pt x="2613752" y="702931"/>
                </a:cubicBezTo>
                <a:cubicBezTo>
                  <a:pt x="2379579" y="719329"/>
                  <a:pt x="2307286" y="670411"/>
                  <a:pt x="2186047" y="702931"/>
                </a:cubicBezTo>
                <a:cubicBezTo>
                  <a:pt x="2064809" y="735451"/>
                  <a:pt x="1668340" y="696947"/>
                  <a:pt x="1508848" y="702931"/>
                </a:cubicBezTo>
                <a:cubicBezTo>
                  <a:pt x="1349356" y="708915"/>
                  <a:pt x="1181240" y="674507"/>
                  <a:pt x="1081143" y="702931"/>
                </a:cubicBezTo>
                <a:cubicBezTo>
                  <a:pt x="981047" y="731355"/>
                  <a:pt x="419462" y="585459"/>
                  <a:pt x="0" y="702931"/>
                </a:cubicBezTo>
                <a:cubicBezTo>
                  <a:pt x="-11343" y="612853"/>
                  <a:pt x="26898" y="507618"/>
                  <a:pt x="0" y="372553"/>
                </a:cubicBezTo>
                <a:cubicBezTo>
                  <a:pt x="-26898" y="237488"/>
                  <a:pt x="32219" y="113197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E7B17C-DF87-3019-2DE4-093F8D870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4"/>
            <a:ext cx="8520600" cy="89140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What’s the deal with these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auxiliary variables?</a:t>
            </a:r>
            <a:endParaRPr lang="en-US" sz="32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9DE9B2-07E7-32B1-B57E-F005DA55B2A1}"/>
              </a:ext>
            </a:extLst>
          </p:cNvPr>
          <p:cNvSpPr txBox="1"/>
          <p:nvPr/>
        </p:nvSpPr>
        <p:spPr>
          <a:xfrm>
            <a:off x="410307" y="1591012"/>
            <a:ext cx="84219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Palatino" pitchFamily="2" charset="77"/>
                <a:ea typeface="Palatino" pitchFamily="2" charset="77"/>
              </a:rPr>
              <a:t>Suppose the function we want to encode is </a:t>
            </a:r>
            <a:r>
              <a:rPr lang="en-US" sz="2200" b="1" i="1" dirty="0" err="1">
                <a:latin typeface="Palatino" pitchFamily="2" charset="77"/>
                <a:ea typeface="Palatino" pitchFamily="2" charset="77"/>
              </a:rPr>
              <a:t>AtLeastTwo</a:t>
            </a:r>
            <a:r>
              <a:rPr lang="en-US" sz="2200" b="1" i="1" dirty="0">
                <a:latin typeface="Palatino" pitchFamily="2" charset="77"/>
                <a:ea typeface="Palatino" pitchFamily="2" charset="77"/>
              </a:rPr>
              <a:t>(x</a:t>
            </a:r>
            <a:r>
              <a:rPr lang="en-US" sz="2200" b="1" i="1" baseline="-25000" dirty="0">
                <a:latin typeface="Palatino" pitchFamily="2" charset="77"/>
                <a:ea typeface="Palatino" pitchFamily="2" charset="77"/>
              </a:rPr>
              <a:t>1</a:t>
            </a:r>
            <a:r>
              <a:rPr lang="en-US" sz="2200" b="1" i="1" dirty="0">
                <a:latin typeface="Palatino" pitchFamily="2" charset="77"/>
                <a:ea typeface="Palatino" pitchFamily="2" charset="77"/>
              </a:rPr>
              <a:t>, …, </a:t>
            </a:r>
            <a:r>
              <a:rPr lang="en-US" sz="2200" b="1" i="1" dirty="0" err="1">
                <a:latin typeface="Palatino" pitchFamily="2" charset="77"/>
                <a:ea typeface="Palatino" pitchFamily="2" charset="77"/>
              </a:rPr>
              <a:t>x</a:t>
            </a:r>
            <a:r>
              <a:rPr lang="en-US" sz="2200" b="1" i="1" baseline="-25000" dirty="0" err="1">
                <a:latin typeface="Palatino" pitchFamily="2" charset="77"/>
                <a:ea typeface="Palatino" pitchFamily="2" charset="77"/>
              </a:rPr>
              <a:t>n</a:t>
            </a:r>
            <a:r>
              <a:rPr lang="en-US" sz="2200" b="1" i="1" dirty="0">
                <a:latin typeface="Palatino" pitchFamily="2" charset="77"/>
                <a:ea typeface="Palatino" pitchFamily="2" charset="77"/>
              </a:rPr>
              <a:t>)</a:t>
            </a:r>
            <a:endParaRPr lang="en-US" sz="2200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B08133-28F4-8D38-7BAA-3B6F7B6BE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50" y="2480902"/>
            <a:ext cx="7772400" cy="2940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CFD4D3-3E89-382D-9810-8A82EEBF0CF2}"/>
              </a:ext>
            </a:extLst>
          </p:cNvPr>
          <p:cNvSpPr txBox="1"/>
          <p:nvPr/>
        </p:nvSpPr>
        <p:spPr>
          <a:xfrm>
            <a:off x="973014" y="3395075"/>
            <a:ext cx="6998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alatino" pitchFamily="2" charset="77"/>
                <a:ea typeface="Palatino" pitchFamily="2" charset="77"/>
              </a:rPr>
              <a:t>Without auxiliary variables we need 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n </a:t>
            </a:r>
            <a:r>
              <a:rPr lang="en-US" sz="2400" dirty="0">
                <a:latin typeface="Palatino" pitchFamily="2" charset="77"/>
                <a:ea typeface="Palatino" pitchFamily="2" charset="77"/>
              </a:rPr>
              <a:t>clauses!</a:t>
            </a:r>
          </a:p>
        </p:txBody>
      </p:sp>
    </p:spTree>
    <p:extLst>
      <p:ext uri="{BB962C8B-B14F-4D97-AF65-F5344CB8AC3E}">
        <p14:creationId xmlns:p14="http://schemas.microsoft.com/office/powerpoint/2010/main" val="3387287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E1BD7-22C2-54E2-7C9E-B7EB80D5B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EDC82-7AB6-4EF9-6A43-20BADC76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24920"/>
            <a:ext cx="8520600" cy="89140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What’s the deal with these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auxiliary variables?</a:t>
            </a:r>
            <a:endParaRPr lang="en-US" sz="32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F51097-C07D-8FFD-A085-EA99A2F6B9A3}"/>
              </a:ext>
            </a:extLst>
          </p:cNvPr>
          <p:cNvSpPr txBox="1"/>
          <p:nvPr/>
        </p:nvSpPr>
        <p:spPr>
          <a:xfrm>
            <a:off x="255496" y="996763"/>
            <a:ext cx="86330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Palatino" pitchFamily="2" charset="77"/>
                <a:ea typeface="Palatino" pitchFamily="2" charset="77"/>
              </a:rPr>
              <a:t>Suppose the function we want to encode is </a:t>
            </a:r>
            <a:r>
              <a:rPr lang="en-US" sz="2200" b="1" i="1" dirty="0" err="1">
                <a:latin typeface="Palatino" pitchFamily="2" charset="77"/>
                <a:ea typeface="Palatino" pitchFamily="2" charset="77"/>
              </a:rPr>
              <a:t>AtLeastTwo</a:t>
            </a:r>
            <a:r>
              <a:rPr lang="en-US" sz="2200" b="1" i="1" dirty="0">
                <a:latin typeface="Palatino" pitchFamily="2" charset="77"/>
                <a:ea typeface="Palatino" pitchFamily="2" charset="77"/>
              </a:rPr>
              <a:t>(x</a:t>
            </a:r>
            <a:r>
              <a:rPr lang="en-US" sz="2200" b="1" i="1" baseline="-25000" dirty="0">
                <a:latin typeface="Palatino" pitchFamily="2" charset="77"/>
                <a:ea typeface="Palatino" pitchFamily="2" charset="77"/>
              </a:rPr>
              <a:t>0</a:t>
            </a:r>
            <a:r>
              <a:rPr lang="en-US" sz="2200" b="1" i="1" dirty="0">
                <a:latin typeface="Palatino" pitchFamily="2" charset="77"/>
                <a:ea typeface="Palatino" pitchFamily="2" charset="77"/>
              </a:rPr>
              <a:t>, …, x</a:t>
            </a:r>
            <a:r>
              <a:rPr lang="en-US" sz="2200" b="1" i="1" baseline="-25000" dirty="0">
                <a:latin typeface="Palatino" pitchFamily="2" charset="77"/>
                <a:ea typeface="Palatino" pitchFamily="2" charset="77"/>
              </a:rPr>
              <a:t>n-1</a:t>
            </a:r>
            <a:r>
              <a:rPr lang="en-US" sz="2200" b="1" i="1" dirty="0">
                <a:latin typeface="Palatino" pitchFamily="2" charset="77"/>
                <a:ea typeface="Palatino" pitchFamily="2" charset="77"/>
              </a:rPr>
              <a:t>)</a:t>
            </a:r>
            <a:endParaRPr lang="en-US" sz="22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D117A-B955-5A75-0220-1991B2E98470}"/>
              </a:ext>
            </a:extLst>
          </p:cNvPr>
          <p:cNvSpPr txBox="1"/>
          <p:nvPr/>
        </p:nvSpPr>
        <p:spPr>
          <a:xfrm>
            <a:off x="826476" y="1523531"/>
            <a:ext cx="7491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Imagine each index from 0 to 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n-1 </a:t>
            </a:r>
            <a:r>
              <a:rPr lang="en-US" sz="2400" dirty="0">
                <a:latin typeface="Palatino" pitchFamily="2" charset="77"/>
                <a:ea typeface="Palatino" pitchFamily="2" charset="77"/>
              </a:rPr>
              <a:t>written in binary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1199CA-C1DB-4EF5-06D9-4ADF50627F4E}"/>
              </a:ext>
            </a:extLst>
          </p:cNvPr>
          <p:cNvSpPr txBox="1"/>
          <p:nvPr/>
        </p:nvSpPr>
        <p:spPr>
          <a:xfrm>
            <a:off x="1289538" y="2081077"/>
            <a:ext cx="22625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0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0000 </a:t>
            </a:r>
          </a:p>
          <a:p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1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0001</a:t>
            </a:r>
          </a:p>
          <a:p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2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0010</a:t>
            </a:r>
          </a:p>
          <a:p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3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 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0011</a:t>
            </a:r>
          </a:p>
          <a:p>
            <a:r>
              <a:rPr lang="en-US" sz="2400" dirty="0">
                <a:latin typeface="Palatino" pitchFamily="2" charset="77"/>
                <a:ea typeface="Palatino" pitchFamily="2" charset="77"/>
              </a:rPr>
              <a:t>     …</a:t>
            </a:r>
          </a:p>
          <a:p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14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1110</a:t>
            </a:r>
          </a:p>
          <a:p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15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1111</a:t>
            </a:r>
          </a:p>
        </p:txBody>
      </p:sp>
    </p:spTree>
    <p:extLst>
      <p:ext uri="{BB962C8B-B14F-4D97-AF65-F5344CB8AC3E}">
        <p14:creationId xmlns:p14="http://schemas.microsoft.com/office/powerpoint/2010/main" val="1827706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1E4C7-FB42-294C-24B0-C0AC24904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2B694-3863-509F-F1C2-F9B2FDFCC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24920"/>
            <a:ext cx="8520600" cy="89140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What’s the deal with these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auxiliary variables?</a:t>
            </a:r>
            <a:endParaRPr lang="en-US" sz="32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2376A0-7AE7-1968-C015-76024A06213A}"/>
              </a:ext>
            </a:extLst>
          </p:cNvPr>
          <p:cNvSpPr txBox="1"/>
          <p:nvPr/>
        </p:nvSpPr>
        <p:spPr>
          <a:xfrm>
            <a:off x="255496" y="996763"/>
            <a:ext cx="86330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Palatino" pitchFamily="2" charset="77"/>
                <a:ea typeface="Palatino" pitchFamily="2" charset="77"/>
              </a:rPr>
              <a:t>Suppose the function we want to encode is </a:t>
            </a:r>
            <a:r>
              <a:rPr lang="en-US" sz="2200" b="1" i="1" dirty="0" err="1">
                <a:latin typeface="Palatino" pitchFamily="2" charset="77"/>
                <a:ea typeface="Palatino" pitchFamily="2" charset="77"/>
              </a:rPr>
              <a:t>AtLeastTwo</a:t>
            </a:r>
            <a:r>
              <a:rPr lang="en-US" sz="2200" b="1" i="1" dirty="0">
                <a:latin typeface="Palatino" pitchFamily="2" charset="77"/>
                <a:ea typeface="Palatino" pitchFamily="2" charset="77"/>
              </a:rPr>
              <a:t>(x</a:t>
            </a:r>
            <a:r>
              <a:rPr lang="en-US" sz="2200" b="1" i="1" baseline="-25000" dirty="0">
                <a:latin typeface="Palatino" pitchFamily="2" charset="77"/>
                <a:ea typeface="Palatino" pitchFamily="2" charset="77"/>
              </a:rPr>
              <a:t>0</a:t>
            </a:r>
            <a:r>
              <a:rPr lang="en-US" sz="2200" b="1" i="1" dirty="0">
                <a:latin typeface="Palatino" pitchFamily="2" charset="77"/>
                <a:ea typeface="Palatino" pitchFamily="2" charset="77"/>
              </a:rPr>
              <a:t>, …, x</a:t>
            </a:r>
            <a:r>
              <a:rPr lang="en-US" sz="2200" b="1" i="1" baseline="-25000" dirty="0">
                <a:latin typeface="Palatino" pitchFamily="2" charset="77"/>
                <a:ea typeface="Palatino" pitchFamily="2" charset="77"/>
              </a:rPr>
              <a:t>n-1</a:t>
            </a:r>
            <a:r>
              <a:rPr lang="en-US" sz="2200" b="1" i="1" dirty="0">
                <a:latin typeface="Palatino" pitchFamily="2" charset="77"/>
                <a:ea typeface="Palatino" pitchFamily="2" charset="77"/>
              </a:rPr>
              <a:t>)</a:t>
            </a:r>
            <a:endParaRPr lang="en-US" sz="22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03BEE1-8C65-4F7B-4DE6-07F7D13753A6}"/>
              </a:ext>
            </a:extLst>
          </p:cNvPr>
          <p:cNvSpPr txBox="1"/>
          <p:nvPr/>
        </p:nvSpPr>
        <p:spPr>
          <a:xfrm>
            <a:off x="826476" y="1523531"/>
            <a:ext cx="7491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Imagine each index from 0 to 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n-1 </a:t>
            </a:r>
            <a:r>
              <a:rPr lang="en-US" sz="2400" dirty="0">
                <a:latin typeface="Palatino" pitchFamily="2" charset="77"/>
                <a:ea typeface="Palatino" pitchFamily="2" charset="77"/>
              </a:rPr>
              <a:t>written in binary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08CCBE-3222-5044-3E9A-99A2620D82F6}"/>
              </a:ext>
            </a:extLst>
          </p:cNvPr>
          <p:cNvSpPr txBox="1"/>
          <p:nvPr/>
        </p:nvSpPr>
        <p:spPr>
          <a:xfrm>
            <a:off x="1289538" y="2081077"/>
            <a:ext cx="22625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0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0000 </a:t>
            </a:r>
          </a:p>
          <a:p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1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0001</a:t>
            </a:r>
          </a:p>
          <a:p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2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0010</a:t>
            </a:r>
          </a:p>
          <a:p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3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 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0011</a:t>
            </a:r>
          </a:p>
          <a:p>
            <a:r>
              <a:rPr lang="en-US" sz="2400" dirty="0">
                <a:latin typeface="Palatino" pitchFamily="2" charset="77"/>
                <a:ea typeface="Palatino" pitchFamily="2" charset="77"/>
              </a:rPr>
              <a:t>     …</a:t>
            </a:r>
          </a:p>
          <a:p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14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1110</a:t>
            </a:r>
          </a:p>
          <a:p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15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1111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4E5A5C-7494-616C-410B-A8F2987ACDE7}"/>
              </a:ext>
            </a:extLst>
          </p:cNvPr>
          <p:cNvSpPr txBox="1"/>
          <p:nvPr/>
        </p:nvSpPr>
        <p:spPr>
          <a:xfrm>
            <a:off x="3552092" y="2450409"/>
            <a:ext cx="50760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Palatino" pitchFamily="2" charset="77"/>
                <a:ea typeface="Palatino" pitchFamily="2" charset="77"/>
              </a:rPr>
              <a:t>Key idea: </a:t>
            </a:r>
          </a:p>
          <a:p>
            <a:r>
              <a:rPr lang="en-US" sz="2400" dirty="0">
                <a:latin typeface="Palatino" pitchFamily="2" charset="77"/>
                <a:ea typeface="Palatino" pitchFamily="2" charset="77"/>
              </a:rPr>
              <a:t>There’s at least two “active” 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dirty="0">
                <a:latin typeface="Palatino" pitchFamily="2" charset="77"/>
                <a:ea typeface="Palatino" pitchFamily="2" charset="77"/>
              </a:rPr>
              <a:t> variables if and only if there’s some bit position for which we have both an active 0 and an active 1.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C644A4-D300-CA5E-40D3-9AE868912CB8}"/>
              </a:ext>
            </a:extLst>
          </p:cNvPr>
          <p:cNvSpPr/>
          <p:nvPr/>
        </p:nvSpPr>
        <p:spPr>
          <a:xfrm>
            <a:off x="2323086" y="1985196"/>
            <a:ext cx="147144" cy="2773537"/>
          </a:xfrm>
          <a:custGeom>
            <a:avLst/>
            <a:gdLst>
              <a:gd name="csX0" fmla="*/ 0 w 147144"/>
              <a:gd name="csY0" fmla="*/ 0 h 2773537"/>
              <a:gd name="csX1" fmla="*/ 147144 w 147144"/>
              <a:gd name="csY1" fmla="*/ 0 h 2773537"/>
              <a:gd name="csX2" fmla="*/ 147144 w 147144"/>
              <a:gd name="csY2" fmla="*/ 554707 h 2773537"/>
              <a:gd name="csX3" fmla="*/ 147144 w 147144"/>
              <a:gd name="csY3" fmla="*/ 1164886 h 2773537"/>
              <a:gd name="csX4" fmla="*/ 147144 w 147144"/>
              <a:gd name="csY4" fmla="*/ 1719593 h 2773537"/>
              <a:gd name="csX5" fmla="*/ 147144 w 147144"/>
              <a:gd name="csY5" fmla="*/ 2191094 h 2773537"/>
              <a:gd name="csX6" fmla="*/ 147144 w 147144"/>
              <a:gd name="csY6" fmla="*/ 2773537 h 2773537"/>
              <a:gd name="csX7" fmla="*/ 0 w 147144"/>
              <a:gd name="csY7" fmla="*/ 2773537 h 2773537"/>
              <a:gd name="csX8" fmla="*/ 0 w 147144"/>
              <a:gd name="csY8" fmla="*/ 2163359 h 2773537"/>
              <a:gd name="csX9" fmla="*/ 0 w 147144"/>
              <a:gd name="csY9" fmla="*/ 1580916 h 2773537"/>
              <a:gd name="csX10" fmla="*/ 0 w 147144"/>
              <a:gd name="csY10" fmla="*/ 1026209 h 2773537"/>
              <a:gd name="csX11" fmla="*/ 0 w 147144"/>
              <a:gd name="csY11" fmla="*/ 0 h 27735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47144" h="2773537" fill="none" extrusionOk="0">
                <a:moveTo>
                  <a:pt x="0" y="0"/>
                </a:moveTo>
                <a:cubicBezTo>
                  <a:pt x="64204" y="-2667"/>
                  <a:pt x="111914" y="990"/>
                  <a:pt x="147144" y="0"/>
                </a:cubicBezTo>
                <a:cubicBezTo>
                  <a:pt x="200067" y="210246"/>
                  <a:pt x="133954" y="422668"/>
                  <a:pt x="147144" y="554707"/>
                </a:cubicBezTo>
                <a:cubicBezTo>
                  <a:pt x="160334" y="686746"/>
                  <a:pt x="82510" y="1035891"/>
                  <a:pt x="147144" y="1164886"/>
                </a:cubicBezTo>
                <a:cubicBezTo>
                  <a:pt x="211778" y="1293881"/>
                  <a:pt x="94950" y="1531643"/>
                  <a:pt x="147144" y="1719593"/>
                </a:cubicBezTo>
                <a:cubicBezTo>
                  <a:pt x="199338" y="1907543"/>
                  <a:pt x="114360" y="2003496"/>
                  <a:pt x="147144" y="2191094"/>
                </a:cubicBezTo>
                <a:cubicBezTo>
                  <a:pt x="179928" y="2378692"/>
                  <a:pt x="142091" y="2635573"/>
                  <a:pt x="147144" y="2773537"/>
                </a:cubicBezTo>
                <a:cubicBezTo>
                  <a:pt x="111289" y="2781896"/>
                  <a:pt x="70364" y="2760437"/>
                  <a:pt x="0" y="2773537"/>
                </a:cubicBezTo>
                <a:cubicBezTo>
                  <a:pt x="-1293" y="2574376"/>
                  <a:pt x="56331" y="2318149"/>
                  <a:pt x="0" y="2163359"/>
                </a:cubicBezTo>
                <a:cubicBezTo>
                  <a:pt x="-56331" y="2008569"/>
                  <a:pt x="69535" y="1764147"/>
                  <a:pt x="0" y="1580916"/>
                </a:cubicBezTo>
                <a:cubicBezTo>
                  <a:pt x="-69535" y="1397685"/>
                  <a:pt x="60969" y="1149448"/>
                  <a:pt x="0" y="1026209"/>
                </a:cubicBezTo>
                <a:cubicBezTo>
                  <a:pt x="-60969" y="902970"/>
                  <a:pt x="114272" y="307855"/>
                  <a:pt x="0" y="0"/>
                </a:cubicBezTo>
                <a:close/>
              </a:path>
              <a:path w="147144" h="2773537" stroke="0" extrusionOk="0">
                <a:moveTo>
                  <a:pt x="0" y="0"/>
                </a:moveTo>
                <a:cubicBezTo>
                  <a:pt x="42261" y="-16299"/>
                  <a:pt x="93212" y="6222"/>
                  <a:pt x="147144" y="0"/>
                </a:cubicBezTo>
                <a:cubicBezTo>
                  <a:pt x="150218" y="197827"/>
                  <a:pt x="93730" y="332698"/>
                  <a:pt x="147144" y="471501"/>
                </a:cubicBezTo>
                <a:cubicBezTo>
                  <a:pt x="200558" y="610304"/>
                  <a:pt x="115349" y="807264"/>
                  <a:pt x="147144" y="1081679"/>
                </a:cubicBezTo>
                <a:cubicBezTo>
                  <a:pt x="178939" y="1356094"/>
                  <a:pt x="142370" y="1500014"/>
                  <a:pt x="147144" y="1636387"/>
                </a:cubicBezTo>
                <a:cubicBezTo>
                  <a:pt x="151918" y="1772760"/>
                  <a:pt x="140361" y="2027124"/>
                  <a:pt x="147144" y="2135623"/>
                </a:cubicBezTo>
                <a:cubicBezTo>
                  <a:pt x="153927" y="2244122"/>
                  <a:pt x="76140" y="2521447"/>
                  <a:pt x="147144" y="2773537"/>
                </a:cubicBezTo>
                <a:cubicBezTo>
                  <a:pt x="115891" y="2779868"/>
                  <a:pt x="53046" y="2768698"/>
                  <a:pt x="0" y="2773537"/>
                </a:cubicBezTo>
                <a:cubicBezTo>
                  <a:pt x="-36302" y="2528925"/>
                  <a:pt x="26328" y="2364047"/>
                  <a:pt x="0" y="2163359"/>
                </a:cubicBezTo>
                <a:cubicBezTo>
                  <a:pt x="-26328" y="1962671"/>
                  <a:pt x="41142" y="1743699"/>
                  <a:pt x="0" y="1553181"/>
                </a:cubicBezTo>
                <a:cubicBezTo>
                  <a:pt x="-41142" y="1362663"/>
                  <a:pt x="52782" y="1282540"/>
                  <a:pt x="0" y="1026209"/>
                </a:cubicBezTo>
                <a:cubicBezTo>
                  <a:pt x="-52782" y="769878"/>
                  <a:pt x="6692" y="685985"/>
                  <a:pt x="0" y="499237"/>
                </a:cubicBezTo>
                <a:cubicBezTo>
                  <a:pt x="-6692" y="312489"/>
                  <a:pt x="28428" y="135559"/>
                  <a:pt x="0" y="0"/>
                </a:cubicBez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41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444F-437F-E143-6994-3388EC284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F36487-B249-0632-79AE-34B770D44592}"/>
              </a:ext>
            </a:extLst>
          </p:cNvPr>
          <p:cNvSpPr/>
          <p:nvPr/>
        </p:nvSpPr>
        <p:spPr>
          <a:xfrm>
            <a:off x="5802408" y="2963520"/>
            <a:ext cx="2801816" cy="1214954"/>
          </a:xfrm>
          <a:custGeom>
            <a:avLst/>
            <a:gdLst>
              <a:gd name="csX0" fmla="*/ 0 w 2801816"/>
              <a:gd name="csY0" fmla="*/ 0 h 1214954"/>
              <a:gd name="csX1" fmla="*/ 532345 w 2801816"/>
              <a:gd name="csY1" fmla="*/ 0 h 1214954"/>
              <a:gd name="csX2" fmla="*/ 1008654 w 2801816"/>
              <a:gd name="csY2" fmla="*/ 0 h 1214954"/>
              <a:gd name="csX3" fmla="*/ 1512981 w 2801816"/>
              <a:gd name="csY3" fmla="*/ 0 h 1214954"/>
              <a:gd name="csX4" fmla="*/ 2101362 w 2801816"/>
              <a:gd name="csY4" fmla="*/ 0 h 1214954"/>
              <a:gd name="csX5" fmla="*/ 2801816 w 2801816"/>
              <a:gd name="csY5" fmla="*/ 0 h 1214954"/>
              <a:gd name="csX6" fmla="*/ 2801816 w 2801816"/>
              <a:gd name="csY6" fmla="*/ 380686 h 1214954"/>
              <a:gd name="csX7" fmla="*/ 2801816 w 2801816"/>
              <a:gd name="csY7" fmla="*/ 749222 h 1214954"/>
              <a:gd name="csX8" fmla="*/ 2801816 w 2801816"/>
              <a:gd name="csY8" fmla="*/ 1214954 h 1214954"/>
              <a:gd name="csX9" fmla="*/ 2241453 w 2801816"/>
              <a:gd name="csY9" fmla="*/ 1214954 h 1214954"/>
              <a:gd name="csX10" fmla="*/ 1737126 w 2801816"/>
              <a:gd name="csY10" fmla="*/ 1214954 h 1214954"/>
              <a:gd name="csX11" fmla="*/ 1120726 w 2801816"/>
              <a:gd name="csY11" fmla="*/ 1214954 h 1214954"/>
              <a:gd name="csX12" fmla="*/ 588381 w 2801816"/>
              <a:gd name="csY12" fmla="*/ 1214954 h 1214954"/>
              <a:gd name="csX13" fmla="*/ 0 w 2801816"/>
              <a:gd name="csY13" fmla="*/ 1214954 h 1214954"/>
              <a:gd name="csX14" fmla="*/ 0 w 2801816"/>
              <a:gd name="csY14" fmla="*/ 797820 h 1214954"/>
              <a:gd name="csX15" fmla="*/ 0 w 2801816"/>
              <a:gd name="csY15" fmla="*/ 404985 h 1214954"/>
              <a:gd name="csX16" fmla="*/ 0 w 2801816"/>
              <a:gd name="csY16" fmla="*/ 0 h 12149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01816" h="1214954" fill="none" extrusionOk="0">
                <a:moveTo>
                  <a:pt x="0" y="0"/>
                </a:moveTo>
                <a:cubicBezTo>
                  <a:pt x="120148" y="-38143"/>
                  <a:pt x="401485" y="10261"/>
                  <a:pt x="532345" y="0"/>
                </a:cubicBezTo>
                <a:cubicBezTo>
                  <a:pt x="663205" y="-10261"/>
                  <a:pt x="800804" y="13508"/>
                  <a:pt x="1008654" y="0"/>
                </a:cubicBezTo>
                <a:cubicBezTo>
                  <a:pt x="1216504" y="-13508"/>
                  <a:pt x="1297417" y="31879"/>
                  <a:pt x="1512981" y="0"/>
                </a:cubicBezTo>
                <a:cubicBezTo>
                  <a:pt x="1728545" y="-31879"/>
                  <a:pt x="1956223" y="51737"/>
                  <a:pt x="2101362" y="0"/>
                </a:cubicBezTo>
                <a:cubicBezTo>
                  <a:pt x="2246501" y="-51737"/>
                  <a:pt x="2639298" y="24430"/>
                  <a:pt x="2801816" y="0"/>
                </a:cubicBezTo>
                <a:cubicBezTo>
                  <a:pt x="2842774" y="154941"/>
                  <a:pt x="2776286" y="282854"/>
                  <a:pt x="2801816" y="380686"/>
                </a:cubicBezTo>
                <a:cubicBezTo>
                  <a:pt x="2827346" y="478518"/>
                  <a:pt x="2779281" y="573960"/>
                  <a:pt x="2801816" y="749222"/>
                </a:cubicBezTo>
                <a:cubicBezTo>
                  <a:pt x="2824351" y="924484"/>
                  <a:pt x="2791150" y="1002448"/>
                  <a:pt x="2801816" y="1214954"/>
                </a:cubicBezTo>
                <a:cubicBezTo>
                  <a:pt x="2552083" y="1241115"/>
                  <a:pt x="2360396" y="1148381"/>
                  <a:pt x="2241453" y="1214954"/>
                </a:cubicBezTo>
                <a:cubicBezTo>
                  <a:pt x="2122510" y="1281527"/>
                  <a:pt x="1981904" y="1162007"/>
                  <a:pt x="1737126" y="1214954"/>
                </a:cubicBezTo>
                <a:cubicBezTo>
                  <a:pt x="1492348" y="1267901"/>
                  <a:pt x="1315779" y="1176012"/>
                  <a:pt x="1120726" y="1214954"/>
                </a:cubicBezTo>
                <a:cubicBezTo>
                  <a:pt x="925673" y="1253896"/>
                  <a:pt x="740893" y="1188167"/>
                  <a:pt x="588381" y="1214954"/>
                </a:cubicBezTo>
                <a:cubicBezTo>
                  <a:pt x="435869" y="1241741"/>
                  <a:pt x="272979" y="1198684"/>
                  <a:pt x="0" y="1214954"/>
                </a:cubicBezTo>
                <a:cubicBezTo>
                  <a:pt x="-19783" y="1047328"/>
                  <a:pt x="231" y="941076"/>
                  <a:pt x="0" y="797820"/>
                </a:cubicBezTo>
                <a:cubicBezTo>
                  <a:pt x="-231" y="654564"/>
                  <a:pt x="35536" y="559265"/>
                  <a:pt x="0" y="404985"/>
                </a:cubicBezTo>
                <a:cubicBezTo>
                  <a:pt x="-35536" y="250706"/>
                  <a:pt x="20005" y="152918"/>
                  <a:pt x="0" y="0"/>
                </a:cubicBezTo>
                <a:close/>
              </a:path>
              <a:path w="2801816" h="1214954" stroke="0" extrusionOk="0">
                <a:moveTo>
                  <a:pt x="0" y="0"/>
                </a:moveTo>
                <a:cubicBezTo>
                  <a:pt x="243560" y="-49104"/>
                  <a:pt x="326486" y="16701"/>
                  <a:pt x="532345" y="0"/>
                </a:cubicBezTo>
                <a:cubicBezTo>
                  <a:pt x="738204" y="-16701"/>
                  <a:pt x="815162" y="27631"/>
                  <a:pt x="1008654" y="0"/>
                </a:cubicBezTo>
                <a:cubicBezTo>
                  <a:pt x="1202146" y="-27631"/>
                  <a:pt x="1443620" y="56633"/>
                  <a:pt x="1625053" y="0"/>
                </a:cubicBezTo>
                <a:cubicBezTo>
                  <a:pt x="1806486" y="-56633"/>
                  <a:pt x="1990476" y="21619"/>
                  <a:pt x="2157398" y="0"/>
                </a:cubicBezTo>
                <a:cubicBezTo>
                  <a:pt x="2324320" y="-21619"/>
                  <a:pt x="2513756" y="35080"/>
                  <a:pt x="2801816" y="0"/>
                </a:cubicBezTo>
                <a:cubicBezTo>
                  <a:pt x="2843305" y="90315"/>
                  <a:pt x="2768823" y="231918"/>
                  <a:pt x="2801816" y="429284"/>
                </a:cubicBezTo>
                <a:cubicBezTo>
                  <a:pt x="2834809" y="626650"/>
                  <a:pt x="2763469" y="638841"/>
                  <a:pt x="2801816" y="834268"/>
                </a:cubicBezTo>
                <a:cubicBezTo>
                  <a:pt x="2840163" y="1029695"/>
                  <a:pt x="2770040" y="1040685"/>
                  <a:pt x="2801816" y="1214954"/>
                </a:cubicBezTo>
                <a:cubicBezTo>
                  <a:pt x="2622268" y="1253575"/>
                  <a:pt x="2493312" y="1192358"/>
                  <a:pt x="2297489" y="1214954"/>
                </a:cubicBezTo>
                <a:cubicBezTo>
                  <a:pt x="2101666" y="1237550"/>
                  <a:pt x="1938397" y="1149974"/>
                  <a:pt x="1737126" y="1214954"/>
                </a:cubicBezTo>
                <a:cubicBezTo>
                  <a:pt x="1535855" y="1279934"/>
                  <a:pt x="1448485" y="1191912"/>
                  <a:pt x="1176763" y="1214954"/>
                </a:cubicBezTo>
                <a:cubicBezTo>
                  <a:pt x="905041" y="1237996"/>
                  <a:pt x="857418" y="1210665"/>
                  <a:pt x="644418" y="1214954"/>
                </a:cubicBezTo>
                <a:cubicBezTo>
                  <a:pt x="431418" y="1219243"/>
                  <a:pt x="314562" y="1181191"/>
                  <a:pt x="0" y="1214954"/>
                </a:cubicBezTo>
                <a:cubicBezTo>
                  <a:pt x="-6849" y="1025739"/>
                  <a:pt x="5012" y="904075"/>
                  <a:pt x="0" y="785670"/>
                </a:cubicBezTo>
                <a:cubicBezTo>
                  <a:pt x="-5012" y="667265"/>
                  <a:pt x="13129" y="533460"/>
                  <a:pt x="0" y="356387"/>
                </a:cubicBezTo>
                <a:cubicBezTo>
                  <a:pt x="-13129" y="179314"/>
                  <a:pt x="21989" y="109019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ED8FE7-309F-C80A-519E-CC940D41D5E8}"/>
              </a:ext>
            </a:extLst>
          </p:cNvPr>
          <p:cNvSpPr/>
          <p:nvPr/>
        </p:nvSpPr>
        <p:spPr>
          <a:xfrm>
            <a:off x="2686366" y="2963520"/>
            <a:ext cx="2801816" cy="1214954"/>
          </a:xfrm>
          <a:custGeom>
            <a:avLst/>
            <a:gdLst>
              <a:gd name="csX0" fmla="*/ 0 w 2801816"/>
              <a:gd name="csY0" fmla="*/ 0 h 1214954"/>
              <a:gd name="csX1" fmla="*/ 532345 w 2801816"/>
              <a:gd name="csY1" fmla="*/ 0 h 1214954"/>
              <a:gd name="csX2" fmla="*/ 1008654 w 2801816"/>
              <a:gd name="csY2" fmla="*/ 0 h 1214954"/>
              <a:gd name="csX3" fmla="*/ 1512981 w 2801816"/>
              <a:gd name="csY3" fmla="*/ 0 h 1214954"/>
              <a:gd name="csX4" fmla="*/ 2101362 w 2801816"/>
              <a:gd name="csY4" fmla="*/ 0 h 1214954"/>
              <a:gd name="csX5" fmla="*/ 2801816 w 2801816"/>
              <a:gd name="csY5" fmla="*/ 0 h 1214954"/>
              <a:gd name="csX6" fmla="*/ 2801816 w 2801816"/>
              <a:gd name="csY6" fmla="*/ 380686 h 1214954"/>
              <a:gd name="csX7" fmla="*/ 2801816 w 2801816"/>
              <a:gd name="csY7" fmla="*/ 749222 h 1214954"/>
              <a:gd name="csX8" fmla="*/ 2801816 w 2801816"/>
              <a:gd name="csY8" fmla="*/ 1214954 h 1214954"/>
              <a:gd name="csX9" fmla="*/ 2241453 w 2801816"/>
              <a:gd name="csY9" fmla="*/ 1214954 h 1214954"/>
              <a:gd name="csX10" fmla="*/ 1737126 w 2801816"/>
              <a:gd name="csY10" fmla="*/ 1214954 h 1214954"/>
              <a:gd name="csX11" fmla="*/ 1120726 w 2801816"/>
              <a:gd name="csY11" fmla="*/ 1214954 h 1214954"/>
              <a:gd name="csX12" fmla="*/ 588381 w 2801816"/>
              <a:gd name="csY12" fmla="*/ 1214954 h 1214954"/>
              <a:gd name="csX13" fmla="*/ 0 w 2801816"/>
              <a:gd name="csY13" fmla="*/ 1214954 h 1214954"/>
              <a:gd name="csX14" fmla="*/ 0 w 2801816"/>
              <a:gd name="csY14" fmla="*/ 797820 h 1214954"/>
              <a:gd name="csX15" fmla="*/ 0 w 2801816"/>
              <a:gd name="csY15" fmla="*/ 404985 h 1214954"/>
              <a:gd name="csX16" fmla="*/ 0 w 2801816"/>
              <a:gd name="csY16" fmla="*/ 0 h 12149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01816" h="1214954" fill="none" extrusionOk="0">
                <a:moveTo>
                  <a:pt x="0" y="0"/>
                </a:moveTo>
                <a:cubicBezTo>
                  <a:pt x="120148" y="-38143"/>
                  <a:pt x="401485" y="10261"/>
                  <a:pt x="532345" y="0"/>
                </a:cubicBezTo>
                <a:cubicBezTo>
                  <a:pt x="663205" y="-10261"/>
                  <a:pt x="800804" y="13508"/>
                  <a:pt x="1008654" y="0"/>
                </a:cubicBezTo>
                <a:cubicBezTo>
                  <a:pt x="1216504" y="-13508"/>
                  <a:pt x="1297417" y="31879"/>
                  <a:pt x="1512981" y="0"/>
                </a:cubicBezTo>
                <a:cubicBezTo>
                  <a:pt x="1728545" y="-31879"/>
                  <a:pt x="1956223" y="51737"/>
                  <a:pt x="2101362" y="0"/>
                </a:cubicBezTo>
                <a:cubicBezTo>
                  <a:pt x="2246501" y="-51737"/>
                  <a:pt x="2639298" y="24430"/>
                  <a:pt x="2801816" y="0"/>
                </a:cubicBezTo>
                <a:cubicBezTo>
                  <a:pt x="2842774" y="154941"/>
                  <a:pt x="2776286" y="282854"/>
                  <a:pt x="2801816" y="380686"/>
                </a:cubicBezTo>
                <a:cubicBezTo>
                  <a:pt x="2827346" y="478518"/>
                  <a:pt x="2779281" y="573960"/>
                  <a:pt x="2801816" y="749222"/>
                </a:cubicBezTo>
                <a:cubicBezTo>
                  <a:pt x="2824351" y="924484"/>
                  <a:pt x="2791150" y="1002448"/>
                  <a:pt x="2801816" y="1214954"/>
                </a:cubicBezTo>
                <a:cubicBezTo>
                  <a:pt x="2552083" y="1241115"/>
                  <a:pt x="2360396" y="1148381"/>
                  <a:pt x="2241453" y="1214954"/>
                </a:cubicBezTo>
                <a:cubicBezTo>
                  <a:pt x="2122510" y="1281527"/>
                  <a:pt x="1981904" y="1162007"/>
                  <a:pt x="1737126" y="1214954"/>
                </a:cubicBezTo>
                <a:cubicBezTo>
                  <a:pt x="1492348" y="1267901"/>
                  <a:pt x="1315779" y="1176012"/>
                  <a:pt x="1120726" y="1214954"/>
                </a:cubicBezTo>
                <a:cubicBezTo>
                  <a:pt x="925673" y="1253896"/>
                  <a:pt x="740893" y="1188167"/>
                  <a:pt x="588381" y="1214954"/>
                </a:cubicBezTo>
                <a:cubicBezTo>
                  <a:pt x="435869" y="1241741"/>
                  <a:pt x="272979" y="1198684"/>
                  <a:pt x="0" y="1214954"/>
                </a:cubicBezTo>
                <a:cubicBezTo>
                  <a:pt x="-19783" y="1047328"/>
                  <a:pt x="231" y="941076"/>
                  <a:pt x="0" y="797820"/>
                </a:cubicBezTo>
                <a:cubicBezTo>
                  <a:pt x="-231" y="654564"/>
                  <a:pt x="35536" y="559265"/>
                  <a:pt x="0" y="404985"/>
                </a:cubicBezTo>
                <a:cubicBezTo>
                  <a:pt x="-35536" y="250706"/>
                  <a:pt x="20005" y="152918"/>
                  <a:pt x="0" y="0"/>
                </a:cubicBezTo>
                <a:close/>
              </a:path>
              <a:path w="2801816" h="1214954" stroke="0" extrusionOk="0">
                <a:moveTo>
                  <a:pt x="0" y="0"/>
                </a:moveTo>
                <a:cubicBezTo>
                  <a:pt x="243560" y="-49104"/>
                  <a:pt x="326486" y="16701"/>
                  <a:pt x="532345" y="0"/>
                </a:cubicBezTo>
                <a:cubicBezTo>
                  <a:pt x="738204" y="-16701"/>
                  <a:pt x="815162" y="27631"/>
                  <a:pt x="1008654" y="0"/>
                </a:cubicBezTo>
                <a:cubicBezTo>
                  <a:pt x="1202146" y="-27631"/>
                  <a:pt x="1443620" y="56633"/>
                  <a:pt x="1625053" y="0"/>
                </a:cubicBezTo>
                <a:cubicBezTo>
                  <a:pt x="1806486" y="-56633"/>
                  <a:pt x="1990476" y="21619"/>
                  <a:pt x="2157398" y="0"/>
                </a:cubicBezTo>
                <a:cubicBezTo>
                  <a:pt x="2324320" y="-21619"/>
                  <a:pt x="2513756" y="35080"/>
                  <a:pt x="2801816" y="0"/>
                </a:cubicBezTo>
                <a:cubicBezTo>
                  <a:pt x="2843305" y="90315"/>
                  <a:pt x="2768823" y="231918"/>
                  <a:pt x="2801816" y="429284"/>
                </a:cubicBezTo>
                <a:cubicBezTo>
                  <a:pt x="2834809" y="626650"/>
                  <a:pt x="2763469" y="638841"/>
                  <a:pt x="2801816" y="834268"/>
                </a:cubicBezTo>
                <a:cubicBezTo>
                  <a:pt x="2840163" y="1029695"/>
                  <a:pt x="2770040" y="1040685"/>
                  <a:pt x="2801816" y="1214954"/>
                </a:cubicBezTo>
                <a:cubicBezTo>
                  <a:pt x="2622268" y="1253575"/>
                  <a:pt x="2493312" y="1192358"/>
                  <a:pt x="2297489" y="1214954"/>
                </a:cubicBezTo>
                <a:cubicBezTo>
                  <a:pt x="2101666" y="1237550"/>
                  <a:pt x="1938397" y="1149974"/>
                  <a:pt x="1737126" y="1214954"/>
                </a:cubicBezTo>
                <a:cubicBezTo>
                  <a:pt x="1535855" y="1279934"/>
                  <a:pt x="1448485" y="1191912"/>
                  <a:pt x="1176763" y="1214954"/>
                </a:cubicBezTo>
                <a:cubicBezTo>
                  <a:pt x="905041" y="1237996"/>
                  <a:pt x="857418" y="1210665"/>
                  <a:pt x="644418" y="1214954"/>
                </a:cubicBezTo>
                <a:cubicBezTo>
                  <a:pt x="431418" y="1219243"/>
                  <a:pt x="314562" y="1181191"/>
                  <a:pt x="0" y="1214954"/>
                </a:cubicBezTo>
                <a:cubicBezTo>
                  <a:pt x="-6849" y="1025739"/>
                  <a:pt x="5012" y="904075"/>
                  <a:pt x="0" y="785670"/>
                </a:cubicBezTo>
                <a:cubicBezTo>
                  <a:pt x="-5012" y="667265"/>
                  <a:pt x="13129" y="533460"/>
                  <a:pt x="0" y="356387"/>
                </a:cubicBezTo>
                <a:cubicBezTo>
                  <a:pt x="-13129" y="179314"/>
                  <a:pt x="21989" y="109019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BC9DEE-28D9-505A-A45A-B210CE06E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24920"/>
            <a:ext cx="8520600" cy="891407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What’s the deal with these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auxiliary variables?</a:t>
            </a:r>
            <a:endParaRPr lang="en-US" sz="32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249245-4D96-5F26-210F-3598DB840BEB}"/>
              </a:ext>
            </a:extLst>
          </p:cNvPr>
          <p:cNvSpPr txBox="1"/>
          <p:nvPr/>
        </p:nvSpPr>
        <p:spPr>
          <a:xfrm>
            <a:off x="691662" y="908769"/>
            <a:ext cx="22625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0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0000 </a:t>
            </a:r>
          </a:p>
          <a:p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1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0001</a:t>
            </a:r>
          </a:p>
          <a:p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2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0010</a:t>
            </a:r>
          </a:p>
          <a:p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3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 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0011</a:t>
            </a:r>
          </a:p>
          <a:p>
            <a:r>
              <a:rPr lang="en-US" sz="2400" dirty="0">
                <a:latin typeface="Palatino" pitchFamily="2" charset="77"/>
                <a:ea typeface="Palatino" pitchFamily="2" charset="77"/>
              </a:rPr>
              <a:t>     …</a:t>
            </a:r>
          </a:p>
          <a:p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14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</a:t>
            </a:r>
            <a:r>
              <a:rPr lang="en-US" sz="2400" dirty="0">
                <a:solidFill>
                  <a:srgbClr val="00B050"/>
                </a:solidFill>
                <a:latin typeface="Palatino" pitchFamily="2" charset="77"/>
                <a:ea typeface="Palatino" pitchFamily="2" charset="77"/>
              </a:rPr>
              <a:t>1110</a:t>
            </a:r>
          </a:p>
          <a:p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baseline="-25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15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  <a:sym typeface="Wingdings" pitchFamily="2" charset="2"/>
              </a:rPr>
              <a:t> </a:t>
            </a:r>
            <a:r>
              <a:rPr lang="en-US" sz="24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1111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ABDD67-254C-BF5B-9EF8-4AF1B79A9522}"/>
              </a:ext>
            </a:extLst>
          </p:cNvPr>
          <p:cNvSpPr txBox="1"/>
          <p:nvPr/>
        </p:nvSpPr>
        <p:spPr>
          <a:xfrm>
            <a:off x="2950136" y="908769"/>
            <a:ext cx="50760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Palatino" pitchFamily="2" charset="77"/>
                <a:ea typeface="Palatino" pitchFamily="2" charset="77"/>
              </a:rPr>
              <a:t>Key idea: </a:t>
            </a:r>
          </a:p>
          <a:p>
            <a:r>
              <a:rPr lang="en-US" sz="2400" dirty="0">
                <a:latin typeface="Palatino" pitchFamily="2" charset="77"/>
                <a:ea typeface="Palatino" pitchFamily="2" charset="77"/>
              </a:rPr>
              <a:t>There’s at least two “active” 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dirty="0">
                <a:latin typeface="Palatino" pitchFamily="2" charset="77"/>
                <a:ea typeface="Palatino" pitchFamily="2" charset="77"/>
              </a:rPr>
              <a:t> variables if and only if there’s some bit position for which we have both an active 0 and an active 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7DCDA1-4F4B-0007-A370-2B474F98D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292" y="3173149"/>
            <a:ext cx="2441964" cy="7956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D5F03E-DA9E-9D58-0FC6-C5CD1A782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334" y="3192074"/>
            <a:ext cx="2441964" cy="7956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E08033E-BE7F-4671-029E-2AE1765A6E91}"/>
              </a:ext>
            </a:extLst>
          </p:cNvPr>
          <p:cNvSpPr/>
          <p:nvPr/>
        </p:nvSpPr>
        <p:spPr>
          <a:xfrm>
            <a:off x="2950136" y="4289692"/>
            <a:ext cx="5099539" cy="724038"/>
          </a:xfrm>
          <a:custGeom>
            <a:avLst/>
            <a:gdLst>
              <a:gd name="csX0" fmla="*/ 0 w 5099539"/>
              <a:gd name="csY0" fmla="*/ 0 h 724038"/>
              <a:gd name="csX1" fmla="*/ 668606 w 5099539"/>
              <a:gd name="csY1" fmla="*/ 0 h 724038"/>
              <a:gd name="csX2" fmla="*/ 1286217 w 5099539"/>
              <a:gd name="csY2" fmla="*/ 0 h 724038"/>
              <a:gd name="csX3" fmla="*/ 1852833 w 5099539"/>
              <a:gd name="csY3" fmla="*/ 0 h 724038"/>
              <a:gd name="csX4" fmla="*/ 2419448 w 5099539"/>
              <a:gd name="csY4" fmla="*/ 0 h 724038"/>
              <a:gd name="csX5" fmla="*/ 3088054 w 5099539"/>
              <a:gd name="csY5" fmla="*/ 0 h 724038"/>
              <a:gd name="csX6" fmla="*/ 3705665 w 5099539"/>
              <a:gd name="csY6" fmla="*/ 0 h 724038"/>
              <a:gd name="csX7" fmla="*/ 4119294 w 5099539"/>
              <a:gd name="csY7" fmla="*/ 0 h 724038"/>
              <a:gd name="csX8" fmla="*/ 5099539 w 5099539"/>
              <a:gd name="csY8" fmla="*/ 0 h 724038"/>
              <a:gd name="csX9" fmla="*/ 5099539 w 5099539"/>
              <a:gd name="csY9" fmla="*/ 376500 h 724038"/>
              <a:gd name="csX10" fmla="*/ 5099539 w 5099539"/>
              <a:gd name="csY10" fmla="*/ 724038 h 724038"/>
              <a:gd name="csX11" fmla="*/ 4634914 w 5099539"/>
              <a:gd name="csY11" fmla="*/ 724038 h 724038"/>
              <a:gd name="csX12" fmla="*/ 3966308 w 5099539"/>
              <a:gd name="csY12" fmla="*/ 724038 h 724038"/>
              <a:gd name="csX13" fmla="*/ 3450688 w 5099539"/>
              <a:gd name="csY13" fmla="*/ 724038 h 724038"/>
              <a:gd name="csX14" fmla="*/ 2782082 w 5099539"/>
              <a:gd name="csY14" fmla="*/ 724038 h 724038"/>
              <a:gd name="csX15" fmla="*/ 2317457 w 5099539"/>
              <a:gd name="csY15" fmla="*/ 724038 h 724038"/>
              <a:gd name="csX16" fmla="*/ 1903828 w 5099539"/>
              <a:gd name="csY16" fmla="*/ 724038 h 724038"/>
              <a:gd name="csX17" fmla="*/ 1490199 w 5099539"/>
              <a:gd name="csY17" fmla="*/ 724038 h 724038"/>
              <a:gd name="csX18" fmla="*/ 872588 w 5099539"/>
              <a:gd name="csY18" fmla="*/ 724038 h 724038"/>
              <a:gd name="csX19" fmla="*/ 0 w 5099539"/>
              <a:gd name="csY19" fmla="*/ 724038 h 724038"/>
              <a:gd name="csX20" fmla="*/ 0 w 5099539"/>
              <a:gd name="csY20" fmla="*/ 362019 h 724038"/>
              <a:gd name="csX21" fmla="*/ 0 w 5099539"/>
              <a:gd name="csY21" fmla="*/ 0 h 7240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5099539" h="724038" fill="none" extrusionOk="0">
                <a:moveTo>
                  <a:pt x="0" y="0"/>
                </a:moveTo>
                <a:cubicBezTo>
                  <a:pt x="292173" y="-5581"/>
                  <a:pt x="492516" y="75869"/>
                  <a:pt x="668606" y="0"/>
                </a:cubicBezTo>
                <a:cubicBezTo>
                  <a:pt x="844696" y="-75869"/>
                  <a:pt x="1011063" y="2492"/>
                  <a:pt x="1286217" y="0"/>
                </a:cubicBezTo>
                <a:cubicBezTo>
                  <a:pt x="1561371" y="-2492"/>
                  <a:pt x="1736269" y="43379"/>
                  <a:pt x="1852833" y="0"/>
                </a:cubicBezTo>
                <a:cubicBezTo>
                  <a:pt x="1969397" y="-43379"/>
                  <a:pt x="2190115" y="54213"/>
                  <a:pt x="2419448" y="0"/>
                </a:cubicBezTo>
                <a:cubicBezTo>
                  <a:pt x="2648782" y="-54213"/>
                  <a:pt x="2813346" y="17909"/>
                  <a:pt x="3088054" y="0"/>
                </a:cubicBezTo>
                <a:cubicBezTo>
                  <a:pt x="3362762" y="-17909"/>
                  <a:pt x="3446602" y="13413"/>
                  <a:pt x="3705665" y="0"/>
                </a:cubicBezTo>
                <a:cubicBezTo>
                  <a:pt x="3964728" y="-13413"/>
                  <a:pt x="3913523" y="28649"/>
                  <a:pt x="4119294" y="0"/>
                </a:cubicBezTo>
                <a:cubicBezTo>
                  <a:pt x="4325065" y="-28649"/>
                  <a:pt x="4823591" y="36841"/>
                  <a:pt x="5099539" y="0"/>
                </a:cubicBezTo>
                <a:cubicBezTo>
                  <a:pt x="5132317" y="181226"/>
                  <a:pt x="5098641" y="197559"/>
                  <a:pt x="5099539" y="376500"/>
                </a:cubicBezTo>
                <a:cubicBezTo>
                  <a:pt x="5100437" y="555441"/>
                  <a:pt x="5079179" y="611445"/>
                  <a:pt x="5099539" y="724038"/>
                </a:cubicBezTo>
                <a:cubicBezTo>
                  <a:pt x="4995838" y="761375"/>
                  <a:pt x="4804632" y="707439"/>
                  <a:pt x="4634914" y="724038"/>
                </a:cubicBezTo>
                <a:cubicBezTo>
                  <a:pt x="4465197" y="740637"/>
                  <a:pt x="4180488" y="721111"/>
                  <a:pt x="3966308" y="724038"/>
                </a:cubicBezTo>
                <a:cubicBezTo>
                  <a:pt x="3752128" y="726965"/>
                  <a:pt x="3659266" y="711933"/>
                  <a:pt x="3450688" y="724038"/>
                </a:cubicBezTo>
                <a:cubicBezTo>
                  <a:pt x="3242110" y="736143"/>
                  <a:pt x="2963013" y="704950"/>
                  <a:pt x="2782082" y="724038"/>
                </a:cubicBezTo>
                <a:cubicBezTo>
                  <a:pt x="2601151" y="743126"/>
                  <a:pt x="2541872" y="715421"/>
                  <a:pt x="2317457" y="724038"/>
                </a:cubicBezTo>
                <a:cubicBezTo>
                  <a:pt x="2093043" y="732655"/>
                  <a:pt x="2022227" y="679779"/>
                  <a:pt x="1903828" y="724038"/>
                </a:cubicBezTo>
                <a:cubicBezTo>
                  <a:pt x="1785429" y="768297"/>
                  <a:pt x="1638889" y="695230"/>
                  <a:pt x="1490199" y="724038"/>
                </a:cubicBezTo>
                <a:cubicBezTo>
                  <a:pt x="1341509" y="752846"/>
                  <a:pt x="1157390" y="691797"/>
                  <a:pt x="872588" y="724038"/>
                </a:cubicBezTo>
                <a:cubicBezTo>
                  <a:pt x="587786" y="756279"/>
                  <a:pt x="361135" y="692299"/>
                  <a:pt x="0" y="724038"/>
                </a:cubicBezTo>
                <a:cubicBezTo>
                  <a:pt x="-26441" y="555799"/>
                  <a:pt x="24882" y="530517"/>
                  <a:pt x="0" y="362019"/>
                </a:cubicBezTo>
                <a:cubicBezTo>
                  <a:pt x="-24882" y="193521"/>
                  <a:pt x="12242" y="75596"/>
                  <a:pt x="0" y="0"/>
                </a:cubicBezTo>
                <a:close/>
              </a:path>
              <a:path w="5099539" h="724038" stroke="0" extrusionOk="0">
                <a:moveTo>
                  <a:pt x="0" y="0"/>
                </a:moveTo>
                <a:cubicBezTo>
                  <a:pt x="146427" y="-52722"/>
                  <a:pt x="268428" y="24993"/>
                  <a:pt x="515620" y="0"/>
                </a:cubicBezTo>
                <a:cubicBezTo>
                  <a:pt x="762812" y="-24993"/>
                  <a:pt x="816256" y="6966"/>
                  <a:pt x="929249" y="0"/>
                </a:cubicBezTo>
                <a:cubicBezTo>
                  <a:pt x="1042242" y="-6966"/>
                  <a:pt x="1329316" y="68262"/>
                  <a:pt x="1597856" y="0"/>
                </a:cubicBezTo>
                <a:cubicBezTo>
                  <a:pt x="1866396" y="-68262"/>
                  <a:pt x="1888620" y="47416"/>
                  <a:pt x="2113476" y="0"/>
                </a:cubicBezTo>
                <a:cubicBezTo>
                  <a:pt x="2338332" y="-47416"/>
                  <a:pt x="2505232" y="12692"/>
                  <a:pt x="2629096" y="0"/>
                </a:cubicBezTo>
                <a:cubicBezTo>
                  <a:pt x="2752960" y="-12692"/>
                  <a:pt x="2983790" y="23704"/>
                  <a:pt x="3297702" y="0"/>
                </a:cubicBezTo>
                <a:cubicBezTo>
                  <a:pt x="3611614" y="-23704"/>
                  <a:pt x="3604087" y="45657"/>
                  <a:pt x="3762327" y="0"/>
                </a:cubicBezTo>
                <a:cubicBezTo>
                  <a:pt x="3920567" y="-45657"/>
                  <a:pt x="4237235" y="50249"/>
                  <a:pt x="4430933" y="0"/>
                </a:cubicBezTo>
                <a:cubicBezTo>
                  <a:pt x="4624631" y="-50249"/>
                  <a:pt x="4888779" y="50273"/>
                  <a:pt x="5099539" y="0"/>
                </a:cubicBezTo>
                <a:cubicBezTo>
                  <a:pt x="5125783" y="98068"/>
                  <a:pt x="5082772" y="250755"/>
                  <a:pt x="5099539" y="362019"/>
                </a:cubicBezTo>
                <a:cubicBezTo>
                  <a:pt x="5116306" y="473283"/>
                  <a:pt x="5090159" y="562718"/>
                  <a:pt x="5099539" y="724038"/>
                </a:cubicBezTo>
                <a:cubicBezTo>
                  <a:pt x="4823037" y="741606"/>
                  <a:pt x="4726160" y="716969"/>
                  <a:pt x="4481928" y="724038"/>
                </a:cubicBezTo>
                <a:cubicBezTo>
                  <a:pt x="4237696" y="731107"/>
                  <a:pt x="3972436" y="690360"/>
                  <a:pt x="3813322" y="724038"/>
                </a:cubicBezTo>
                <a:cubicBezTo>
                  <a:pt x="3654208" y="757716"/>
                  <a:pt x="3362885" y="701552"/>
                  <a:pt x="3144716" y="724038"/>
                </a:cubicBezTo>
                <a:cubicBezTo>
                  <a:pt x="2926547" y="746524"/>
                  <a:pt x="2900971" y="719572"/>
                  <a:pt x="2680091" y="724038"/>
                </a:cubicBezTo>
                <a:cubicBezTo>
                  <a:pt x="2459211" y="728504"/>
                  <a:pt x="2230596" y="694068"/>
                  <a:pt x="2113476" y="724038"/>
                </a:cubicBezTo>
                <a:cubicBezTo>
                  <a:pt x="1996356" y="754008"/>
                  <a:pt x="1635573" y="714165"/>
                  <a:pt x="1444869" y="724038"/>
                </a:cubicBezTo>
                <a:cubicBezTo>
                  <a:pt x="1254165" y="733911"/>
                  <a:pt x="1148768" y="716921"/>
                  <a:pt x="878254" y="724038"/>
                </a:cubicBezTo>
                <a:cubicBezTo>
                  <a:pt x="607740" y="731155"/>
                  <a:pt x="428565" y="645586"/>
                  <a:pt x="0" y="724038"/>
                </a:cubicBezTo>
                <a:cubicBezTo>
                  <a:pt x="-24857" y="562011"/>
                  <a:pt x="17487" y="516282"/>
                  <a:pt x="0" y="376500"/>
                </a:cubicBezTo>
                <a:cubicBezTo>
                  <a:pt x="-17487" y="236718"/>
                  <a:pt x="10352" y="171184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136088-7539-6F34-C409-2A3E24CBA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6914" y="4423280"/>
            <a:ext cx="39370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04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181523-7BA2-CBB9-CA78-DCFC055D8761}"/>
              </a:ext>
            </a:extLst>
          </p:cNvPr>
          <p:cNvSpPr txBox="1"/>
          <p:nvPr/>
        </p:nvSpPr>
        <p:spPr>
          <a:xfrm>
            <a:off x="384450" y="387163"/>
            <a:ext cx="8633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We can encode </a:t>
            </a:r>
            <a:r>
              <a:rPr lang="en-US" sz="2800" b="1" i="1" dirty="0" err="1">
                <a:latin typeface="Palatino" pitchFamily="2" charset="77"/>
                <a:ea typeface="Palatino" pitchFamily="2" charset="77"/>
              </a:rPr>
              <a:t>AtLeastTwo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(x</a:t>
            </a:r>
            <a:r>
              <a:rPr lang="en-US" sz="2800" b="1" i="1" baseline="-25000" dirty="0">
                <a:latin typeface="Palatino" pitchFamily="2" charset="77"/>
                <a:ea typeface="Palatino" pitchFamily="2" charset="77"/>
              </a:rPr>
              <a:t>1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, …, </a:t>
            </a:r>
            <a:r>
              <a:rPr lang="en-US" sz="2800" b="1" i="1" dirty="0" err="1">
                <a:latin typeface="Palatino" pitchFamily="2" charset="77"/>
                <a:ea typeface="Palatino" pitchFamily="2" charset="77"/>
              </a:rPr>
              <a:t>x</a:t>
            </a:r>
            <a:r>
              <a:rPr lang="en-US" sz="2800" b="1" i="1" baseline="-25000" dirty="0" err="1">
                <a:latin typeface="Palatino" pitchFamily="2" charset="77"/>
                <a:ea typeface="Palatino" pitchFamily="2" charset="77"/>
              </a:rPr>
              <a:t>n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)</a:t>
            </a:r>
          </a:p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With 2lg</a:t>
            </a:r>
            <a:r>
              <a:rPr lang="en-US" sz="2800" baseline="-25000" dirty="0">
                <a:latin typeface="Palatino" pitchFamily="2" charset="77"/>
                <a:ea typeface="Palatino" pitchFamily="2" charset="77"/>
              </a:rPr>
              <a:t>2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n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+ 1 clauses and lg</a:t>
            </a:r>
            <a:r>
              <a:rPr lang="en-US" sz="2800" baseline="-25000" dirty="0">
                <a:latin typeface="Palatino" pitchFamily="2" charset="77"/>
                <a:ea typeface="Palatino" pitchFamily="2" charset="77"/>
              </a:rPr>
              <a:t>2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n 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auxiliary variables.</a:t>
            </a:r>
          </a:p>
        </p:txBody>
      </p:sp>
      <p:sp>
        <p:nvSpPr>
          <p:cNvPr id="5" name="Google Shape;113;p18">
            <a:extLst>
              <a:ext uri="{FF2B5EF4-FFF2-40B4-BE49-F238E27FC236}">
                <a16:creationId xmlns:a16="http://schemas.microsoft.com/office/drawing/2014/main" id="{714D98A8-AE30-9070-084B-C88C4250F352}"/>
              </a:ext>
            </a:extLst>
          </p:cNvPr>
          <p:cNvSpPr/>
          <p:nvPr/>
        </p:nvSpPr>
        <p:spPr>
          <a:xfrm>
            <a:off x="2180688" y="1521934"/>
            <a:ext cx="4618500" cy="1265100"/>
          </a:xfrm>
          <a:custGeom>
            <a:avLst/>
            <a:gdLst>
              <a:gd name="csX0" fmla="*/ 0 w 4618500"/>
              <a:gd name="csY0" fmla="*/ 0 h 1265100"/>
              <a:gd name="csX1" fmla="*/ 669683 w 4618500"/>
              <a:gd name="csY1" fmla="*/ 0 h 1265100"/>
              <a:gd name="csX2" fmla="*/ 1293180 w 4618500"/>
              <a:gd name="csY2" fmla="*/ 0 h 1265100"/>
              <a:gd name="csX3" fmla="*/ 1870493 w 4618500"/>
              <a:gd name="csY3" fmla="*/ 0 h 1265100"/>
              <a:gd name="csX4" fmla="*/ 2447805 w 4618500"/>
              <a:gd name="csY4" fmla="*/ 0 h 1265100"/>
              <a:gd name="csX5" fmla="*/ 3117488 w 4618500"/>
              <a:gd name="csY5" fmla="*/ 0 h 1265100"/>
              <a:gd name="csX6" fmla="*/ 3740985 w 4618500"/>
              <a:gd name="csY6" fmla="*/ 0 h 1265100"/>
              <a:gd name="csX7" fmla="*/ 4618500 w 4618500"/>
              <a:gd name="csY7" fmla="*/ 0 h 1265100"/>
              <a:gd name="csX8" fmla="*/ 4618500 w 4618500"/>
              <a:gd name="csY8" fmla="*/ 409049 h 1265100"/>
              <a:gd name="csX9" fmla="*/ 4618500 w 4618500"/>
              <a:gd name="csY9" fmla="*/ 792796 h 1265100"/>
              <a:gd name="csX10" fmla="*/ 4618500 w 4618500"/>
              <a:gd name="csY10" fmla="*/ 1265100 h 1265100"/>
              <a:gd name="csX11" fmla="*/ 4133558 w 4618500"/>
              <a:gd name="csY11" fmla="*/ 1265100 h 1265100"/>
              <a:gd name="csX12" fmla="*/ 3463875 w 4618500"/>
              <a:gd name="csY12" fmla="*/ 1265100 h 1265100"/>
              <a:gd name="csX13" fmla="*/ 2932748 w 4618500"/>
              <a:gd name="csY13" fmla="*/ 1265100 h 1265100"/>
              <a:gd name="csX14" fmla="*/ 2263065 w 4618500"/>
              <a:gd name="csY14" fmla="*/ 1265100 h 1265100"/>
              <a:gd name="csX15" fmla="*/ 1778123 w 4618500"/>
              <a:gd name="csY15" fmla="*/ 1265100 h 1265100"/>
              <a:gd name="csX16" fmla="*/ 1339365 w 4618500"/>
              <a:gd name="csY16" fmla="*/ 1265100 h 1265100"/>
              <a:gd name="csX17" fmla="*/ 900608 w 4618500"/>
              <a:gd name="csY17" fmla="*/ 1265100 h 1265100"/>
              <a:gd name="csX18" fmla="*/ 0 w 4618500"/>
              <a:gd name="csY18" fmla="*/ 1265100 h 1265100"/>
              <a:gd name="csX19" fmla="*/ 0 w 4618500"/>
              <a:gd name="csY19" fmla="*/ 881353 h 1265100"/>
              <a:gd name="csX20" fmla="*/ 0 w 4618500"/>
              <a:gd name="csY20" fmla="*/ 434351 h 1265100"/>
              <a:gd name="csX21" fmla="*/ 0 w 4618500"/>
              <a:gd name="csY21" fmla="*/ 0 h 1265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618500" h="1265100" fill="none" extrusionOk="0">
                <a:moveTo>
                  <a:pt x="0" y="0"/>
                </a:moveTo>
                <a:cubicBezTo>
                  <a:pt x="287417" y="-65468"/>
                  <a:pt x="499201" y="39949"/>
                  <a:pt x="669683" y="0"/>
                </a:cubicBezTo>
                <a:cubicBezTo>
                  <a:pt x="840165" y="-39949"/>
                  <a:pt x="1142426" y="66271"/>
                  <a:pt x="1293180" y="0"/>
                </a:cubicBezTo>
                <a:cubicBezTo>
                  <a:pt x="1443934" y="-66271"/>
                  <a:pt x="1702090" y="30287"/>
                  <a:pt x="1870493" y="0"/>
                </a:cubicBezTo>
                <a:cubicBezTo>
                  <a:pt x="2038896" y="-30287"/>
                  <a:pt x="2247819" y="37235"/>
                  <a:pt x="2447805" y="0"/>
                </a:cubicBezTo>
                <a:cubicBezTo>
                  <a:pt x="2647791" y="-37235"/>
                  <a:pt x="2980949" y="68423"/>
                  <a:pt x="3117488" y="0"/>
                </a:cubicBezTo>
                <a:cubicBezTo>
                  <a:pt x="3254027" y="-68423"/>
                  <a:pt x="3435622" y="65854"/>
                  <a:pt x="3740985" y="0"/>
                </a:cubicBezTo>
                <a:cubicBezTo>
                  <a:pt x="4046348" y="-65854"/>
                  <a:pt x="4198436" y="66006"/>
                  <a:pt x="4618500" y="0"/>
                </a:cubicBezTo>
                <a:cubicBezTo>
                  <a:pt x="4623622" y="162730"/>
                  <a:pt x="4582500" y="288804"/>
                  <a:pt x="4618500" y="409049"/>
                </a:cubicBezTo>
                <a:cubicBezTo>
                  <a:pt x="4654500" y="529294"/>
                  <a:pt x="4582629" y="714552"/>
                  <a:pt x="4618500" y="792796"/>
                </a:cubicBezTo>
                <a:cubicBezTo>
                  <a:pt x="4654371" y="871040"/>
                  <a:pt x="4597972" y="1070402"/>
                  <a:pt x="4618500" y="1265100"/>
                </a:cubicBezTo>
                <a:cubicBezTo>
                  <a:pt x="4505365" y="1279016"/>
                  <a:pt x="4277849" y="1244244"/>
                  <a:pt x="4133558" y="1265100"/>
                </a:cubicBezTo>
                <a:cubicBezTo>
                  <a:pt x="3989267" y="1285956"/>
                  <a:pt x="3712931" y="1259675"/>
                  <a:pt x="3463875" y="1265100"/>
                </a:cubicBezTo>
                <a:cubicBezTo>
                  <a:pt x="3214819" y="1270525"/>
                  <a:pt x="3119530" y="1203042"/>
                  <a:pt x="2932748" y="1265100"/>
                </a:cubicBezTo>
                <a:cubicBezTo>
                  <a:pt x="2745966" y="1327158"/>
                  <a:pt x="2591732" y="1203805"/>
                  <a:pt x="2263065" y="1265100"/>
                </a:cubicBezTo>
                <a:cubicBezTo>
                  <a:pt x="1934398" y="1326395"/>
                  <a:pt x="1915497" y="1261609"/>
                  <a:pt x="1778123" y="1265100"/>
                </a:cubicBezTo>
                <a:cubicBezTo>
                  <a:pt x="1640749" y="1268591"/>
                  <a:pt x="1507039" y="1262759"/>
                  <a:pt x="1339365" y="1265100"/>
                </a:cubicBezTo>
                <a:cubicBezTo>
                  <a:pt x="1171691" y="1267441"/>
                  <a:pt x="1058856" y="1255243"/>
                  <a:pt x="900608" y="1265100"/>
                </a:cubicBezTo>
                <a:cubicBezTo>
                  <a:pt x="742360" y="1274957"/>
                  <a:pt x="292135" y="1161213"/>
                  <a:pt x="0" y="1265100"/>
                </a:cubicBezTo>
                <a:cubicBezTo>
                  <a:pt x="-40486" y="1162920"/>
                  <a:pt x="15552" y="984324"/>
                  <a:pt x="0" y="881353"/>
                </a:cubicBezTo>
                <a:cubicBezTo>
                  <a:pt x="-15552" y="778382"/>
                  <a:pt x="31511" y="559241"/>
                  <a:pt x="0" y="434351"/>
                </a:cubicBezTo>
                <a:cubicBezTo>
                  <a:pt x="-31511" y="309461"/>
                  <a:pt x="20959" y="164785"/>
                  <a:pt x="0" y="0"/>
                </a:cubicBezTo>
                <a:close/>
              </a:path>
              <a:path w="4618500" h="1265100" stroke="0" extrusionOk="0">
                <a:moveTo>
                  <a:pt x="0" y="0"/>
                </a:moveTo>
                <a:cubicBezTo>
                  <a:pt x="227369" y="-46106"/>
                  <a:pt x="360630" y="58574"/>
                  <a:pt x="531128" y="0"/>
                </a:cubicBezTo>
                <a:cubicBezTo>
                  <a:pt x="701626" y="-58574"/>
                  <a:pt x="813542" y="1935"/>
                  <a:pt x="969885" y="0"/>
                </a:cubicBezTo>
                <a:cubicBezTo>
                  <a:pt x="1126228" y="-1935"/>
                  <a:pt x="1318074" y="69421"/>
                  <a:pt x="1639568" y="0"/>
                </a:cubicBezTo>
                <a:cubicBezTo>
                  <a:pt x="1961062" y="-69421"/>
                  <a:pt x="1942842" y="46028"/>
                  <a:pt x="2170695" y="0"/>
                </a:cubicBezTo>
                <a:cubicBezTo>
                  <a:pt x="2398548" y="-46028"/>
                  <a:pt x="2448225" y="36989"/>
                  <a:pt x="2701823" y="0"/>
                </a:cubicBezTo>
                <a:cubicBezTo>
                  <a:pt x="2955421" y="-36989"/>
                  <a:pt x="3153370" y="53722"/>
                  <a:pt x="3371505" y="0"/>
                </a:cubicBezTo>
                <a:cubicBezTo>
                  <a:pt x="3589640" y="-53722"/>
                  <a:pt x="3735698" y="54637"/>
                  <a:pt x="3856448" y="0"/>
                </a:cubicBezTo>
                <a:cubicBezTo>
                  <a:pt x="3977198" y="-54637"/>
                  <a:pt x="4453053" y="59611"/>
                  <a:pt x="4618500" y="0"/>
                </a:cubicBezTo>
                <a:cubicBezTo>
                  <a:pt x="4624331" y="98249"/>
                  <a:pt x="4612255" y="267454"/>
                  <a:pt x="4618500" y="447002"/>
                </a:cubicBezTo>
                <a:cubicBezTo>
                  <a:pt x="4624745" y="626550"/>
                  <a:pt x="4576763" y="723006"/>
                  <a:pt x="4618500" y="843400"/>
                </a:cubicBezTo>
                <a:cubicBezTo>
                  <a:pt x="4660237" y="963794"/>
                  <a:pt x="4569849" y="1079798"/>
                  <a:pt x="4618500" y="1265100"/>
                </a:cubicBezTo>
                <a:cubicBezTo>
                  <a:pt x="4416381" y="1317359"/>
                  <a:pt x="4261606" y="1211960"/>
                  <a:pt x="3995003" y="1265100"/>
                </a:cubicBezTo>
                <a:cubicBezTo>
                  <a:pt x="3728400" y="1318240"/>
                  <a:pt x="3614637" y="1185012"/>
                  <a:pt x="3325320" y="1265100"/>
                </a:cubicBezTo>
                <a:cubicBezTo>
                  <a:pt x="3036003" y="1345188"/>
                  <a:pt x="2802465" y="1211293"/>
                  <a:pt x="2655638" y="1265100"/>
                </a:cubicBezTo>
                <a:cubicBezTo>
                  <a:pt x="2508811" y="1318907"/>
                  <a:pt x="2368167" y="1228538"/>
                  <a:pt x="2170695" y="1265100"/>
                </a:cubicBezTo>
                <a:cubicBezTo>
                  <a:pt x="1973223" y="1301662"/>
                  <a:pt x="1867179" y="1202553"/>
                  <a:pt x="1593382" y="1265100"/>
                </a:cubicBezTo>
                <a:cubicBezTo>
                  <a:pt x="1319585" y="1327647"/>
                  <a:pt x="1200188" y="1197967"/>
                  <a:pt x="923700" y="1265100"/>
                </a:cubicBezTo>
                <a:cubicBezTo>
                  <a:pt x="647212" y="1332233"/>
                  <a:pt x="438118" y="1252086"/>
                  <a:pt x="0" y="1265100"/>
                </a:cubicBezTo>
                <a:cubicBezTo>
                  <a:pt x="-35256" y="1175687"/>
                  <a:pt x="15356" y="1029748"/>
                  <a:pt x="0" y="881353"/>
                </a:cubicBezTo>
                <a:cubicBezTo>
                  <a:pt x="-15356" y="732958"/>
                  <a:pt x="17124" y="660625"/>
                  <a:pt x="0" y="484955"/>
                </a:cubicBezTo>
                <a:cubicBezTo>
                  <a:pt x="-17124" y="309285"/>
                  <a:pt x="7131" y="183193"/>
                  <a:pt x="0" y="0"/>
                </a:cubicBezTo>
                <a:close/>
              </a:path>
            </a:pathLst>
          </a:custGeom>
          <a:solidFill>
            <a:srgbClr val="EAD1DC"/>
          </a:solidFill>
          <a:ln>
            <a:solidFill>
              <a:schemeClr val="dk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Palatino"/>
                <a:ea typeface="Palatino"/>
                <a:cs typeface="Palatino"/>
                <a:sym typeface="Palatino"/>
              </a:rPr>
              <a:t>Can we do better?</a:t>
            </a:r>
            <a:endParaRPr sz="2800" dirty="0"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FB2281-A4B2-3195-ED13-0A052455B3FC}"/>
              </a:ext>
            </a:extLst>
          </p:cNvPr>
          <p:cNvSpPr txBox="1"/>
          <p:nvPr/>
        </p:nvSpPr>
        <p:spPr>
          <a:xfrm>
            <a:off x="691660" y="3063831"/>
            <a:ext cx="72331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alatino" pitchFamily="2" charset="77"/>
                <a:ea typeface="Palatino" pitchFamily="2" charset="77"/>
              </a:rPr>
              <a:t>Yes! Just go 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ternary! </a:t>
            </a:r>
            <a:r>
              <a:rPr lang="en-US" sz="2400" dirty="0">
                <a:latin typeface="Palatino" pitchFamily="2" charset="77"/>
                <a:ea typeface="Palatino" pitchFamily="2" charset="77"/>
              </a:rPr>
              <a:t>Then we have lg</a:t>
            </a:r>
            <a:r>
              <a:rPr lang="en-US" sz="2400" baseline="-25000" dirty="0">
                <a:latin typeface="Palatino" pitchFamily="2" charset="77"/>
                <a:ea typeface="Palatino" pitchFamily="2" charset="77"/>
              </a:rPr>
              <a:t>3</a:t>
            </a:r>
            <a:r>
              <a:rPr lang="en-US" sz="2400" dirty="0">
                <a:latin typeface="Palatino" pitchFamily="2" charset="77"/>
                <a:ea typeface="Palatino" pitchFamily="2" charset="77"/>
              </a:rPr>
              <a:t> n auxiliary variables, and each of them implies 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3 </a:t>
            </a:r>
            <a:r>
              <a:rPr lang="en-US" sz="2400" dirty="0">
                <a:latin typeface="Palatino" pitchFamily="2" charset="77"/>
                <a:ea typeface="Palatino" pitchFamily="2" charset="77"/>
              </a:rPr>
              <a:t>disjunctions instead of 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2</a:t>
            </a:r>
          </a:p>
          <a:p>
            <a:endParaRPr lang="en-US" sz="2400" i="1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05D85F-A6E0-F161-35E2-11A8A2BDA2A8}"/>
              </a:ext>
            </a:extLst>
          </p:cNvPr>
          <p:cNvSpPr/>
          <p:nvPr/>
        </p:nvSpPr>
        <p:spPr>
          <a:xfrm>
            <a:off x="2821259" y="4014439"/>
            <a:ext cx="5274526" cy="992459"/>
          </a:xfrm>
          <a:custGeom>
            <a:avLst/>
            <a:gdLst>
              <a:gd name="csX0" fmla="*/ 0 w 5274526"/>
              <a:gd name="csY0" fmla="*/ 0 h 992459"/>
              <a:gd name="csX1" fmla="*/ 691549 w 5274526"/>
              <a:gd name="csY1" fmla="*/ 0 h 992459"/>
              <a:gd name="csX2" fmla="*/ 1330353 w 5274526"/>
              <a:gd name="csY2" fmla="*/ 0 h 992459"/>
              <a:gd name="csX3" fmla="*/ 1916411 w 5274526"/>
              <a:gd name="csY3" fmla="*/ 0 h 992459"/>
              <a:gd name="csX4" fmla="*/ 2502470 w 5274526"/>
              <a:gd name="csY4" fmla="*/ 0 h 992459"/>
              <a:gd name="csX5" fmla="*/ 3194019 w 5274526"/>
              <a:gd name="csY5" fmla="*/ 0 h 992459"/>
              <a:gd name="csX6" fmla="*/ 3832822 w 5274526"/>
              <a:gd name="csY6" fmla="*/ 0 h 992459"/>
              <a:gd name="csX7" fmla="*/ 4260645 w 5274526"/>
              <a:gd name="csY7" fmla="*/ 0 h 992459"/>
              <a:gd name="csX8" fmla="*/ 5274526 w 5274526"/>
              <a:gd name="csY8" fmla="*/ 0 h 992459"/>
              <a:gd name="csX9" fmla="*/ 5274526 w 5274526"/>
              <a:gd name="csY9" fmla="*/ 516079 h 992459"/>
              <a:gd name="csX10" fmla="*/ 5274526 w 5274526"/>
              <a:gd name="csY10" fmla="*/ 992459 h 992459"/>
              <a:gd name="csX11" fmla="*/ 4793958 w 5274526"/>
              <a:gd name="csY11" fmla="*/ 992459 h 992459"/>
              <a:gd name="csX12" fmla="*/ 4102409 w 5274526"/>
              <a:gd name="csY12" fmla="*/ 992459 h 992459"/>
              <a:gd name="csX13" fmla="*/ 3569096 w 5274526"/>
              <a:gd name="csY13" fmla="*/ 992459 h 992459"/>
              <a:gd name="csX14" fmla="*/ 2877547 w 5274526"/>
              <a:gd name="csY14" fmla="*/ 992459 h 992459"/>
              <a:gd name="csX15" fmla="*/ 2396979 w 5274526"/>
              <a:gd name="csY15" fmla="*/ 992459 h 992459"/>
              <a:gd name="csX16" fmla="*/ 1969156 w 5274526"/>
              <a:gd name="csY16" fmla="*/ 992459 h 992459"/>
              <a:gd name="csX17" fmla="*/ 1541334 w 5274526"/>
              <a:gd name="csY17" fmla="*/ 992459 h 992459"/>
              <a:gd name="csX18" fmla="*/ 902530 w 5274526"/>
              <a:gd name="csY18" fmla="*/ 992459 h 992459"/>
              <a:gd name="csX19" fmla="*/ 0 w 5274526"/>
              <a:gd name="csY19" fmla="*/ 992459 h 992459"/>
              <a:gd name="csX20" fmla="*/ 0 w 5274526"/>
              <a:gd name="csY20" fmla="*/ 496230 h 992459"/>
              <a:gd name="csX21" fmla="*/ 0 w 5274526"/>
              <a:gd name="csY21" fmla="*/ 0 h 9924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5274526" h="992459" fill="none" extrusionOk="0">
                <a:moveTo>
                  <a:pt x="0" y="0"/>
                </a:moveTo>
                <a:cubicBezTo>
                  <a:pt x="344750" y="-65080"/>
                  <a:pt x="530565" y="21277"/>
                  <a:pt x="691549" y="0"/>
                </a:cubicBezTo>
                <a:cubicBezTo>
                  <a:pt x="852533" y="-21277"/>
                  <a:pt x="1064906" y="43380"/>
                  <a:pt x="1330353" y="0"/>
                </a:cubicBezTo>
                <a:cubicBezTo>
                  <a:pt x="1595800" y="-43380"/>
                  <a:pt x="1717541" y="58360"/>
                  <a:pt x="1916411" y="0"/>
                </a:cubicBezTo>
                <a:cubicBezTo>
                  <a:pt x="2115281" y="-58360"/>
                  <a:pt x="2330144" y="11904"/>
                  <a:pt x="2502470" y="0"/>
                </a:cubicBezTo>
                <a:cubicBezTo>
                  <a:pt x="2674796" y="-11904"/>
                  <a:pt x="2998027" y="14694"/>
                  <a:pt x="3194019" y="0"/>
                </a:cubicBezTo>
                <a:cubicBezTo>
                  <a:pt x="3390011" y="-14694"/>
                  <a:pt x="3539083" y="30565"/>
                  <a:pt x="3832822" y="0"/>
                </a:cubicBezTo>
                <a:cubicBezTo>
                  <a:pt x="4126561" y="-30565"/>
                  <a:pt x="4129448" y="43594"/>
                  <a:pt x="4260645" y="0"/>
                </a:cubicBezTo>
                <a:cubicBezTo>
                  <a:pt x="4391842" y="-43594"/>
                  <a:pt x="4860601" y="71182"/>
                  <a:pt x="5274526" y="0"/>
                </a:cubicBezTo>
                <a:cubicBezTo>
                  <a:pt x="5321812" y="251243"/>
                  <a:pt x="5231828" y="314232"/>
                  <a:pt x="5274526" y="516079"/>
                </a:cubicBezTo>
                <a:cubicBezTo>
                  <a:pt x="5317224" y="717926"/>
                  <a:pt x="5230579" y="785340"/>
                  <a:pt x="5274526" y="992459"/>
                </a:cubicBezTo>
                <a:cubicBezTo>
                  <a:pt x="5077206" y="992780"/>
                  <a:pt x="4949483" y="988600"/>
                  <a:pt x="4793958" y="992459"/>
                </a:cubicBezTo>
                <a:cubicBezTo>
                  <a:pt x="4638433" y="996318"/>
                  <a:pt x="4373926" y="963711"/>
                  <a:pt x="4102409" y="992459"/>
                </a:cubicBezTo>
                <a:cubicBezTo>
                  <a:pt x="3830892" y="1021207"/>
                  <a:pt x="3695023" y="937358"/>
                  <a:pt x="3569096" y="992459"/>
                </a:cubicBezTo>
                <a:cubicBezTo>
                  <a:pt x="3443169" y="1047560"/>
                  <a:pt x="3070301" y="991449"/>
                  <a:pt x="2877547" y="992459"/>
                </a:cubicBezTo>
                <a:cubicBezTo>
                  <a:pt x="2684793" y="993469"/>
                  <a:pt x="2558224" y="986263"/>
                  <a:pt x="2396979" y="992459"/>
                </a:cubicBezTo>
                <a:cubicBezTo>
                  <a:pt x="2235734" y="998655"/>
                  <a:pt x="2146064" y="977962"/>
                  <a:pt x="1969156" y="992459"/>
                </a:cubicBezTo>
                <a:cubicBezTo>
                  <a:pt x="1792248" y="1006956"/>
                  <a:pt x="1654214" y="963565"/>
                  <a:pt x="1541334" y="992459"/>
                </a:cubicBezTo>
                <a:cubicBezTo>
                  <a:pt x="1428454" y="1021353"/>
                  <a:pt x="1101416" y="962875"/>
                  <a:pt x="902530" y="992459"/>
                </a:cubicBezTo>
                <a:cubicBezTo>
                  <a:pt x="703644" y="1022043"/>
                  <a:pt x="404852" y="980422"/>
                  <a:pt x="0" y="992459"/>
                </a:cubicBezTo>
                <a:cubicBezTo>
                  <a:pt x="-34496" y="751814"/>
                  <a:pt x="47560" y="678979"/>
                  <a:pt x="0" y="496230"/>
                </a:cubicBezTo>
                <a:cubicBezTo>
                  <a:pt x="-47560" y="313481"/>
                  <a:pt x="14505" y="215096"/>
                  <a:pt x="0" y="0"/>
                </a:cubicBezTo>
                <a:close/>
              </a:path>
              <a:path w="5274526" h="992459" stroke="0" extrusionOk="0">
                <a:moveTo>
                  <a:pt x="0" y="0"/>
                </a:moveTo>
                <a:cubicBezTo>
                  <a:pt x="215077" y="-50427"/>
                  <a:pt x="424250" y="31184"/>
                  <a:pt x="533313" y="0"/>
                </a:cubicBezTo>
                <a:cubicBezTo>
                  <a:pt x="642376" y="-31184"/>
                  <a:pt x="870837" y="34539"/>
                  <a:pt x="961136" y="0"/>
                </a:cubicBezTo>
                <a:cubicBezTo>
                  <a:pt x="1051435" y="-34539"/>
                  <a:pt x="1340376" y="8070"/>
                  <a:pt x="1652685" y="0"/>
                </a:cubicBezTo>
                <a:cubicBezTo>
                  <a:pt x="1964994" y="-8070"/>
                  <a:pt x="1968105" y="2220"/>
                  <a:pt x="2185998" y="0"/>
                </a:cubicBezTo>
                <a:cubicBezTo>
                  <a:pt x="2403891" y="-2220"/>
                  <a:pt x="2582728" y="14036"/>
                  <a:pt x="2719311" y="0"/>
                </a:cubicBezTo>
                <a:cubicBezTo>
                  <a:pt x="2855894" y="-14036"/>
                  <a:pt x="3167533" y="62302"/>
                  <a:pt x="3410860" y="0"/>
                </a:cubicBezTo>
                <a:cubicBezTo>
                  <a:pt x="3654187" y="-62302"/>
                  <a:pt x="3692163" y="1691"/>
                  <a:pt x="3891428" y="0"/>
                </a:cubicBezTo>
                <a:cubicBezTo>
                  <a:pt x="4090693" y="-1691"/>
                  <a:pt x="4423844" y="17571"/>
                  <a:pt x="4582977" y="0"/>
                </a:cubicBezTo>
                <a:cubicBezTo>
                  <a:pt x="4742110" y="-17571"/>
                  <a:pt x="4934293" y="15298"/>
                  <a:pt x="5274526" y="0"/>
                </a:cubicBezTo>
                <a:cubicBezTo>
                  <a:pt x="5282170" y="243356"/>
                  <a:pt x="5254259" y="365042"/>
                  <a:pt x="5274526" y="496230"/>
                </a:cubicBezTo>
                <a:cubicBezTo>
                  <a:pt x="5294793" y="627418"/>
                  <a:pt x="5220265" y="779156"/>
                  <a:pt x="5274526" y="992459"/>
                </a:cubicBezTo>
                <a:cubicBezTo>
                  <a:pt x="5107299" y="1008374"/>
                  <a:pt x="4906001" y="971030"/>
                  <a:pt x="4635722" y="992459"/>
                </a:cubicBezTo>
                <a:cubicBezTo>
                  <a:pt x="4365443" y="1013888"/>
                  <a:pt x="4086454" y="943385"/>
                  <a:pt x="3944173" y="992459"/>
                </a:cubicBezTo>
                <a:cubicBezTo>
                  <a:pt x="3801892" y="1041533"/>
                  <a:pt x="3483379" y="947696"/>
                  <a:pt x="3252624" y="992459"/>
                </a:cubicBezTo>
                <a:cubicBezTo>
                  <a:pt x="3021869" y="1037222"/>
                  <a:pt x="3010660" y="982241"/>
                  <a:pt x="2772056" y="992459"/>
                </a:cubicBezTo>
                <a:cubicBezTo>
                  <a:pt x="2533452" y="1002677"/>
                  <a:pt x="2324192" y="926009"/>
                  <a:pt x="2185998" y="992459"/>
                </a:cubicBezTo>
                <a:cubicBezTo>
                  <a:pt x="2047804" y="1058909"/>
                  <a:pt x="1648557" y="977477"/>
                  <a:pt x="1494449" y="992459"/>
                </a:cubicBezTo>
                <a:cubicBezTo>
                  <a:pt x="1340341" y="1007441"/>
                  <a:pt x="1152091" y="962289"/>
                  <a:pt x="908391" y="992459"/>
                </a:cubicBezTo>
                <a:cubicBezTo>
                  <a:pt x="664691" y="1022629"/>
                  <a:pt x="421290" y="960985"/>
                  <a:pt x="0" y="992459"/>
                </a:cubicBezTo>
                <a:cubicBezTo>
                  <a:pt x="-12478" y="816299"/>
                  <a:pt x="52757" y="670591"/>
                  <a:pt x="0" y="516079"/>
                </a:cubicBezTo>
                <a:cubicBezTo>
                  <a:pt x="-52757" y="361567"/>
                  <a:pt x="61060" y="182938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3 lg</a:t>
            </a:r>
            <a:r>
              <a:rPr lang="en-US" sz="2400" baseline="-25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3</a:t>
            </a:r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n</a:t>
            </a:r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= (3/lg</a:t>
            </a:r>
            <a:r>
              <a:rPr lang="en-US" sz="2400" baseline="-25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2</a:t>
            </a:r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3) lg</a:t>
            </a:r>
            <a:r>
              <a:rPr lang="en-US" sz="2400" baseline="-25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2</a:t>
            </a:r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n</a:t>
            </a:r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&lt; 1.89lg</a:t>
            </a:r>
            <a:r>
              <a:rPr lang="en-US" sz="2400" baseline="-25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2</a:t>
            </a:r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n</a:t>
            </a:r>
            <a:endParaRPr lang="en-US" sz="2400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7267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D5D06-3D7D-CDB2-7BE0-6E4FF1348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897240-C1D4-290B-FA5A-6D1C05E9D7ED}"/>
              </a:ext>
            </a:extLst>
          </p:cNvPr>
          <p:cNvSpPr txBox="1"/>
          <p:nvPr/>
        </p:nvSpPr>
        <p:spPr>
          <a:xfrm>
            <a:off x="246185" y="387163"/>
            <a:ext cx="87712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We can encode </a:t>
            </a:r>
            <a:r>
              <a:rPr lang="en-US" sz="2800" b="1" i="1" dirty="0" err="1">
                <a:latin typeface="Palatino" pitchFamily="2" charset="77"/>
                <a:ea typeface="Palatino" pitchFamily="2" charset="77"/>
              </a:rPr>
              <a:t>AtLeastTwo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(x</a:t>
            </a:r>
            <a:r>
              <a:rPr lang="en-US" sz="2800" b="1" i="1" baseline="-25000" dirty="0">
                <a:latin typeface="Palatino" pitchFamily="2" charset="77"/>
                <a:ea typeface="Palatino" pitchFamily="2" charset="77"/>
              </a:rPr>
              <a:t>1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, …, </a:t>
            </a:r>
            <a:r>
              <a:rPr lang="en-US" sz="2800" b="1" i="1" dirty="0" err="1">
                <a:latin typeface="Palatino" pitchFamily="2" charset="77"/>
                <a:ea typeface="Palatino" pitchFamily="2" charset="77"/>
              </a:rPr>
              <a:t>x</a:t>
            </a:r>
            <a:r>
              <a:rPr lang="en-US" sz="2800" b="1" i="1" baseline="-25000" dirty="0" err="1">
                <a:latin typeface="Palatino" pitchFamily="2" charset="77"/>
                <a:ea typeface="Palatino" pitchFamily="2" charset="77"/>
              </a:rPr>
              <a:t>n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)</a:t>
            </a:r>
          </a:p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With 1.89lg</a:t>
            </a:r>
            <a:r>
              <a:rPr lang="en-US" sz="2800" baseline="-25000" dirty="0">
                <a:latin typeface="Palatino" pitchFamily="2" charset="77"/>
                <a:ea typeface="Palatino" pitchFamily="2" charset="77"/>
              </a:rPr>
              <a:t>2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n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+ 1 clauses and lg</a:t>
            </a:r>
            <a:r>
              <a:rPr lang="en-US" sz="2800" baseline="-25000" dirty="0">
                <a:latin typeface="Palatino" pitchFamily="2" charset="77"/>
                <a:ea typeface="Palatino" pitchFamily="2" charset="77"/>
              </a:rPr>
              <a:t>3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n 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auxiliary variables.</a:t>
            </a:r>
          </a:p>
        </p:txBody>
      </p:sp>
      <p:sp>
        <p:nvSpPr>
          <p:cNvPr id="5" name="Google Shape;113;p18">
            <a:extLst>
              <a:ext uri="{FF2B5EF4-FFF2-40B4-BE49-F238E27FC236}">
                <a16:creationId xmlns:a16="http://schemas.microsoft.com/office/drawing/2014/main" id="{F781D22C-704C-B7E6-4E5E-8EFB6B7A923D}"/>
              </a:ext>
            </a:extLst>
          </p:cNvPr>
          <p:cNvSpPr/>
          <p:nvPr/>
        </p:nvSpPr>
        <p:spPr>
          <a:xfrm>
            <a:off x="2180688" y="1521934"/>
            <a:ext cx="4618500" cy="1265100"/>
          </a:xfrm>
          <a:custGeom>
            <a:avLst/>
            <a:gdLst>
              <a:gd name="csX0" fmla="*/ 0 w 4618500"/>
              <a:gd name="csY0" fmla="*/ 0 h 1265100"/>
              <a:gd name="csX1" fmla="*/ 669683 w 4618500"/>
              <a:gd name="csY1" fmla="*/ 0 h 1265100"/>
              <a:gd name="csX2" fmla="*/ 1293180 w 4618500"/>
              <a:gd name="csY2" fmla="*/ 0 h 1265100"/>
              <a:gd name="csX3" fmla="*/ 1870493 w 4618500"/>
              <a:gd name="csY3" fmla="*/ 0 h 1265100"/>
              <a:gd name="csX4" fmla="*/ 2447805 w 4618500"/>
              <a:gd name="csY4" fmla="*/ 0 h 1265100"/>
              <a:gd name="csX5" fmla="*/ 3117488 w 4618500"/>
              <a:gd name="csY5" fmla="*/ 0 h 1265100"/>
              <a:gd name="csX6" fmla="*/ 3740985 w 4618500"/>
              <a:gd name="csY6" fmla="*/ 0 h 1265100"/>
              <a:gd name="csX7" fmla="*/ 4618500 w 4618500"/>
              <a:gd name="csY7" fmla="*/ 0 h 1265100"/>
              <a:gd name="csX8" fmla="*/ 4618500 w 4618500"/>
              <a:gd name="csY8" fmla="*/ 409049 h 1265100"/>
              <a:gd name="csX9" fmla="*/ 4618500 w 4618500"/>
              <a:gd name="csY9" fmla="*/ 792796 h 1265100"/>
              <a:gd name="csX10" fmla="*/ 4618500 w 4618500"/>
              <a:gd name="csY10" fmla="*/ 1265100 h 1265100"/>
              <a:gd name="csX11" fmla="*/ 4133558 w 4618500"/>
              <a:gd name="csY11" fmla="*/ 1265100 h 1265100"/>
              <a:gd name="csX12" fmla="*/ 3463875 w 4618500"/>
              <a:gd name="csY12" fmla="*/ 1265100 h 1265100"/>
              <a:gd name="csX13" fmla="*/ 2932748 w 4618500"/>
              <a:gd name="csY13" fmla="*/ 1265100 h 1265100"/>
              <a:gd name="csX14" fmla="*/ 2263065 w 4618500"/>
              <a:gd name="csY14" fmla="*/ 1265100 h 1265100"/>
              <a:gd name="csX15" fmla="*/ 1778123 w 4618500"/>
              <a:gd name="csY15" fmla="*/ 1265100 h 1265100"/>
              <a:gd name="csX16" fmla="*/ 1339365 w 4618500"/>
              <a:gd name="csY16" fmla="*/ 1265100 h 1265100"/>
              <a:gd name="csX17" fmla="*/ 900608 w 4618500"/>
              <a:gd name="csY17" fmla="*/ 1265100 h 1265100"/>
              <a:gd name="csX18" fmla="*/ 0 w 4618500"/>
              <a:gd name="csY18" fmla="*/ 1265100 h 1265100"/>
              <a:gd name="csX19" fmla="*/ 0 w 4618500"/>
              <a:gd name="csY19" fmla="*/ 881353 h 1265100"/>
              <a:gd name="csX20" fmla="*/ 0 w 4618500"/>
              <a:gd name="csY20" fmla="*/ 434351 h 1265100"/>
              <a:gd name="csX21" fmla="*/ 0 w 4618500"/>
              <a:gd name="csY21" fmla="*/ 0 h 1265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618500" h="1265100" fill="none" extrusionOk="0">
                <a:moveTo>
                  <a:pt x="0" y="0"/>
                </a:moveTo>
                <a:cubicBezTo>
                  <a:pt x="287417" y="-65468"/>
                  <a:pt x="499201" y="39949"/>
                  <a:pt x="669683" y="0"/>
                </a:cubicBezTo>
                <a:cubicBezTo>
                  <a:pt x="840165" y="-39949"/>
                  <a:pt x="1142426" y="66271"/>
                  <a:pt x="1293180" y="0"/>
                </a:cubicBezTo>
                <a:cubicBezTo>
                  <a:pt x="1443934" y="-66271"/>
                  <a:pt x="1702090" y="30287"/>
                  <a:pt x="1870493" y="0"/>
                </a:cubicBezTo>
                <a:cubicBezTo>
                  <a:pt x="2038896" y="-30287"/>
                  <a:pt x="2247819" y="37235"/>
                  <a:pt x="2447805" y="0"/>
                </a:cubicBezTo>
                <a:cubicBezTo>
                  <a:pt x="2647791" y="-37235"/>
                  <a:pt x="2980949" y="68423"/>
                  <a:pt x="3117488" y="0"/>
                </a:cubicBezTo>
                <a:cubicBezTo>
                  <a:pt x="3254027" y="-68423"/>
                  <a:pt x="3435622" y="65854"/>
                  <a:pt x="3740985" y="0"/>
                </a:cubicBezTo>
                <a:cubicBezTo>
                  <a:pt x="4046348" y="-65854"/>
                  <a:pt x="4198436" y="66006"/>
                  <a:pt x="4618500" y="0"/>
                </a:cubicBezTo>
                <a:cubicBezTo>
                  <a:pt x="4623622" y="162730"/>
                  <a:pt x="4582500" y="288804"/>
                  <a:pt x="4618500" y="409049"/>
                </a:cubicBezTo>
                <a:cubicBezTo>
                  <a:pt x="4654500" y="529294"/>
                  <a:pt x="4582629" y="714552"/>
                  <a:pt x="4618500" y="792796"/>
                </a:cubicBezTo>
                <a:cubicBezTo>
                  <a:pt x="4654371" y="871040"/>
                  <a:pt x="4597972" y="1070402"/>
                  <a:pt x="4618500" y="1265100"/>
                </a:cubicBezTo>
                <a:cubicBezTo>
                  <a:pt x="4505365" y="1279016"/>
                  <a:pt x="4277849" y="1244244"/>
                  <a:pt x="4133558" y="1265100"/>
                </a:cubicBezTo>
                <a:cubicBezTo>
                  <a:pt x="3989267" y="1285956"/>
                  <a:pt x="3712931" y="1259675"/>
                  <a:pt x="3463875" y="1265100"/>
                </a:cubicBezTo>
                <a:cubicBezTo>
                  <a:pt x="3214819" y="1270525"/>
                  <a:pt x="3119530" y="1203042"/>
                  <a:pt x="2932748" y="1265100"/>
                </a:cubicBezTo>
                <a:cubicBezTo>
                  <a:pt x="2745966" y="1327158"/>
                  <a:pt x="2591732" y="1203805"/>
                  <a:pt x="2263065" y="1265100"/>
                </a:cubicBezTo>
                <a:cubicBezTo>
                  <a:pt x="1934398" y="1326395"/>
                  <a:pt x="1915497" y="1261609"/>
                  <a:pt x="1778123" y="1265100"/>
                </a:cubicBezTo>
                <a:cubicBezTo>
                  <a:pt x="1640749" y="1268591"/>
                  <a:pt x="1507039" y="1262759"/>
                  <a:pt x="1339365" y="1265100"/>
                </a:cubicBezTo>
                <a:cubicBezTo>
                  <a:pt x="1171691" y="1267441"/>
                  <a:pt x="1058856" y="1255243"/>
                  <a:pt x="900608" y="1265100"/>
                </a:cubicBezTo>
                <a:cubicBezTo>
                  <a:pt x="742360" y="1274957"/>
                  <a:pt x="292135" y="1161213"/>
                  <a:pt x="0" y="1265100"/>
                </a:cubicBezTo>
                <a:cubicBezTo>
                  <a:pt x="-40486" y="1162920"/>
                  <a:pt x="15552" y="984324"/>
                  <a:pt x="0" y="881353"/>
                </a:cubicBezTo>
                <a:cubicBezTo>
                  <a:pt x="-15552" y="778382"/>
                  <a:pt x="31511" y="559241"/>
                  <a:pt x="0" y="434351"/>
                </a:cubicBezTo>
                <a:cubicBezTo>
                  <a:pt x="-31511" y="309461"/>
                  <a:pt x="20959" y="164785"/>
                  <a:pt x="0" y="0"/>
                </a:cubicBezTo>
                <a:close/>
              </a:path>
              <a:path w="4618500" h="1265100" stroke="0" extrusionOk="0">
                <a:moveTo>
                  <a:pt x="0" y="0"/>
                </a:moveTo>
                <a:cubicBezTo>
                  <a:pt x="227369" y="-46106"/>
                  <a:pt x="360630" y="58574"/>
                  <a:pt x="531128" y="0"/>
                </a:cubicBezTo>
                <a:cubicBezTo>
                  <a:pt x="701626" y="-58574"/>
                  <a:pt x="813542" y="1935"/>
                  <a:pt x="969885" y="0"/>
                </a:cubicBezTo>
                <a:cubicBezTo>
                  <a:pt x="1126228" y="-1935"/>
                  <a:pt x="1318074" y="69421"/>
                  <a:pt x="1639568" y="0"/>
                </a:cubicBezTo>
                <a:cubicBezTo>
                  <a:pt x="1961062" y="-69421"/>
                  <a:pt x="1942842" y="46028"/>
                  <a:pt x="2170695" y="0"/>
                </a:cubicBezTo>
                <a:cubicBezTo>
                  <a:pt x="2398548" y="-46028"/>
                  <a:pt x="2448225" y="36989"/>
                  <a:pt x="2701823" y="0"/>
                </a:cubicBezTo>
                <a:cubicBezTo>
                  <a:pt x="2955421" y="-36989"/>
                  <a:pt x="3153370" y="53722"/>
                  <a:pt x="3371505" y="0"/>
                </a:cubicBezTo>
                <a:cubicBezTo>
                  <a:pt x="3589640" y="-53722"/>
                  <a:pt x="3735698" y="54637"/>
                  <a:pt x="3856448" y="0"/>
                </a:cubicBezTo>
                <a:cubicBezTo>
                  <a:pt x="3977198" y="-54637"/>
                  <a:pt x="4453053" y="59611"/>
                  <a:pt x="4618500" y="0"/>
                </a:cubicBezTo>
                <a:cubicBezTo>
                  <a:pt x="4624331" y="98249"/>
                  <a:pt x="4612255" y="267454"/>
                  <a:pt x="4618500" y="447002"/>
                </a:cubicBezTo>
                <a:cubicBezTo>
                  <a:pt x="4624745" y="626550"/>
                  <a:pt x="4576763" y="723006"/>
                  <a:pt x="4618500" y="843400"/>
                </a:cubicBezTo>
                <a:cubicBezTo>
                  <a:pt x="4660237" y="963794"/>
                  <a:pt x="4569849" y="1079798"/>
                  <a:pt x="4618500" y="1265100"/>
                </a:cubicBezTo>
                <a:cubicBezTo>
                  <a:pt x="4416381" y="1317359"/>
                  <a:pt x="4261606" y="1211960"/>
                  <a:pt x="3995003" y="1265100"/>
                </a:cubicBezTo>
                <a:cubicBezTo>
                  <a:pt x="3728400" y="1318240"/>
                  <a:pt x="3614637" y="1185012"/>
                  <a:pt x="3325320" y="1265100"/>
                </a:cubicBezTo>
                <a:cubicBezTo>
                  <a:pt x="3036003" y="1345188"/>
                  <a:pt x="2802465" y="1211293"/>
                  <a:pt x="2655638" y="1265100"/>
                </a:cubicBezTo>
                <a:cubicBezTo>
                  <a:pt x="2508811" y="1318907"/>
                  <a:pt x="2368167" y="1228538"/>
                  <a:pt x="2170695" y="1265100"/>
                </a:cubicBezTo>
                <a:cubicBezTo>
                  <a:pt x="1973223" y="1301662"/>
                  <a:pt x="1867179" y="1202553"/>
                  <a:pt x="1593382" y="1265100"/>
                </a:cubicBezTo>
                <a:cubicBezTo>
                  <a:pt x="1319585" y="1327647"/>
                  <a:pt x="1200188" y="1197967"/>
                  <a:pt x="923700" y="1265100"/>
                </a:cubicBezTo>
                <a:cubicBezTo>
                  <a:pt x="647212" y="1332233"/>
                  <a:pt x="438118" y="1252086"/>
                  <a:pt x="0" y="1265100"/>
                </a:cubicBezTo>
                <a:cubicBezTo>
                  <a:pt x="-35256" y="1175687"/>
                  <a:pt x="15356" y="1029748"/>
                  <a:pt x="0" y="881353"/>
                </a:cubicBezTo>
                <a:cubicBezTo>
                  <a:pt x="-15356" y="732958"/>
                  <a:pt x="17124" y="660625"/>
                  <a:pt x="0" y="484955"/>
                </a:cubicBezTo>
                <a:cubicBezTo>
                  <a:pt x="-17124" y="309285"/>
                  <a:pt x="7131" y="183193"/>
                  <a:pt x="0" y="0"/>
                </a:cubicBezTo>
                <a:close/>
              </a:path>
            </a:pathLst>
          </a:custGeom>
          <a:solidFill>
            <a:srgbClr val="EAD1DC"/>
          </a:solidFill>
          <a:ln>
            <a:solidFill>
              <a:schemeClr val="dk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Palatino"/>
                <a:ea typeface="Palatino"/>
                <a:cs typeface="Palatino"/>
                <a:sym typeface="Palatino"/>
              </a:rPr>
              <a:t>Can we do better?</a:t>
            </a:r>
            <a:endParaRPr sz="2800" dirty="0"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6DD9EA-9C24-0AFE-A997-1DA69C999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82754"/>
            <a:ext cx="7772400" cy="366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77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E49CF4-7A2A-6EA3-AE85-3C89E31E9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528" y="0"/>
            <a:ext cx="74849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096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E526B-7A7E-5BA5-51A6-BB3A4F5CA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8AFE14-C97D-BE51-991E-87AAC1584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528" y="0"/>
            <a:ext cx="74849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454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7F914-5E2F-C0DE-F7E8-F57EEDA2B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33851FF-E3D8-0C6A-BD6D-07ADC2EFD9D0}"/>
              </a:ext>
            </a:extLst>
          </p:cNvPr>
          <p:cNvSpPr/>
          <p:nvPr/>
        </p:nvSpPr>
        <p:spPr>
          <a:xfrm>
            <a:off x="3622429" y="3845169"/>
            <a:ext cx="3938955" cy="795577"/>
          </a:xfrm>
          <a:custGeom>
            <a:avLst/>
            <a:gdLst>
              <a:gd name="csX0" fmla="*/ 0 w 3938955"/>
              <a:gd name="csY0" fmla="*/ 0 h 795577"/>
              <a:gd name="csX1" fmla="*/ 483929 w 3938955"/>
              <a:gd name="csY1" fmla="*/ 0 h 795577"/>
              <a:gd name="csX2" fmla="*/ 1086026 w 3938955"/>
              <a:gd name="csY2" fmla="*/ 0 h 795577"/>
              <a:gd name="csX3" fmla="*/ 1609344 w 3938955"/>
              <a:gd name="csY3" fmla="*/ 0 h 795577"/>
              <a:gd name="csX4" fmla="*/ 2093273 w 3938955"/>
              <a:gd name="csY4" fmla="*/ 0 h 795577"/>
              <a:gd name="csX5" fmla="*/ 2695371 w 3938955"/>
              <a:gd name="csY5" fmla="*/ 0 h 795577"/>
              <a:gd name="csX6" fmla="*/ 3258078 w 3938955"/>
              <a:gd name="csY6" fmla="*/ 0 h 795577"/>
              <a:gd name="csX7" fmla="*/ 3938955 w 3938955"/>
              <a:gd name="csY7" fmla="*/ 0 h 795577"/>
              <a:gd name="csX8" fmla="*/ 3938955 w 3938955"/>
              <a:gd name="csY8" fmla="*/ 413700 h 795577"/>
              <a:gd name="csX9" fmla="*/ 3938955 w 3938955"/>
              <a:gd name="csY9" fmla="*/ 795577 h 795577"/>
              <a:gd name="csX10" fmla="*/ 3455026 w 3938955"/>
              <a:gd name="csY10" fmla="*/ 795577 h 795577"/>
              <a:gd name="csX11" fmla="*/ 3010487 w 3938955"/>
              <a:gd name="csY11" fmla="*/ 795577 h 795577"/>
              <a:gd name="csX12" fmla="*/ 2408390 w 3938955"/>
              <a:gd name="csY12" fmla="*/ 795577 h 795577"/>
              <a:gd name="csX13" fmla="*/ 1924461 w 3938955"/>
              <a:gd name="csY13" fmla="*/ 795577 h 795577"/>
              <a:gd name="csX14" fmla="*/ 1322363 w 3938955"/>
              <a:gd name="csY14" fmla="*/ 795577 h 795577"/>
              <a:gd name="csX15" fmla="*/ 680877 w 3938955"/>
              <a:gd name="csY15" fmla="*/ 795577 h 795577"/>
              <a:gd name="csX16" fmla="*/ 0 w 3938955"/>
              <a:gd name="csY16" fmla="*/ 795577 h 795577"/>
              <a:gd name="csX17" fmla="*/ 0 w 3938955"/>
              <a:gd name="csY17" fmla="*/ 381877 h 795577"/>
              <a:gd name="csX18" fmla="*/ 0 w 3938955"/>
              <a:gd name="csY18" fmla="*/ 0 h 7955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938955" h="795577" fill="none" extrusionOk="0">
                <a:moveTo>
                  <a:pt x="0" y="0"/>
                </a:moveTo>
                <a:cubicBezTo>
                  <a:pt x="187950" y="-41138"/>
                  <a:pt x="367978" y="32944"/>
                  <a:pt x="483929" y="0"/>
                </a:cubicBezTo>
                <a:cubicBezTo>
                  <a:pt x="599880" y="-32944"/>
                  <a:pt x="862718" y="37859"/>
                  <a:pt x="1086026" y="0"/>
                </a:cubicBezTo>
                <a:cubicBezTo>
                  <a:pt x="1309334" y="-37859"/>
                  <a:pt x="1455456" y="55199"/>
                  <a:pt x="1609344" y="0"/>
                </a:cubicBezTo>
                <a:cubicBezTo>
                  <a:pt x="1763232" y="-55199"/>
                  <a:pt x="1981403" y="44534"/>
                  <a:pt x="2093273" y="0"/>
                </a:cubicBezTo>
                <a:cubicBezTo>
                  <a:pt x="2205143" y="-44534"/>
                  <a:pt x="2473215" y="54651"/>
                  <a:pt x="2695371" y="0"/>
                </a:cubicBezTo>
                <a:cubicBezTo>
                  <a:pt x="2917527" y="-54651"/>
                  <a:pt x="3028356" y="19399"/>
                  <a:pt x="3258078" y="0"/>
                </a:cubicBezTo>
                <a:cubicBezTo>
                  <a:pt x="3487800" y="-19399"/>
                  <a:pt x="3656251" y="68089"/>
                  <a:pt x="3938955" y="0"/>
                </a:cubicBezTo>
                <a:cubicBezTo>
                  <a:pt x="3953918" y="180963"/>
                  <a:pt x="3915446" y="253834"/>
                  <a:pt x="3938955" y="413700"/>
                </a:cubicBezTo>
                <a:cubicBezTo>
                  <a:pt x="3962464" y="573566"/>
                  <a:pt x="3910758" y="645621"/>
                  <a:pt x="3938955" y="795577"/>
                </a:cubicBezTo>
                <a:cubicBezTo>
                  <a:pt x="3755374" y="842123"/>
                  <a:pt x="3694017" y="777533"/>
                  <a:pt x="3455026" y="795577"/>
                </a:cubicBezTo>
                <a:cubicBezTo>
                  <a:pt x="3216035" y="813621"/>
                  <a:pt x="3103547" y="791440"/>
                  <a:pt x="3010487" y="795577"/>
                </a:cubicBezTo>
                <a:cubicBezTo>
                  <a:pt x="2917427" y="799714"/>
                  <a:pt x="2682470" y="783668"/>
                  <a:pt x="2408390" y="795577"/>
                </a:cubicBezTo>
                <a:cubicBezTo>
                  <a:pt x="2134310" y="807486"/>
                  <a:pt x="2043953" y="762631"/>
                  <a:pt x="1924461" y="795577"/>
                </a:cubicBezTo>
                <a:cubicBezTo>
                  <a:pt x="1804969" y="828523"/>
                  <a:pt x="1462074" y="773834"/>
                  <a:pt x="1322363" y="795577"/>
                </a:cubicBezTo>
                <a:cubicBezTo>
                  <a:pt x="1182652" y="817320"/>
                  <a:pt x="999378" y="776039"/>
                  <a:pt x="680877" y="795577"/>
                </a:cubicBezTo>
                <a:cubicBezTo>
                  <a:pt x="362376" y="815115"/>
                  <a:pt x="290838" y="762292"/>
                  <a:pt x="0" y="795577"/>
                </a:cubicBezTo>
                <a:cubicBezTo>
                  <a:pt x="-8684" y="671258"/>
                  <a:pt x="1326" y="466611"/>
                  <a:pt x="0" y="381877"/>
                </a:cubicBezTo>
                <a:cubicBezTo>
                  <a:pt x="-1326" y="297143"/>
                  <a:pt x="44786" y="108750"/>
                  <a:pt x="0" y="0"/>
                </a:cubicBezTo>
                <a:close/>
              </a:path>
              <a:path w="3938955" h="795577" stroke="0" extrusionOk="0">
                <a:moveTo>
                  <a:pt x="0" y="0"/>
                </a:moveTo>
                <a:cubicBezTo>
                  <a:pt x="202918" y="-27481"/>
                  <a:pt x="288780" y="24046"/>
                  <a:pt x="523318" y="0"/>
                </a:cubicBezTo>
                <a:cubicBezTo>
                  <a:pt x="757856" y="-24046"/>
                  <a:pt x="763768" y="379"/>
                  <a:pt x="967858" y="0"/>
                </a:cubicBezTo>
                <a:cubicBezTo>
                  <a:pt x="1171948" y="-379"/>
                  <a:pt x="1474601" y="62552"/>
                  <a:pt x="1609344" y="0"/>
                </a:cubicBezTo>
                <a:cubicBezTo>
                  <a:pt x="1744087" y="-62552"/>
                  <a:pt x="1976180" y="14105"/>
                  <a:pt x="2132663" y="0"/>
                </a:cubicBezTo>
                <a:cubicBezTo>
                  <a:pt x="2289146" y="-14105"/>
                  <a:pt x="2510260" y="9045"/>
                  <a:pt x="2655981" y="0"/>
                </a:cubicBezTo>
                <a:cubicBezTo>
                  <a:pt x="2801702" y="-9045"/>
                  <a:pt x="3149351" y="65118"/>
                  <a:pt x="3297468" y="0"/>
                </a:cubicBezTo>
                <a:cubicBezTo>
                  <a:pt x="3445585" y="-65118"/>
                  <a:pt x="3632421" y="51972"/>
                  <a:pt x="3938955" y="0"/>
                </a:cubicBezTo>
                <a:cubicBezTo>
                  <a:pt x="3943368" y="135402"/>
                  <a:pt x="3909766" y="257806"/>
                  <a:pt x="3938955" y="413700"/>
                </a:cubicBezTo>
                <a:cubicBezTo>
                  <a:pt x="3968144" y="569594"/>
                  <a:pt x="3911283" y="647365"/>
                  <a:pt x="3938955" y="795577"/>
                </a:cubicBezTo>
                <a:cubicBezTo>
                  <a:pt x="3781594" y="813191"/>
                  <a:pt x="3642230" y="768074"/>
                  <a:pt x="3455026" y="795577"/>
                </a:cubicBezTo>
                <a:cubicBezTo>
                  <a:pt x="3267822" y="823080"/>
                  <a:pt x="3160661" y="788835"/>
                  <a:pt x="2892318" y="795577"/>
                </a:cubicBezTo>
                <a:cubicBezTo>
                  <a:pt x="2623975" y="802319"/>
                  <a:pt x="2512821" y="765051"/>
                  <a:pt x="2369000" y="795577"/>
                </a:cubicBezTo>
                <a:cubicBezTo>
                  <a:pt x="2225179" y="826103"/>
                  <a:pt x="1986943" y="762561"/>
                  <a:pt x="1727513" y="795577"/>
                </a:cubicBezTo>
                <a:cubicBezTo>
                  <a:pt x="1468083" y="828593"/>
                  <a:pt x="1317813" y="736088"/>
                  <a:pt x="1086026" y="795577"/>
                </a:cubicBezTo>
                <a:cubicBezTo>
                  <a:pt x="854239" y="855066"/>
                  <a:pt x="707656" y="794146"/>
                  <a:pt x="602097" y="795577"/>
                </a:cubicBezTo>
                <a:cubicBezTo>
                  <a:pt x="496538" y="797008"/>
                  <a:pt x="204870" y="754435"/>
                  <a:pt x="0" y="795577"/>
                </a:cubicBezTo>
                <a:cubicBezTo>
                  <a:pt x="-31336" y="635136"/>
                  <a:pt x="6556" y="557468"/>
                  <a:pt x="0" y="381877"/>
                </a:cubicBezTo>
                <a:cubicBezTo>
                  <a:pt x="-6556" y="206286"/>
                  <a:pt x="1520" y="183857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8BF3AA-A029-A7E1-65B3-7C71A322FA9E}"/>
              </a:ext>
            </a:extLst>
          </p:cNvPr>
          <p:cNvSpPr/>
          <p:nvPr/>
        </p:nvSpPr>
        <p:spPr>
          <a:xfrm>
            <a:off x="3505200" y="1172308"/>
            <a:ext cx="2723817" cy="1399442"/>
          </a:xfrm>
          <a:custGeom>
            <a:avLst/>
            <a:gdLst>
              <a:gd name="csX0" fmla="*/ 0 w 2723817"/>
              <a:gd name="csY0" fmla="*/ 0 h 1399442"/>
              <a:gd name="csX1" fmla="*/ 517525 w 2723817"/>
              <a:gd name="csY1" fmla="*/ 0 h 1399442"/>
              <a:gd name="csX2" fmla="*/ 980574 w 2723817"/>
              <a:gd name="csY2" fmla="*/ 0 h 1399442"/>
              <a:gd name="csX3" fmla="*/ 1470861 w 2723817"/>
              <a:gd name="csY3" fmla="*/ 0 h 1399442"/>
              <a:gd name="csX4" fmla="*/ 2042863 w 2723817"/>
              <a:gd name="csY4" fmla="*/ 0 h 1399442"/>
              <a:gd name="csX5" fmla="*/ 2723817 w 2723817"/>
              <a:gd name="csY5" fmla="*/ 0 h 1399442"/>
              <a:gd name="csX6" fmla="*/ 2723817 w 2723817"/>
              <a:gd name="csY6" fmla="*/ 438492 h 1399442"/>
              <a:gd name="csX7" fmla="*/ 2723817 w 2723817"/>
              <a:gd name="csY7" fmla="*/ 862989 h 1399442"/>
              <a:gd name="csX8" fmla="*/ 2723817 w 2723817"/>
              <a:gd name="csY8" fmla="*/ 1399442 h 1399442"/>
              <a:gd name="csX9" fmla="*/ 2179054 w 2723817"/>
              <a:gd name="csY9" fmla="*/ 1399442 h 1399442"/>
              <a:gd name="csX10" fmla="*/ 1688767 w 2723817"/>
              <a:gd name="csY10" fmla="*/ 1399442 h 1399442"/>
              <a:gd name="csX11" fmla="*/ 1089527 w 2723817"/>
              <a:gd name="csY11" fmla="*/ 1399442 h 1399442"/>
              <a:gd name="csX12" fmla="*/ 572002 w 2723817"/>
              <a:gd name="csY12" fmla="*/ 1399442 h 1399442"/>
              <a:gd name="csX13" fmla="*/ 0 w 2723817"/>
              <a:gd name="csY13" fmla="*/ 1399442 h 1399442"/>
              <a:gd name="csX14" fmla="*/ 0 w 2723817"/>
              <a:gd name="csY14" fmla="*/ 918967 h 1399442"/>
              <a:gd name="csX15" fmla="*/ 0 w 2723817"/>
              <a:gd name="csY15" fmla="*/ 466481 h 1399442"/>
              <a:gd name="csX16" fmla="*/ 0 w 2723817"/>
              <a:gd name="csY16" fmla="*/ 0 h 13994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23817" h="1399442" fill="none" extrusionOk="0">
                <a:moveTo>
                  <a:pt x="0" y="0"/>
                </a:moveTo>
                <a:cubicBezTo>
                  <a:pt x="106316" y="-30041"/>
                  <a:pt x="351819" y="50334"/>
                  <a:pt x="517525" y="0"/>
                </a:cubicBezTo>
                <a:cubicBezTo>
                  <a:pt x="683231" y="-50334"/>
                  <a:pt x="779673" y="8461"/>
                  <a:pt x="980574" y="0"/>
                </a:cubicBezTo>
                <a:cubicBezTo>
                  <a:pt x="1181475" y="-8461"/>
                  <a:pt x="1257737" y="16717"/>
                  <a:pt x="1470861" y="0"/>
                </a:cubicBezTo>
                <a:cubicBezTo>
                  <a:pt x="1683985" y="-16717"/>
                  <a:pt x="1877942" y="52034"/>
                  <a:pt x="2042863" y="0"/>
                </a:cubicBezTo>
                <a:cubicBezTo>
                  <a:pt x="2207784" y="-52034"/>
                  <a:pt x="2462878" y="31025"/>
                  <a:pt x="2723817" y="0"/>
                </a:cubicBezTo>
                <a:cubicBezTo>
                  <a:pt x="2776370" y="207350"/>
                  <a:pt x="2678672" y="326154"/>
                  <a:pt x="2723817" y="438492"/>
                </a:cubicBezTo>
                <a:cubicBezTo>
                  <a:pt x="2768962" y="550830"/>
                  <a:pt x="2723307" y="754726"/>
                  <a:pt x="2723817" y="862989"/>
                </a:cubicBezTo>
                <a:cubicBezTo>
                  <a:pt x="2724327" y="971252"/>
                  <a:pt x="2706117" y="1194172"/>
                  <a:pt x="2723817" y="1399442"/>
                </a:cubicBezTo>
                <a:cubicBezTo>
                  <a:pt x="2551356" y="1427360"/>
                  <a:pt x="2368445" y="1387636"/>
                  <a:pt x="2179054" y="1399442"/>
                </a:cubicBezTo>
                <a:cubicBezTo>
                  <a:pt x="1989663" y="1411248"/>
                  <a:pt x="1819938" y="1347386"/>
                  <a:pt x="1688767" y="1399442"/>
                </a:cubicBezTo>
                <a:cubicBezTo>
                  <a:pt x="1557596" y="1451498"/>
                  <a:pt x="1242846" y="1350919"/>
                  <a:pt x="1089527" y="1399442"/>
                </a:cubicBezTo>
                <a:cubicBezTo>
                  <a:pt x="936208" y="1447965"/>
                  <a:pt x="682192" y="1394187"/>
                  <a:pt x="572002" y="1399442"/>
                </a:cubicBezTo>
                <a:cubicBezTo>
                  <a:pt x="461813" y="1404697"/>
                  <a:pt x="270107" y="1349226"/>
                  <a:pt x="0" y="1399442"/>
                </a:cubicBezTo>
                <a:cubicBezTo>
                  <a:pt x="-39644" y="1223298"/>
                  <a:pt x="27622" y="1141345"/>
                  <a:pt x="0" y="918967"/>
                </a:cubicBezTo>
                <a:cubicBezTo>
                  <a:pt x="-27622" y="696589"/>
                  <a:pt x="9830" y="573724"/>
                  <a:pt x="0" y="466481"/>
                </a:cubicBezTo>
                <a:cubicBezTo>
                  <a:pt x="-9830" y="359238"/>
                  <a:pt x="35112" y="201289"/>
                  <a:pt x="0" y="0"/>
                </a:cubicBezTo>
                <a:close/>
              </a:path>
              <a:path w="2723817" h="1399442" stroke="0" extrusionOk="0">
                <a:moveTo>
                  <a:pt x="0" y="0"/>
                </a:moveTo>
                <a:cubicBezTo>
                  <a:pt x="194844" y="-51655"/>
                  <a:pt x="345429" y="46481"/>
                  <a:pt x="517525" y="0"/>
                </a:cubicBezTo>
                <a:cubicBezTo>
                  <a:pt x="689621" y="-46481"/>
                  <a:pt x="855949" y="25091"/>
                  <a:pt x="980574" y="0"/>
                </a:cubicBezTo>
                <a:cubicBezTo>
                  <a:pt x="1105199" y="-25091"/>
                  <a:pt x="1408272" y="2155"/>
                  <a:pt x="1579814" y="0"/>
                </a:cubicBezTo>
                <a:cubicBezTo>
                  <a:pt x="1751356" y="-2155"/>
                  <a:pt x="1846228" y="8097"/>
                  <a:pt x="2097339" y="0"/>
                </a:cubicBezTo>
                <a:cubicBezTo>
                  <a:pt x="2348450" y="-8097"/>
                  <a:pt x="2498228" y="64698"/>
                  <a:pt x="2723817" y="0"/>
                </a:cubicBezTo>
                <a:cubicBezTo>
                  <a:pt x="2767266" y="242226"/>
                  <a:pt x="2688257" y="348384"/>
                  <a:pt x="2723817" y="494470"/>
                </a:cubicBezTo>
                <a:cubicBezTo>
                  <a:pt x="2759377" y="640556"/>
                  <a:pt x="2718046" y="731274"/>
                  <a:pt x="2723817" y="960950"/>
                </a:cubicBezTo>
                <a:cubicBezTo>
                  <a:pt x="2729588" y="1190626"/>
                  <a:pt x="2706891" y="1266054"/>
                  <a:pt x="2723817" y="1399442"/>
                </a:cubicBezTo>
                <a:cubicBezTo>
                  <a:pt x="2517624" y="1431293"/>
                  <a:pt x="2465210" y="1345201"/>
                  <a:pt x="2233530" y="1399442"/>
                </a:cubicBezTo>
                <a:cubicBezTo>
                  <a:pt x="2001850" y="1453683"/>
                  <a:pt x="1822413" y="1390639"/>
                  <a:pt x="1688767" y="1399442"/>
                </a:cubicBezTo>
                <a:cubicBezTo>
                  <a:pt x="1555121" y="1408245"/>
                  <a:pt x="1406191" y="1391286"/>
                  <a:pt x="1144003" y="1399442"/>
                </a:cubicBezTo>
                <a:cubicBezTo>
                  <a:pt x="881815" y="1407598"/>
                  <a:pt x="753646" y="1361566"/>
                  <a:pt x="626478" y="1399442"/>
                </a:cubicBezTo>
                <a:cubicBezTo>
                  <a:pt x="499311" y="1437318"/>
                  <a:pt x="184899" y="1351152"/>
                  <a:pt x="0" y="1399442"/>
                </a:cubicBezTo>
                <a:cubicBezTo>
                  <a:pt x="-51180" y="1247331"/>
                  <a:pt x="18325" y="1116312"/>
                  <a:pt x="0" y="904972"/>
                </a:cubicBezTo>
                <a:cubicBezTo>
                  <a:pt x="-18325" y="693632"/>
                  <a:pt x="42837" y="622275"/>
                  <a:pt x="0" y="410503"/>
                </a:cubicBezTo>
                <a:cubicBezTo>
                  <a:pt x="-42837" y="198731"/>
                  <a:pt x="1033" y="176027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132BF97-7E5C-DB49-56CD-D05BE7A9ACC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98612" y="1742723"/>
                <a:ext cx="2723817" cy="463354"/>
              </a:xfrm>
            </p:spPr>
            <p:txBody>
              <a:bodyPr>
                <a:noAutofit/>
              </a:bodyPr>
              <a:lstStyle/>
              <a:p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Naïve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Palatino" pitchFamily="2" charset="77"/>
                      </a:rPr>
                      <m:t>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br>
                  <a:rPr lang="en-US" sz="2800" dirty="0">
                    <a:latin typeface="Palatino" pitchFamily="2" charset="77"/>
                    <a:ea typeface="Palatino" pitchFamily="2" charset="77"/>
                  </a:rPr>
                </a:br>
                <a:endParaRPr lang="en-US" sz="28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132BF97-7E5C-DB49-56CD-D05BE7A9AC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98612" y="1742723"/>
                <a:ext cx="2723817" cy="463354"/>
              </a:xfrm>
              <a:blipFill>
                <a:blip r:embed="rId2"/>
                <a:stretch>
                  <a:fillRect t="-62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D8B9C97-2C11-ADF2-9F47-569B40DB3335}"/>
              </a:ext>
            </a:extLst>
          </p:cNvPr>
          <p:cNvSpPr txBox="1"/>
          <p:nvPr/>
        </p:nvSpPr>
        <p:spPr>
          <a:xfrm>
            <a:off x="1582615" y="302325"/>
            <a:ext cx="5978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The </a:t>
            </a:r>
            <a:r>
              <a:rPr lang="en-US" sz="3600" b="1" dirty="0" err="1">
                <a:latin typeface="Palatino" pitchFamily="2" charset="77"/>
                <a:ea typeface="Palatino" pitchFamily="2" charset="77"/>
              </a:rPr>
              <a:t>AtMostOne</a:t>
            </a:r>
            <a:r>
              <a:rPr lang="en-US" sz="3600" b="1" dirty="0">
                <a:latin typeface="Palatino" pitchFamily="2" charset="77"/>
                <a:ea typeface="Palatino" pitchFamily="2" charset="77"/>
              </a:rPr>
              <a:t> constraint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EA867D-9174-429E-F325-C1C21BD52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231" y="1332279"/>
            <a:ext cx="2146300" cy="1079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84A1AA-75B4-2FFA-3755-E5E6A9E036F3}"/>
              </a:ext>
            </a:extLst>
          </p:cNvPr>
          <p:cNvSpPr txBox="1"/>
          <p:nvPr/>
        </p:nvSpPr>
        <p:spPr>
          <a:xfrm>
            <a:off x="644769" y="2795402"/>
            <a:ext cx="80420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alatino" pitchFamily="2" charset="77"/>
                <a:ea typeface="Palatino" pitchFamily="2" charset="77"/>
              </a:rPr>
              <a:t>Suppose we have an auxiliary variable 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y </a:t>
            </a:r>
            <a:r>
              <a:rPr lang="en-US" sz="2400" dirty="0">
                <a:latin typeface="Palatino" pitchFamily="2" charset="77"/>
                <a:ea typeface="Palatino" pitchFamily="2" charset="77"/>
              </a:rPr>
              <a:t>that represents whether any of the variables 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x</a:t>
            </a:r>
            <a:r>
              <a:rPr lang="en-US" sz="2400" i="1" baseline="-25000" dirty="0">
                <a:latin typeface="Palatino" pitchFamily="2" charset="77"/>
                <a:ea typeface="Palatino" pitchFamily="2" charset="77"/>
              </a:rPr>
              <a:t>1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x</a:t>
            </a:r>
            <a:r>
              <a:rPr lang="en-US" sz="2400" i="1" baseline="-25000" dirty="0">
                <a:latin typeface="Palatino" pitchFamily="2" charset="77"/>
                <a:ea typeface="Palatino" pitchFamily="2" charset="77"/>
              </a:rPr>
              <a:t>2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, x</a:t>
            </a:r>
            <a:r>
              <a:rPr lang="en-US" sz="2400" i="1" baseline="-25000" dirty="0">
                <a:latin typeface="Palatino" pitchFamily="2" charset="77"/>
                <a:ea typeface="Palatino" pitchFamily="2" charset="77"/>
              </a:rPr>
              <a:t>3 </a:t>
            </a:r>
            <a:r>
              <a:rPr lang="en-US" sz="2400" i="1" dirty="0">
                <a:latin typeface="Palatino" pitchFamily="2" charset="77"/>
                <a:ea typeface="Palatino" pitchFamily="2" charset="77"/>
              </a:rPr>
              <a:t>is true.</a:t>
            </a:r>
          </a:p>
          <a:p>
            <a:endParaRPr lang="en-US" sz="2400" i="1" dirty="0">
              <a:latin typeface="Palatino" pitchFamily="2" charset="77"/>
              <a:ea typeface="Palatino" pitchFamily="2" charset="77"/>
            </a:endParaRPr>
          </a:p>
          <a:p>
            <a:r>
              <a:rPr lang="en-US" sz="2400" dirty="0">
                <a:latin typeface="Palatino" pitchFamily="2" charset="77"/>
                <a:ea typeface="Palatino" pitchFamily="2" charset="77"/>
              </a:rPr>
              <a:t>Then we would say </a:t>
            </a:r>
          </a:p>
          <a:p>
            <a:endParaRPr lang="en-US" sz="2400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6F6121-901E-8E5F-5025-E17F6FFED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706" y="4036275"/>
            <a:ext cx="34544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91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0B61F-4F02-65AA-C044-918F8EA62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57D512F-F5D6-A546-609B-BA2AD1362F40}"/>
              </a:ext>
            </a:extLst>
          </p:cNvPr>
          <p:cNvSpPr/>
          <p:nvPr/>
        </p:nvSpPr>
        <p:spPr>
          <a:xfrm>
            <a:off x="3839063" y="3228344"/>
            <a:ext cx="3938955" cy="795577"/>
          </a:xfrm>
          <a:custGeom>
            <a:avLst/>
            <a:gdLst>
              <a:gd name="csX0" fmla="*/ 0 w 3938955"/>
              <a:gd name="csY0" fmla="*/ 0 h 795577"/>
              <a:gd name="csX1" fmla="*/ 483929 w 3938955"/>
              <a:gd name="csY1" fmla="*/ 0 h 795577"/>
              <a:gd name="csX2" fmla="*/ 1086026 w 3938955"/>
              <a:gd name="csY2" fmla="*/ 0 h 795577"/>
              <a:gd name="csX3" fmla="*/ 1609344 w 3938955"/>
              <a:gd name="csY3" fmla="*/ 0 h 795577"/>
              <a:gd name="csX4" fmla="*/ 2093273 w 3938955"/>
              <a:gd name="csY4" fmla="*/ 0 h 795577"/>
              <a:gd name="csX5" fmla="*/ 2695371 w 3938955"/>
              <a:gd name="csY5" fmla="*/ 0 h 795577"/>
              <a:gd name="csX6" fmla="*/ 3258078 w 3938955"/>
              <a:gd name="csY6" fmla="*/ 0 h 795577"/>
              <a:gd name="csX7" fmla="*/ 3938955 w 3938955"/>
              <a:gd name="csY7" fmla="*/ 0 h 795577"/>
              <a:gd name="csX8" fmla="*/ 3938955 w 3938955"/>
              <a:gd name="csY8" fmla="*/ 413700 h 795577"/>
              <a:gd name="csX9" fmla="*/ 3938955 w 3938955"/>
              <a:gd name="csY9" fmla="*/ 795577 h 795577"/>
              <a:gd name="csX10" fmla="*/ 3455026 w 3938955"/>
              <a:gd name="csY10" fmla="*/ 795577 h 795577"/>
              <a:gd name="csX11" fmla="*/ 3010487 w 3938955"/>
              <a:gd name="csY11" fmla="*/ 795577 h 795577"/>
              <a:gd name="csX12" fmla="*/ 2408390 w 3938955"/>
              <a:gd name="csY12" fmla="*/ 795577 h 795577"/>
              <a:gd name="csX13" fmla="*/ 1924461 w 3938955"/>
              <a:gd name="csY13" fmla="*/ 795577 h 795577"/>
              <a:gd name="csX14" fmla="*/ 1322363 w 3938955"/>
              <a:gd name="csY14" fmla="*/ 795577 h 795577"/>
              <a:gd name="csX15" fmla="*/ 680877 w 3938955"/>
              <a:gd name="csY15" fmla="*/ 795577 h 795577"/>
              <a:gd name="csX16" fmla="*/ 0 w 3938955"/>
              <a:gd name="csY16" fmla="*/ 795577 h 795577"/>
              <a:gd name="csX17" fmla="*/ 0 w 3938955"/>
              <a:gd name="csY17" fmla="*/ 381877 h 795577"/>
              <a:gd name="csX18" fmla="*/ 0 w 3938955"/>
              <a:gd name="csY18" fmla="*/ 0 h 7955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938955" h="795577" fill="none" extrusionOk="0">
                <a:moveTo>
                  <a:pt x="0" y="0"/>
                </a:moveTo>
                <a:cubicBezTo>
                  <a:pt x="187950" y="-41138"/>
                  <a:pt x="367978" y="32944"/>
                  <a:pt x="483929" y="0"/>
                </a:cubicBezTo>
                <a:cubicBezTo>
                  <a:pt x="599880" y="-32944"/>
                  <a:pt x="862718" y="37859"/>
                  <a:pt x="1086026" y="0"/>
                </a:cubicBezTo>
                <a:cubicBezTo>
                  <a:pt x="1309334" y="-37859"/>
                  <a:pt x="1455456" y="55199"/>
                  <a:pt x="1609344" y="0"/>
                </a:cubicBezTo>
                <a:cubicBezTo>
                  <a:pt x="1763232" y="-55199"/>
                  <a:pt x="1981403" y="44534"/>
                  <a:pt x="2093273" y="0"/>
                </a:cubicBezTo>
                <a:cubicBezTo>
                  <a:pt x="2205143" y="-44534"/>
                  <a:pt x="2473215" y="54651"/>
                  <a:pt x="2695371" y="0"/>
                </a:cubicBezTo>
                <a:cubicBezTo>
                  <a:pt x="2917527" y="-54651"/>
                  <a:pt x="3028356" y="19399"/>
                  <a:pt x="3258078" y="0"/>
                </a:cubicBezTo>
                <a:cubicBezTo>
                  <a:pt x="3487800" y="-19399"/>
                  <a:pt x="3656251" y="68089"/>
                  <a:pt x="3938955" y="0"/>
                </a:cubicBezTo>
                <a:cubicBezTo>
                  <a:pt x="3953918" y="180963"/>
                  <a:pt x="3915446" y="253834"/>
                  <a:pt x="3938955" y="413700"/>
                </a:cubicBezTo>
                <a:cubicBezTo>
                  <a:pt x="3962464" y="573566"/>
                  <a:pt x="3910758" y="645621"/>
                  <a:pt x="3938955" y="795577"/>
                </a:cubicBezTo>
                <a:cubicBezTo>
                  <a:pt x="3755374" y="842123"/>
                  <a:pt x="3694017" y="777533"/>
                  <a:pt x="3455026" y="795577"/>
                </a:cubicBezTo>
                <a:cubicBezTo>
                  <a:pt x="3216035" y="813621"/>
                  <a:pt x="3103547" y="791440"/>
                  <a:pt x="3010487" y="795577"/>
                </a:cubicBezTo>
                <a:cubicBezTo>
                  <a:pt x="2917427" y="799714"/>
                  <a:pt x="2682470" y="783668"/>
                  <a:pt x="2408390" y="795577"/>
                </a:cubicBezTo>
                <a:cubicBezTo>
                  <a:pt x="2134310" y="807486"/>
                  <a:pt x="2043953" y="762631"/>
                  <a:pt x="1924461" y="795577"/>
                </a:cubicBezTo>
                <a:cubicBezTo>
                  <a:pt x="1804969" y="828523"/>
                  <a:pt x="1462074" y="773834"/>
                  <a:pt x="1322363" y="795577"/>
                </a:cubicBezTo>
                <a:cubicBezTo>
                  <a:pt x="1182652" y="817320"/>
                  <a:pt x="999378" y="776039"/>
                  <a:pt x="680877" y="795577"/>
                </a:cubicBezTo>
                <a:cubicBezTo>
                  <a:pt x="362376" y="815115"/>
                  <a:pt x="290838" y="762292"/>
                  <a:pt x="0" y="795577"/>
                </a:cubicBezTo>
                <a:cubicBezTo>
                  <a:pt x="-8684" y="671258"/>
                  <a:pt x="1326" y="466611"/>
                  <a:pt x="0" y="381877"/>
                </a:cubicBezTo>
                <a:cubicBezTo>
                  <a:pt x="-1326" y="297143"/>
                  <a:pt x="44786" y="108750"/>
                  <a:pt x="0" y="0"/>
                </a:cubicBezTo>
                <a:close/>
              </a:path>
              <a:path w="3938955" h="795577" stroke="0" extrusionOk="0">
                <a:moveTo>
                  <a:pt x="0" y="0"/>
                </a:moveTo>
                <a:cubicBezTo>
                  <a:pt x="202918" y="-27481"/>
                  <a:pt x="288780" y="24046"/>
                  <a:pt x="523318" y="0"/>
                </a:cubicBezTo>
                <a:cubicBezTo>
                  <a:pt x="757856" y="-24046"/>
                  <a:pt x="763768" y="379"/>
                  <a:pt x="967858" y="0"/>
                </a:cubicBezTo>
                <a:cubicBezTo>
                  <a:pt x="1171948" y="-379"/>
                  <a:pt x="1474601" y="62552"/>
                  <a:pt x="1609344" y="0"/>
                </a:cubicBezTo>
                <a:cubicBezTo>
                  <a:pt x="1744087" y="-62552"/>
                  <a:pt x="1976180" y="14105"/>
                  <a:pt x="2132663" y="0"/>
                </a:cubicBezTo>
                <a:cubicBezTo>
                  <a:pt x="2289146" y="-14105"/>
                  <a:pt x="2510260" y="9045"/>
                  <a:pt x="2655981" y="0"/>
                </a:cubicBezTo>
                <a:cubicBezTo>
                  <a:pt x="2801702" y="-9045"/>
                  <a:pt x="3149351" y="65118"/>
                  <a:pt x="3297468" y="0"/>
                </a:cubicBezTo>
                <a:cubicBezTo>
                  <a:pt x="3445585" y="-65118"/>
                  <a:pt x="3632421" y="51972"/>
                  <a:pt x="3938955" y="0"/>
                </a:cubicBezTo>
                <a:cubicBezTo>
                  <a:pt x="3943368" y="135402"/>
                  <a:pt x="3909766" y="257806"/>
                  <a:pt x="3938955" y="413700"/>
                </a:cubicBezTo>
                <a:cubicBezTo>
                  <a:pt x="3968144" y="569594"/>
                  <a:pt x="3911283" y="647365"/>
                  <a:pt x="3938955" y="795577"/>
                </a:cubicBezTo>
                <a:cubicBezTo>
                  <a:pt x="3781594" y="813191"/>
                  <a:pt x="3642230" y="768074"/>
                  <a:pt x="3455026" y="795577"/>
                </a:cubicBezTo>
                <a:cubicBezTo>
                  <a:pt x="3267822" y="823080"/>
                  <a:pt x="3160661" y="788835"/>
                  <a:pt x="2892318" y="795577"/>
                </a:cubicBezTo>
                <a:cubicBezTo>
                  <a:pt x="2623975" y="802319"/>
                  <a:pt x="2512821" y="765051"/>
                  <a:pt x="2369000" y="795577"/>
                </a:cubicBezTo>
                <a:cubicBezTo>
                  <a:pt x="2225179" y="826103"/>
                  <a:pt x="1986943" y="762561"/>
                  <a:pt x="1727513" y="795577"/>
                </a:cubicBezTo>
                <a:cubicBezTo>
                  <a:pt x="1468083" y="828593"/>
                  <a:pt x="1317813" y="736088"/>
                  <a:pt x="1086026" y="795577"/>
                </a:cubicBezTo>
                <a:cubicBezTo>
                  <a:pt x="854239" y="855066"/>
                  <a:pt x="707656" y="794146"/>
                  <a:pt x="602097" y="795577"/>
                </a:cubicBezTo>
                <a:cubicBezTo>
                  <a:pt x="496538" y="797008"/>
                  <a:pt x="204870" y="754435"/>
                  <a:pt x="0" y="795577"/>
                </a:cubicBezTo>
                <a:cubicBezTo>
                  <a:pt x="-31336" y="635136"/>
                  <a:pt x="6556" y="557468"/>
                  <a:pt x="0" y="381877"/>
                </a:cubicBezTo>
                <a:cubicBezTo>
                  <a:pt x="-6556" y="206286"/>
                  <a:pt x="1520" y="183857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77620B-5A89-F817-31F0-5EB4DED964DF}"/>
              </a:ext>
            </a:extLst>
          </p:cNvPr>
          <p:cNvSpPr/>
          <p:nvPr/>
        </p:nvSpPr>
        <p:spPr>
          <a:xfrm>
            <a:off x="3839063" y="2173961"/>
            <a:ext cx="3938955" cy="795577"/>
          </a:xfrm>
          <a:custGeom>
            <a:avLst/>
            <a:gdLst>
              <a:gd name="csX0" fmla="*/ 0 w 3938955"/>
              <a:gd name="csY0" fmla="*/ 0 h 795577"/>
              <a:gd name="csX1" fmla="*/ 483929 w 3938955"/>
              <a:gd name="csY1" fmla="*/ 0 h 795577"/>
              <a:gd name="csX2" fmla="*/ 1086026 w 3938955"/>
              <a:gd name="csY2" fmla="*/ 0 h 795577"/>
              <a:gd name="csX3" fmla="*/ 1609344 w 3938955"/>
              <a:gd name="csY3" fmla="*/ 0 h 795577"/>
              <a:gd name="csX4" fmla="*/ 2093273 w 3938955"/>
              <a:gd name="csY4" fmla="*/ 0 h 795577"/>
              <a:gd name="csX5" fmla="*/ 2695371 w 3938955"/>
              <a:gd name="csY5" fmla="*/ 0 h 795577"/>
              <a:gd name="csX6" fmla="*/ 3258078 w 3938955"/>
              <a:gd name="csY6" fmla="*/ 0 h 795577"/>
              <a:gd name="csX7" fmla="*/ 3938955 w 3938955"/>
              <a:gd name="csY7" fmla="*/ 0 h 795577"/>
              <a:gd name="csX8" fmla="*/ 3938955 w 3938955"/>
              <a:gd name="csY8" fmla="*/ 413700 h 795577"/>
              <a:gd name="csX9" fmla="*/ 3938955 w 3938955"/>
              <a:gd name="csY9" fmla="*/ 795577 h 795577"/>
              <a:gd name="csX10" fmla="*/ 3455026 w 3938955"/>
              <a:gd name="csY10" fmla="*/ 795577 h 795577"/>
              <a:gd name="csX11" fmla="*/ 3010487 w 3938955"/>
              <a:gd name="csY11" fmla="*/ 795577 h 795577"/>
              <a:gd name="csX12" fmla="*/ 2408390 w 3938955"/>
              <a:gd name="csY12" fmla="*/ 795577 h 795577"/>
              <a:gd name="csX13" fmla="*/ 1924461 w 3938955"/>
              <a:gd name="csY13" fmla="*/ 795577 h 795577"/>
              <a:gd name="csX14" fmla="*/ 1322363 w 3938955"/>
              <a:gd name="csY14" fmla="*/ 795577 h 795577"/>
              <a:gd name="csX15" fmla="*/ 680877 w 3938955"/>
              <a:gd name="csY15" fmla="*/ 795577 h 795577"/>
              <a:gd name="csX16" fmla="*/ 0 w 3938955"/>
              <a:gd name="csY16" fmla="*/ 795577 h 795577"/>
              <a:gd name="csX17" fmla="*/ 0 w 3938955"/>
              <a:gd name="csY17" fmla="*/ 381877 h 795577"/>
              <a:gd name="csX18" fmla="*/ 0 w 3938955"/>
              <a:gd name="csY18" fmla="*/ 0 h 7955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938955" h="795577" fill="none" extrusionOk="0">
                <a:moveTo>
                  <a:pt x="0" y="0"/>
                </a:moveTo>
                <a:cubicBezTo>
                  <a:pt x="187950" y="-41138"/>
                  <a:pt x="367978" y="32944"/>
                  <a:pt x="483929" y="0"/>
                </a:cubicBezTo>
                <a:cubicBezTo>
                  <a:pt x="599880" y="-32944"/>
                  <a:pt x="862718" y="37859"/>
                  <a:pt x="1086026" y="0"/>
                </a:cubicBezTo>
                <a:cubicBezTo>
                  <a:pt x="1309334" y="-37859"/>
                  <a:pt x="1455456" y="55199"/>
                  <a:pt x="1609344" y="0"/>
                </a:cubicBezTo>
                <a:cubicBezTo>
                  <a:pt x="1763232" y="-55199"/>
                  <a:pt x="1981403" y="44534"/>
                  <a:pt x="2093273" y="0"/>
                </a:cubicBezTo>
                <a:cubicBezTo>
                  <a:pt x="2205143" y="-44534"/>
                  <a:pt x="2473215" y="54651"/>
                  <a:pt x="2695371" y="0"/>
                </a:cubicBezTo>
                <a:cubicBezTo>
                  <a:pt x="2917527" y="-54651"/>
                  <a:pt x="3028356" y="19399"/>
                  <a:pt x="3258078" y="0"/>
                </a:cubicBezTo>
                <a:cubicBezTo>
                  <a:pt x="3487800" y="-19399"/>
                  <a:pt x="3656251" y="68089"/>
                  <a:pt x="3938955" y="0"/>
                </a:cubicBezTo>
                <a:cubicBezTo>
                  <a:pt x="3953918" y="180963"/>
                  <a:pt x="3915446" y="253834"/>
                  <a:pt x="3938955" y="413700"/>
                </a:cubicBezTo>
                <a:cubicBezTo>
                  <a:pt x="3962464" y="573566"/>
                  <a:pt x="3910758" y="645621"/>
                  <a:pt x="3938955" y="795577"/>
                </a:cubicBezTo>
                <a:cubicBezTo>
                  <a:pt x="3755374" y="842123"/>
                  <a:pt x="3694017" y="777533"/>
                  <a:pt x="3455026" y="795577"/>
                </a:cubicBezTo>
                <a:cubicBezTo>
                  <a:pt x="3216035" y="813621"/>
                  <a:pt x="3103547" y="791440"/>
                  <a:pt x="3010487" y="795577"/>
                </a:cubicBezTo>
                <a:cubicBezTo>
                  <a:pt x="2917427" y="799714"/>
                  <a:pt x="2682470" y="783668"/>
                  <a:pt x="2408390" y="795577"/>
                </a:cubicBezTo>
                <a:cubicBezTo>
                  <a:pt x="2134310" y="807486"/>
                  <a:pt x="2043953" y="762631"/>
                  <a:pt x="1924461" y="795577"/>
                </a:cubicBezTo>
                <a:cubicBezTo>
                  <a:pt x="1804969" y="828523"/>
                  <a:pt x="1462074" y="773834"/>
                  <a:pt x="1322363" y="795577"/>
                </a:cubicBezTo>
                <a:cubicBezTo>
                  <a:pt x="1182652" y="817320"/>
                  <a:pt x="999378" y="776039"/>
                  <a:pt x="680877" y="795577"/>
                </a:cubicBezTo>
                <a:cubicBezTo>
                  <a:pt x="362376" y="815115"/>
                  <a:pt x="290838" y="762292"/>
                  <a:pt x="0" y="795577"/>
                </a:cubicBezTo>
                <a:cubicBezTo>
                  <a:pt x="-8684" y="671258"/>
                  <a:pt x="1326" y="466611"/>
                  <a:pt x="0" y="381877"/>
                </a:cubicBezTo>
                <a:cubicBezTo>
                  <a:pt x="-1326" y="297143"/>
                  <a:pt x="44786" y="108750"/>
                  <a:pt x="0" y="0"/>
                </a:cubicBezTo>
                <a:close/>
              </a:path>
              <a:path w="3938955" h="795577" stroke="0" extrusionOk="0">
                <a:moveTo>
                  <a:pt x="0" y="0"/>
                </a:moveTo>
                <a:cubicBezTo>
                  <a:pt x="202918" y="-27481"/>
                  <a:pt x="288780" y="24046"/>
                  <a:pt x="523318" y="0"/>
                </a:cubicBezTo>
                <a:cubicBezTo>
                  <a:pt x="757856" y="-24046"/>
                  <a:pt x="763768" y="379"/>
                  <a:pt x="967858" y="0"/>
                </a:cubicBezTo>
                <a:cubicBezTo>
                  <a:pt x="1171948" y="-379"/>
                  <a:pt x="1474601" y="62552"/>
                  <a:pt x="1609344" y="0"/>
                </a:cubicBezTo>
                <a:cubicBezTo>
                  <a:pt x="1744087" y="-62552"/>
                  <a:pt x="1976180" y="14105"/>
                  <a:pt x="2132663" y="0"/>
                </a:cubicBezTo>
                <a:cubicBezTo>
                  <a:pt x="2289146" y="-14105"/>
                  <a:pt x="2510260" y="9045"/>
                  <a:pt x="2655981" y="0"/>
                </a:cubicBezTo>
                <a:cubicBezTo>
                  <a:pt x="2801702" y="-9045"/>
                  <a:pt x="3149351" y="65118"/>
                  <a:pt x="3297468" y="0"/>
                </a:cubicBezTo>
                <a:cubicBezTo>
                  <a:pt x="3445585" y="-65118"/>
                  <a:pt x="3632421" y="51972"/>
                  <a:pt x="3938955" y="0"/>
                </a:cubicBezTo>
                <a:cubicBezTo>
                  <a:pt x="3943368" y="135402"/>
                  <a:pt x="3909766" y="257806"/>
                  <a:pt x="3938955" y="413700"/>
                </a:cubicBezTo>
                <a:cubicBezTo>
                  <a:pt x="3968144" y="569594"/>
                  <a:pt x="3911283" y="647365"/>
                  <a:pt x="3938955" y="795577"/>
                </a:cubicBezTo>
                <a:cubicBezTo>
                  <a:pt x="3781594" y="813191"/>
                  <a:pt x="3642230" y="768074"/>
                  <a:pt x="3455026" y="795577"/>
                </a:cubicBezTo>
                <a:cubicBezTo>
                  <a:pt x="3267822" y="823080"/>
                  <a:pt x="3160661" y="788835"/>
                  <a:pt x="2892318" y="795577"/>
                </a:cubicBezTo>
                <a:cubicBezTo>
                  <a:pt x="2623975" y="802319"/>
                  <a:pt x="2512821" y="765051"/>
                  <a:pt x="2369000" y="795577"/>
                </a:cubicBezTo>
                <a:cubicBezTo>
                  <a:pt x="2225179" y="826103"/>
                  <a:pt x="1986943" y="762561"/>
                  <a:pt x="1727513" y="795577"/>
                </a:cubicBezTo>
                <a:cubicBezTo>
                  <a:pt x="1468083" y="828593"/>
                  <a:pt x="1317813" y="736088"/>
                  <a:pt x="1086026" y="795577"/>
                </a:cubicBezTo>
                <a:cubicBezTo>
                  <a:pt x="854239" y="855066"/>
                  <a:pt x="707656" y="794146"/>
                  <a:pt x="602097" y="795577"/>
                </a:cubicBezTo>
                <a:cubicBezTo>
                  <a:pt x="496538" y="797008"/>
                  <a:pt x="204870" y="754435"/>
                  <a:pt x="0" y="795577"/>
                </a:cubicBezTo>
                <a:cubicBezTo>
                  <a:pt x="-31336" y="635136"/>
                  <a:pt x="6556" y="557468"/>
                  <a:pt x="0" y="381877"/>
                </a:cubicBezTo>
                <a:cubicBezTo>
                  <a:pt x="-6556" y="206286"/>
                  <a:pt x="1520" y="183857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0C34C1-20D3-520B-0A1A-4423F45094CA}"/>
              </a:ext>
            </a:extLst>
          </p:cNvPr>
          <p:cNvSpPr txBox="1"/>
          <p:nvPr/>
        </p:nvSpPr>
        <p:spPr>
          <a:xfrm>
            <a:off x="1582615" y="302325"/>
            <a:ext cx="5978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The </a:t>
            </a:r>
            <a:r>
              <a:rPr lang="en-US" sz="3600" b="1" dirty="0" err="1">
                <a:latin typeface="Palatino" pitchFamily="2" charset="77"/>
                <a:ea typeface="Palatino" pitchFamily="2" charset="77"/>
              </a:rPr>
              <a:t>AtMostOne</a:t>
            </a:r>
            <a:r>
              <a:rPr lang="en-US" sz="3600" b="1" dirty="0">
                <a:latin typeface="Palatino" pitchFamily="2" charset="77"/>
                <a:ea typeface="Palatino" pitchFamily="2" charset="77"/>
              </a:rPr>
              <a:t> constraint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2A462D-C0C2-28C7-267F-06013B40CC91}"/>
              </a:ext>
            </a:extLst>
          </p:cNvPr>
          <p:cNvSpPr txBox="1"/>
          <p:nvPr/>
        </p:nvSpPr>
        <p:spPr>
          <a:xfrm>
            <a:off x="269631" y="1057448"/>
            <a:ext cx="87805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Suppose we have an auxiliary variable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y 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that represents whether any of the variables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x</a:t>
            </a:r>
            <a:r>
              <a:rPr lang="en-US" sz="2800" i="1" baseline="-25000" dirty="0">
                <a:latin typeface="Palatino" pitchFamily="2" charset="77"/>
                <a:ea typeface="Palatino" pitchFamily="2" charset="77"/>
              </a:rPr>
              <a:t>1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, x</a:t>
            </a:r>
            <a:r>
              <a:rPr lang="en-US" sz="2800" i="1" baseline="-25000" dirty="0">
                <a:latin typeface="Palatino" pitchFamily="2" charset="77"/>
                <a:ea typeface="Palatino" pitchFamily="2" charset="77"/>
              </a:rPr>
              <a:t>2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, x</a:t>
            </a:r>
            <a:r>
              <a:rPr lang="en-US" sz="2800" i="1" baseline="-25000" dirty="0">
                <a:latin typeface="Palatino" pitchFamily="2" charset="77"/>
                <a:ea typeface="Palatino" pitchFamily="2" charset="77"/>
              </a:rPr>
              <a:t>3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is true.</a:t>
            </a:r>
          </a:p>
          <a:p>
            <a:endParaRPr lang="en-US" sz="2400" i="1" dirty="0">
              <a:latin typeface="Palatino" pitchFamily="2" charset="77"/>
              <a:ea typeface="Palatino" pitchFamily="2" charset="77"/>
            </a:endParaRPr>
          </a:p>
          <a:p>
            <a:r>
              <a:rPr lang="en-US" sz="2400" dirty="0">
                <a:latin typeface="Palatino" pitchFamily="2" charset="77"/>
                <a:ea typeface="Palatino" pitchFamily="2" charset="77"/>
              </a:rPr>
              <a:t>Then we would enforce</a:t>
            </a:r>
          </a:p>
          <a:p>
            <a:endParaRPr lang="en-US" sz="2400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0DB70E-99F4-BEC3-E47A-2178FB9C2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340" y="2360612"/>
            <a:ext cx="3454400" cy="444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DEB686-1532-9151-860E-4323041F6CB9}"/>
              </a:ext>
            </a:extLst>
          </p:cNvPr>
          <p:cNvSpPr txBox="1"/>
          <p:nvPr/>
        </p:nvSpPr>
        <p:spPr>
          <a:xfrm>
            <a:off x="902677" y="3364523"/>
            <a:ext cx="3417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Well, we can say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AD814D-5B02-21B0-245D-EC24E9FE6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284" y="3438563"/>
            <a:ext cx="33401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05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01CA6-8FA1-880C-64EE-5DF3C555F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C268B0-A648-D96F-4EFA-530C0AF9E3FA}"/>
              </a:ext>
            </a:extLst>
          </p:cNvPr>
          <p:cNvSpPr/>
          <p:nvPr/>
        </p:nvSpPr>
        <p:spPr>
          <a:xfrm>
            <a:off x="457200" y="4161692"/>
            <a:ext cx="8335108" cy="785446"/>
          </a:xfrm>
          <a:custGeom>
            <a:avLst/>
            <a:gdLst>
              <a:gd name="csX0" fmla="*/ 0 w 8335108"/>
              <a:gd name="csY0" fmla="*/ 0 h 785446"/>
              <a:gd name="csX1" fmla="*/ 678716 w 8335108"/>
              <a:gd name="csY1" fmla="*/ 0 h 785446"/>
              <a:gd name="csX2" fmla="*/ 1440783 w 8335108"/>
              <a:gd name="csY2" fmla="*/ 0 h 785446"/>
              <a:gd name="csX3" fmla="*/ 1869446 w 8335108"/>
              <a:gd name="csY3" fmla="*/ 0 h 785446"/>
              <a:gd name="csX4" fmla="*/ 2548162 w 8335108"/>
              <a:gd name="csY4" fmla="*/ 0 h 785446"/>
              <a:gd name="csX5" fmla="*/ 2976824 w 8335108"/>
              <a:gd name="csY5" fmla="*/ 0 h 785446"/>
              <a:gd name="csX6" fmla="*/ 3572189 w 8335108"/>
              <a:gd name="csY6" fmla="*/ 0 h 785446"/>
              <a:gd name="csX7" fmla="*/ 4250905 w 8335108"/>
              <a:gd name="csY7" fmla="*/ 0 h 785446"/>
              <a:gd name="csX8" fmla="*/ 4596217 w 8335108"/>
              <a:gd name="csY8" fmla="*/ 0 h 785446"/>
              <a:gd name="csX9" fmla="*/ 4941528 w 8335108"/>
              <a:gd name="csY9" fmla="*/ 0 h 785446"/>
              <a:gd name="csX10" fmla="*/ 5703595 w 8335108"/>
              <a:gd name="csY10" fmla="*/ 0 h 785446"/>
              <a:gd name="csX11" fmla="*/ 6298960 w 8335108"/>
              <a:gd name="csY11" fmla="*/ 0 h 785446"/>
              <a:gd name="csX12" fmla="*/ 6644272 w 8335108"/>
              <a:gd name="csY12" fmla="*/ 0 h 785446"/>
              <a:gd name="csX13" fmla="*/ 7239637 w 8335108"/>
              <a:gd name="csY13" fmla="*/ 0 h 785446"/>
              <a:gd name="csX14" fmla="*/ 8335108 w 8335108"/>
              <a:gd name="csY14" fmla="*/ 0 h 785446"/>
              <a:gd name="csX15" fmla="*/ 8335108 w 8335108"/>
              <a:gd name="csY15" fmla="*/ 384869 h 785446"/>
              <a:gd name="csX16" fmla="*/ 8335108 w 8335108"/>
              <a:gd name="csY16" fmla="*/ 785446 h 785446"/>
              <a:gd name="csX17" fmla="*/ 7989796 w 8335108"/>
              <a:gd name="csY17" fmla="*/ 785446 h 785446"/>
              <a:gd name="csX18" fmla="*/ 7227729 w 8335108"/>
              <a:gd name="csY18" fmla="*/ 785446 h 785446"/>
              <a:gd name="csX19" fmla="*/ 6549013 w 8335108"/>
              <a:gd name="csY19" fmla="*/ 785446 h 785446"/>
              <a:gd name="csX20" fmla="*/ 5870297 w 8335108"/>
              <a:gd name="csY20" fmla="*/ 785446 h 785446"/>
              <a:gd name="csX21" fmla="*/ 5191582 w 8335108"/>
              <a:gd name="csY21" fmla="*/ 785446 h 785446"/>
              <a:gd name="csX22" fmla="*/ 4762919 w 8335108"/>
              <a:gd name="csY22" fmla="*/ 785446 h 785446"/>
              <a:gd name="csX23" fmla="*/ 4000852 w 8335108"/>
              <a:gd name="csY23" fmla="*/ 785446 h 785446"/>
              <a:gd name="csX24" fmla="*/ 3405487 w 8335108"/>
              <a:gd name="csY24" fmla="*/ 785446 h 785446"/>
              <a:gd name="csX25" fmla="*/ 3060175 w 8335108"/>
              <a:gd name="csY25" fmla="*/ 785446 h 785446"/>
              <a:gd name="csX26" fmla="*/ 2464811 w 8335108"/>
              <a:gd name="csY26" fmla="*/ 785446 h 785446"/>
              <a:gd name="csX27" fmla="*/ 1952797 w 8335108"/>
              <a:gd name="csY27" fmla="*/ 785446 h 785446"/>
              <a:gd name="csX28" fmla="*/ 1440783 w 8335108"/>
              <a:gd name="csY28" fmla="*/ 785446 h 785446"/>
              <a:gd name="csX29" fmla="*/ 928769 w 8335108"/>
              <a:gd name="csY29" fmla="*/ 785446 h 785446"/>
              <a:gd name="csX30" fmla="*/ 0 w 8335108"/>
              <a:gd name="csY30" fmla="*/ 785446 h 785446"/>
              <a:gd name="csX31" fmla="*/ 0 w 8335108"/>
              <a:gd name="csY31" fmla="*/ 384869 h 785446"/>
              <a:gd name="csX32" fmla="*/ 0 w 8335108"/>
              <a:gd name="csY32" fmla="*/ 0 h 785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8335108" h="785446" fill="none" extrusionOk="0">
                <a:moveTo>
                  <a:pt x="0" y="0"/>
                </a:moveTo>
                <a:cubicBezTo>
                  <a:pt x="170537" y="-7190"/>
                  <a:pt x="387094" y="40767"/>
                  <a:pt x="678716" y="0"/>
                </a:cubicBezTo>
                <a:cubicBezTo>
                  <a:pt x="970338" y="-40767"/>
                  <a:pt x="1146749" y="72750"/>
                  <a:pt x="1440783" y="0"/>
                </a:cubicBezTo>
                <a:cubicBezTo>
                  <a:pt x="1734817" y="-72750"/>
                  <a:pt x="1713747" y="23714"/>
                  <a:pt x="1869446" y="0"/>
                </a:cubicBezTo>
                <a:cubicBezTo>
                  <a:pt x="2025145" y="-23714"/>
                  <a:pt x="2254354" y="37028"/>
                  <a:pt x="2548162" y="0"/>
                </a:cubicBezTo>
                <a:cubicBezTo>
                  <a:pt x="2841970" y="-37028"/>
                  <a:pt x="2871381" y="36071"/>
                  <a:pt x="2976824" y="0"/>
                </a:cubicBezTo>
                <a:cubicBezTo>
                  <a:pt x="3082267" y="-36071"/>
                  <a:pt x="3277266" y="7241"/>
                  <a:pt x="3572189" y="0"/>
                </a:cubicBezTo>
                <a:cubicBezTo>
                  <a:pt x="3867113" y="-7241"/>
                  <a:pt x="4091555" y="2184"/>
                  <a:pt x="4250905" y="0"/>
                </a:cubicBezTo>
                <a:cubicBezTo>
                  <a:pt x="4410255" y="-2184"/>
                  <a:pt x="4439779" y="28404"/>
                  <a:pt x="4596217" y="0"/>
                </a:cubicBezTo>
                <a:cubicBezTo>
                  <a:pt x="4752655" y="-28404"/>
                  <a:pt x="4820956" y="34834"/>
                  <a:pt x="4941528" y="0"/>
                </a:cubicBezTo>
                <a:cubicBezTo>
                  <a:pt x="5062100" y="-34834"/>
                  <a:pt x="5528193" y="41342"/>
                  <a:pt x="5703595" y="0"/>
                </a:cubicBezTo>
                <a:cubicBezTo>
                  <a:pt x="5878997" y="-41342"/>
                  <a:pt x="6167664" y="17863"/>
                  <a:pt x="6298960" y="0"/>
                </a:cubicBezTo>
                <a:cubicBezTo>
                  <a:pt x="6430256" y="-17863"/>
                  <a:pt x="6502421" y="10600"/>
                  <a:pt x="6644272" y="0"/>
                </a:cubicBezTo>
                <a:cubicBezTo>
                  <a:pt x="6786123" y="-10600"/>
                  <a:pt x="6955831" y="19872"/>
                  <a:pt x="7239637" y="0"/>
                </a:cubicBezTo>
                <a:cubicBezTo>
                  <a:pt x="7523444" y="-19872"/>
                  <a:pt x="8013554" y="119089"/>
                  <a:pt x="8335108" y="0"/>
                </a:cubicBezTo>
                <a:cubicBezTo>
                  <a:pt x="8348783" y="191627"/>
                  <a:pt x="8317160" y="297333"/>
                  <a:pt x="8335108" y="384869"/>
                </a:cubicBezTo>
                <a:cubicBezTo>
                  <a:pt x="8353056" y="472405"/>
                  <a:pt x="8299804" y="603563"/>
                  <a:pt x="8335108" y="785446"/>
                </a:cubicBezTo>
                <a:cubicBezTo>
                  <a:pt x="8201985" y="818477"/>
                  <a:pt x="8078491" y="778678"/>
                  <a:pt x="7989796" y="785446"/>
                </a:cubicBezTo>
                <a:cubicBezTo>
                  <a:pt x="7901101" y="792214"/>
                  <a:pt x="7389460" y="772857"/>
                  <a:pt x="7227729" y="785446"/>
                </a:cubicBezTo>
                <a:cubicBezTo>
                  <a:pt x="7065998" y="798035"/>
                  <a:pt x="6750519" y="738270"/>
                  <a:pt x="6549013" y="785446"/>
                </a:cubicBezTo>
                <a:cubicBezTo>
                  <a:pt x="6347507" y="832622"/>
                  <a:pt x="6167630" y="714283"/>
                  <a:pt x="5870297" y="785446"/>
                </a:cubicBezTo>
                <a:cubicBezTo>
                  <a:pt x="5572964" y="856609"/>
                  <a:pt x="5340099" y="733780"/>
                  <a:pt x="5191582" y="785446"/>
                </a:cubicBezTo>
                <a:cubicBezTo>
                  <a:pt x="5043066" y="837112"/>
                  <a:pt x="4919202" y="763722"/>
                  <a:pt x="4762919" y="785446"/>
                </a:cubicBezTo>
                <a:cubicBezTo>
                  <a:pt x="4606636" y="807170"/>
                  <a:pt x="4205601" y="699804"/>
                  <a:pt x="4000852" y="785446"/>
                </a:cubicBezTo>
                <a:cubicBezTo>
                  <a:pt x="3796103" y="871088"/>
                  <a:pt x="3666761" y="725138"/>
                  <a:pt x="3405487" y="785446"/>
                </a:cubicBezTo>
                <a:cubicBezTo>
                  <a:pt x="3144213" y="845754"/>
                  <a:pt x="3204081" y="753108"/>
                  <a:pt x="3060175" y="785446"/>
                </a:cubicBezTo>
                <a:cubicBezTo>
                  <a:pt x="2916269" y="817784"/>
                  <a:pt x="2605472" y="755288"/>
                  <a:pt x="2464811" y="785446"/>
                </a:cubicBezTo>
                <a:cubicBezTo>
                  <a:pt x="2324150" y="815604"/>
                  <a:pt x="2148205" y="745109"/>
                  <a:pt x="1952797" y="785446"/>
                </a:cubicBezTo>
                <a:cubicBezTo>
                  <a:pt x="1757389" y="825783"/>
                  <a:pt x="1556246" y="751028"/>
                  <a:pt x="1440783" y="785446"/>
                </a:cubicBezTo>
                <a:cubicBezTo>
                  <a:pt x="1325320" y="819864"/>
                  <a:pt x="1117176" y="779223"/>
                  <a:pt x="928769" y="785446"/>
                </a:cubicBezTo>
                <a:cubicBezTo>
                  <a:pt x="740362" y="791669"/>
                  <a:pt x="271655" y="688249"/>
                  <a:pt x="0" y="785446"/>
                </a:cubicBezTo>
                <a:cubicBezTo>
                  <a:pt x="-22805" y="645223"/>
                  <a:pt x="27565" y="489885"/>
                  <a:pt x="0" y="384869"/>
                </a:cubicBezTo>
                <a:cubicBezTo>
                  <a:pt x="-27565" y="279853"/>
                  <a:pt x="16045" y="99233"/>
                  <a:pt x="0" y="0"/>
                </a:cubicBezTo>
                <a:close/>
              </a:path>
              <a:path w="8335108" h="785446" stroke="0" extrusionOk="0">
                <a:moveTo>
                  <a:pt x="0" y="0"/>
                </a:moveTo>
                <a:cubicBezTo>
                  <a:pt x="116008" y="-32051"/>
                  <a:pt x="371237" y="58828"/>
                  <a:pt x="512014" y="0"/>
                </a:cubicBezTo>
                <a:cubicBezTo>
                  <a:pt x="652791" y="-58828"/>
                  <a:pt x="691531" y="24360"/>
                  <a:pt x="857325" y="0"/>
                </a:cubicBezTo>
                <a:cubicBezTo>
                  <a:pt x="1023119" y="-24360"/>
                  <a:pt x="1335494" y="43384"/>
                  <a:pt x="1619392" y="0"/>
                </a:cubicBezTo>
                <a:cubicBezTo>
                  <a:pt x="1903290" y="-43384"/>
                  <a:pt x="1964201" y="60402"/>
                  <a:pt x="2131406" y="0"/>
                </a:cubicBezTo>
                <a:cubicBezTo>
                  <a:pt x="2298611" y="-60402"/>
                  <a:pt x="2443958" y="53010"/>
                  <a:pt x="2643420" y="0"/>
                </a:cubicBezTo>
                <a:cubicBezTo>
                  <a:pt x="2842882" y="-53010"/>
                  <a:pt x="3202392" y="29086"/>
                  <a:pt x="3405487" y="0"/>
                </a:cubicBezTo>
                <a:cubicBezTo>
                  <a:pt x="3608582" y="-29086"/>
                  <a:pt x="3624615" y="34442"/>
                  <a:pt x="3834150" y="0"/>
                </a:cubicBezTo>
                <a:cubicBezTo>
                  <a:pt x="4043685" y="-34442"/>
                  <a:pt x="4374976" y="58879"/>
                  <a:pt x="4596217" y="0"/>
                </a:cubicBezTo>
                <a:cubicBezTo>
                  <a:pt x="4817458" y="-58879"/>
                  <a:pt x="5036986" y="11509"/>
                  <a:pt x="5358284" y="0"/>
                </a:cubicBezTo>
                <a:cubicBezTo>
                  <a:pt x="5679582" y="-11509"/>
                  <a:pt x="5704510" y="18083"/>
                  <a:pt x="5953649" y="0"/>
                </a:cubicBezTo>
                <a:cubicBezTo>
                  <a:pt x="6202789" y="-18083"/>
                  <a:pt x="6373048" y="44893"/>
                  <a:pt x="6715716" y="0"/>
                </a:cubicBezTo>
                <a:cubicBezTo>
                  <a:pt x="7058384" y="-44893"/>
                  <a:pt x="7060936" y="16083"/>
                  <a:pt x="7227729" y="0"/>
                </a:cubicBezTo>
                <a:cubicBezTo>
                  <a:pt x="7394522" y="-16083"/>
                  <a:pt x="7561290" y="49026"/>
                  <a:pt x="7739743" y="0"/>
                </a:cubicBezTo>
                <a:cubicBezTo>
                  <a:pt x="7918196" y="-49026"/>
                  <a:pt x="8109681" y="21529"/>
                  <a:pt x="8335108" y="0"/>
                </a:cubicBezTo>
                <a:cubicBezTo>
                  <a:pt x="8341123" y="79939"/>
                  <a:pt x="8313273" y="243360"/>
                  <a:pt x="8335108" y="384869"/>
                </a:cubicBezTo>
                <a:cubicBezTo>
                  <a:pt x="8356943" y="526378"/>
                  <a:pt x="8323111" y="589498"/>
                  <a:pt x="8335108" y="785446"/>
                </a:cubicBezTo>
                <a:cubicBezTo>
                  <a:pt x="8111200" y="827985"/>
                  <a:pt x="7942557" y="709456"/>
                  <a:pt x="7656392" y="785446"/>
                </a:cubicBezTo>
                <a:cubicBezTo>
                  <a:pt x="7370227" y="861436"/>
                  <a:pt x="7320637" y="731140"/>
                  <a:pt x="7061027" y="785446"/>
                </a:cubicBezTo>
                <a:cubicBezTo>
                  <a:pt x="6801417" y="839752"/>
                  <a:pt x="6869627" y="758949"/>
                  <a:pt x="6715716" y="785446"/>
                </a:cubicBezTo>
                <a:cubicBezTo>
                  <a:pt x="6561805" y="811943"/>
                  <a:pt x="6392632" y="783170"/>
                  <a:pt x="6287053" y="785446"/>
                </a:cubicBezTo>
                <a:cubicBezTo>
                  <a:pt x="6181474" y="787722"/>
                  <a:pt x="5833620" y="730371"/>
                  <a:pt x="5524986" y="785446"/>
                </a:cubicBezTo>
                <a:cubicBezTo>
                  <a:pt x="5216352" y="840521"/>
                  <a:pt x="5057071" y="724107"/>
                  <a:pt x="4929621" y="785446"/>
                </a:cubicBezTo>
                <a:cubicBezTo>
                  <a:pt x="4802172" y="846785"/>
                  <a:pt x="4602916" y="755132"/>
                  <a:pt x="4500958" y="785446"/>
                </a:cubicBezTo>
                <a:cubicBezTo>
                  <a:pt x="4399000" y="815760"/>
                  <a:pt x="4043771" y="781759"/>
                  <a:pt x="3905593" y="785446"/>
                </a:cubicBezTo>
                <a:cubicBezTo>
                  <a:pt x="3767415" y="789133"/>
                  <a:pt x="3720741" y="772115"/>
                  <a:pt x="3560282" y="785446"/>
                </a:cubicBezTo>
                <a:cubicBezTo>
                  <a:pt x="3399823" y="798777"/>
                  <a:pt x="3348781" y="781821"/>
                  <a:pt x="3214970" y="785446"/>
                </a:cubicBezTo>
                <a:cubicBezTo>
                  <a:pt x="3081159" y="789071"/>
                  <a:pt x="2879425" y="770735"/>
                  <a:pt x="2619605" y="785446"/>
                </a:cubicBezTo>
                <a:cubicBezTo>
                  <a:pt x="2359785" y="800157"/>
                  <a:pt x="2307724" y="751947"/>
                  <a:pt x="2190943" y="785446"/>
                </a:cubicBezTo>
                <a:cubicBezTo>
                  <a:pt x="2074162" y="818945"/>
                  <a:pt x="1757105" y="715570"/>
                  <a:pt x="1512227" y="785446"/>
                </a:cubicBezTo>
                <a:cubicBezTo>
                  <a:pt x="1267349" y="855322"/>
                  <a:pt x="1292200" y="753845"/>
                  <a:pt x="1083564" y="785446"/>
                </a:cubicBezTo>
                <a:cubicBezTo>
                  <a:pt x="874928" y="817047"/>
                  <a:pt x="517894" y="680209"/>
                  <a:pt x="0" y="785446"/>
                </a:cubicBezTo>
                <a:cubicBezTo>
                  <a:pt x="-13459" y="641755"/>
                  <a:pt x="24357" y="525732"/>
                  <a:pt x="0" y="416286"/>
                </a:cubicBezTo>
                <a:cubicBezTo>
                  <a:pt x="-24357" y="306840"/>
                  <a:pt x="19556" y="164572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F0F96E-6BD2-CE3A-AEC7-9C38C5ECB11D}"/>
              </a:ext>
            </a:extLst>
          </p:cNvPr>
          <p:cNvSpPr/>
          <p:nvPr/>
        </p:nvSpPr>
        <p:spPr>
          <a:xfrm>
            <a:off x="3839063" y="3228344"/>
            <a:ext cx="3938955" cy="795577"/>
          </a:xfrm>
          <a:custGeom>
            <a:avLst/>
            <a:gdLst>
              <a:gd name="csX0" fmla="*/ 0 w 3938955"/>
              <a:gd name="csY0" fmla="*/ 0 h 795577"/>
              <a:gd name="csX1" fmla="*/ 483929 w 3938955"/>
              <a:gd name="csY1" fmla="*/ 0 h 795577"/>
              <a:gd name="csX2" fmla="*/ 1086026 w 3938955"/>
              <a:gd name="csY2" fmla="*/ 0 h 795577"/>
              <a:gd name="csX3" fmla="*/ 1609344 w 3938955"/>
              <a:gd name="csY3" fmla="*/ 0 h 795577"/>
              <a:gd name="csX4" fmla="*/ 2093273 w 3938955"/>
              <a:gd name="csY4" fmla="*/ 0 h 795577"/>
              <a:gd name="csX5" fmla="*/ 2695371 w 3938955"/>
              <a:gd name="csY5" fmla="*/ 0 h 795577"/>
              <a:gd name="csX6" fmla="*/ 3258078 w 3938955"/>
              <a:gd name="csY6" fmla="*/ 0 h 795577"/>
              <a:gd name="csX7" fmla="*/ 3938955 w 3938955"/>
              <a:gd name="csY7" fmla="*/ 0 h 795577"/>
              <a:gd name="csX8" fmla="*/ 3938955 w 3938955"/>
              <a:gd name="csY8" fmla="*/ 413700 h 795577"/>
              <a:gd name="csX9" fmla="*/ 3938955 w 3938955"/>
              <a:gd name="csY9" fmla="*/ 795577 h 795577"/>
              <a:gd name="csX10" fmla="*/ 3455026 w 3938955"/>
              <a:gd name="csY10" fmla="*/ 795577 h 795577"/>
              <a:gd name="csX11" fmla="*/ 3010487 w 3938955"/>
              <a:gd name="csY11" fmla="*/ 795577 h 795577"/>
              <a:gd name="csX12" fmla="*/ 2408390 w 3938955"/>
              <a:gd name="csY12" fmla="*/ 795577 h 795577"/>
              <a:gd name="csX13" fmla="*/ 1924461 w 3938955"/>
              <a:gd name="csY13" fmla="*/ 795577 h 795577"/>
              <a:gd name="csX14" fmla="*/ 1322363 w 3938955"/>
              <a:gd name="csY14" fmla="*/ 795577 h 795577"/>
              <a:gd name="csX15" fmla="*/ 680877 w 3938955"/>
              <a:gd name="csY15" fmla="*/ 795577 h 795577"/>
              <a:gd name="csX16" fmla="*/ 0 w 3938955"/>
              <a:gd name="csY16" fmla="*/ 795577 h 795577"/>
              <a:gd name="csX17" fmla="*/ 0 w 3938955"/>
              <a:gd name="csY17" fmla="*/ 381877 h 795577"/>
              <a:gd name="csX18" fmla="*/ 0 w 3938955"/>
              <a:gd name="csY18" fmla="*/ 0 h 7955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938955" h="795577" fill="none" extrusionOk="0">
                <a:moveTo>
                  <a:pt x="0" y="0"/>
                </a:moveTo>
                <a:cubicBezTo>
                  <a:pt x="187950" y="-41138"/>
                  <a:pt x="367978" y="32944"/>
                  <a:pt x="483929" y="0"/>
                </a:cubicBezTo>
                <a:cubicBezTo>
                  <a:pt x="599880" y="-32944"/>
                  <a:pt x="862718" y="37859"/>
                  <a:pt x="1086026" y="0"/>
                </a:cubicBezTo>
                <a:cubicBezTo>
                  <a:pt x="1309334" y="-37859"/>
                  <a:pt x="1455456" y="55199"/>
                  <a:pt x="1609344" y="0"/>
                </a:cubicBezTo>
                <a:cubicBezTo>
                  <a:pt x="1763232" y="-55199"/>
                  <a:pt x="1981403" y="44534"/>
                  <a:pt x="2093273" y="0"/>
                </a:cubicBezTo>
                <a:cubicBezTo>
                  <a:pt x="2205143" y="-44534"/>
                  <a:pt x="2473215" y="54651"/>
                  <a:pt x="2695371" y="0"/>
                </a:cubicBezTo>
                <a:cubicBezTo>
                  <a:pt x="2917527" y="-54651"/>
                  <a:pt x="3028356" y="19399"/>
                  <a:pt x="3258078" y="0"/>
                </a:cubicBezTo>
                <a:cubicBezTo>
                  <a:pt x="3487800" y="-19399"/>
                  <a:pt x="3656251" y="68089"/>
                  <a:pt x="3938955" y="0"/>
                </a:cubicBezTo>
                <a:cubicBezTo>
                  <a:pt x="3953918" y="180963"/>
                  <a:pt x="3915446" y="253834"/>
                  <a:pt x="3938955" y="413700"/>
                </a:cubicBezTo>
                <a:cubicBezTo>
                  <a:pt x="3962464" y="573566"/>
                  <a:pt x="3910758" y="645621"/>
                  <a:pt x="3938955" y="795577"/>
                </a:cubicBezTo>
                <a:cubicBezTo>
                  <a:pt x="3755374" y="842123"/>
                  <a:pt x="3694017" y="777533"/>
                  <a:pt x="3455026" y="795577"/>
                </a:cubicBezTo>
                <a:cubicBezTo>
                  <a:pt x="3216035" y="813621"/>
                  <a:pt x="3103547" y="791440"/>
                  <a:pt x="3010487" y="795577"/>
                </a:cubicBezTo>
                <a:cubicBezTo>
                  <a:pt x="2917427" y="799714"/>
                  <a:pt x="2682470" y="783668"/>
                  <a:pt x="2408390" y="795577"/>
                </a:cubicBezTo>
                <a:cubicBezTo>
                  <a:pt x="2134310" y="807486"/>
                  <a:pt x="2043953" y="762631"/>
                  <a:pt x="1924461" y="795577"/>
                </a:cubicBezTo>
                <a:cubicBezTo>
                  <a:pt x="1804969" y="828523"/>
                  <a:pt x="1462074" y="773834"/>
                  <a:pt x="1322363" y="795577"/>
                </a:cubicBezTo>
                <a:cubicBezTo>
                  <a:pt x="1182652" y="817320"/>
                  <a:pt x="999378" y="776039"/>
                  <a:pt x="680877" y="795577"/>
                </a:cubicBezTo>
                <a:cubicBezTo>
                  <a:pt x="362376" y="815115"/>
                  <a:pt x="290838" y="762292"/>
                  <a:pt x="0" y="795577"/>
                </a:cubicBezTo>
                <a:cubicBezTo>
                  <a:pt x="-8684" y="671258"/>
                  <a:pt x="1326" y="466611"/>
                  <a:pt x="0" y="381877"/>
                </a:cubicBezTo>
                <a:cubicBezTo>
                  <a:pt x="-1326" y="297143"/>
                  <a:pt x="44786" y="108750"/>
                  <a:pt x="0" y="0"/>
                </a:cubicBezTo>
                <a:close/>
              </a:path>
              <a:path w="3938955" h="795577" stroke="0" extrusionOk="0">
                <a:moveTo>
                  <a:pt x="0" y="0"/>
                </a:moveTo>
                <a:cubicBezTo>
                  <a:pt x="202918" y="-27481"/>
                  <a:pt x="288780" y="24046"/>
                  <a:pt x="523318" y="0"/>
                </a:cubicBezTo>
                <a:cubicBezTo>
                  <a:pt x="757856" y="-24046"/>
                  <a:pt x="763768" y="379"/>
                  <a:pt x="967858" y="0"/>
                </a:cubicBezTo>
                <a:cubicBezTo>
                  <a:pt x="1171948" y="-379"/>
                  <a:pt x="1474601" y="62552"/>
                  <a:pt x="1609344" y="0"/>
                </a:cubicBezTo>
                <a:cubicBezTo>
                  <a:pt x="1744087" y="-62552"/>
                  <a:pt x="1976180" y="14105"/>
                  <a:pt x="2132663" y="0"/>
                </a:cubicBezTo>
                <a:cubicBezTo>
                  <a:pt x="2289146" y="-14105"/>
                  <a:pt x="2510260" y="9045"/>
                  <a:pt x="2655981" y="0"/>
                </a:cubicBezTo>
                <a:cubicBezTo>
                  <a:pt x="2801702" y="-9045"/>
                  <a:pt x="3149351" y="65118"/>
                  <a:pt x="3297468" y="0"/>
                </a:cubicBezTo>
                <a:cubicBezTo>
                  <a:pt x="3445585" y="-65118"/>
                  <a:pt x="3632421" y="51972"/>
                  <a:pt x="3938955" y="0"/>
                </a:cubicBezTo>
                <a:cubicBezTo>
                  <a:pt x="3943368" y="135402"/>
                  <a:pt x="3909766" y="257806"/>
                  <a:pt x="3938955" y="413700"/>
                </a:cubicBezTo>
                <a:cubicBezTo>
                  <a:pt x="3968144" y="569594"/>
                  <a:pt x="3911283" y="647365"/>
                  <a:pt x="3938955" y="795577"/>
                </a:cubicBezTo>
                <a:cubicBezTo>
                  <a:pt x="3781594" y="813191"/>
                  <a:pt x="3642230" y="768074"/>
                  <a:pt x="3455026" y="795577"/>
                </a:cubicBezTo>
                <a:cubicBezTo>
                  <a:pt x="3267822" y="823080"/>
                  <a:pt x="3160661" y="788835"/>
                  <a:pt x="2892318" y="795577"/>
                </a:cubicBezTo>
                <a:cubicBezTo>
                  <a:pt x="2623975" y="802319"/>
                  <a:pt x="2512821" y="765051"/>
                  <a:pt x="2369000" y="795577"/>
                </a:cubicBezTo>
                <a:cubicBezTo>
                  <a:pt x="2225179" y="826103"/>
                  <a:pt x="1986943" y="762561"/>
                  <a:pt x="1727513" y="795577"/>
                </a:cubicBezTo>
                <a:cubicBezTo>
                  <a:pt x="1468083" y="828593"/>
                  <a:pt x="1317813" y="736088"/>
                  <a:pt x="1086026" y="795577"/>
                </a:cubicBezTo>
                <a:cubicBezTo>
                  <a:pt x="854239" y="855066"/>
                  <a:pt x="707656" y="794146"/>
                  <a:pt x="602097" y="795577"/>
                </a:cubicBezTo>
                <a:cubicBezTo>
                  <a:pt x="496538" y="797008"/>
                  <a:pt x="204870" y="754435"/>
                  <a:pt x="0" y="795577"/>
                </a:cubicBezTo>
                <a:cubicBezTo>
                  <a:pt x="-31336" y="635136"/>
                  <a:pt x="6556" y="557468"/>
                  <a:pt x="0" y="381877"/>
                </a:cubicBezTo>
                <a:cubicBezTo>
                  <a:pt x="-6556" y="206286"/>
                  <a:pt x="1520" y="183857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7DA977-0C2D-5A21-E363-60735883AC9E}"/>
              </a:ext>
            </a:extLst>
          </p:cNvPr>
          <p:cNvSpPr/>
          <p:nvPr/>
        </p:nvSpPr>
        <p:spPr>
          <a:xfrm>
            <a:off x="3839063" y="2173961"/>
            <a:ext cx="3938955" cy="795577"/>
          </a:xfrm>
          <a:custGeom>
            <a:avLst/>
            <a:gdLst>
              <a:gd name="csX0" fmla="*/ 0 w 3938955"/>
              <a:gd name="csY0" fmla="*/ 0 h 795577"/>
              <a:gd name="csX1" fmla="*/ 483929 w 3938955"/>
              <a:gd name="csY1" fmla="*/ 0 h 795577"/>
              <a:gd name="csX2" fmla="*/ 1086026 w 3938955"/>
              <a:gd name="csY2" fmla="*/ 0 h 795577"/>
              <a:gd name="csX3" fmla="*/ 1609344 w 3938955"/>
              <a:gd name="csY3" fmla="*/ 0 h 795577"/>
              <a:gd name="csX4" fmla="*/ 2093273 w 3938955"/>
              <a:gd name="csY4" fmla="*/ 0 h 795577"/>
              <a:gd name="csX5" fmla="*/ 2695371 w 3938955"/>
              <a:gd name="csY5" fmla="*/ 0 h 795577"/>
              <a:gd name="csX6" fmla="*/ 3258078 w 3938955"/>
              <a:gd name="csY6" fmla="*/ 0 h 795577"/>
              <a:gd name="csX7" fmla="*/ 3938955 w 3938955"/>
              <a:gd name="csY7" fmla="*/ 0 h 795577"/>
              <a:gd name="csX8" fmla="*/ 3938955 w 3938955"/>
              <a:gd name="csY8" fmla="*/ 413700 h 795577"/>
              <a:gd name="csX9" fmla="*/ 3938955 w 3938955"/>
              <a:gd name="csY9" fmla="*/ 795577 h 795577"/>
              <a:gd name="csX10" fmla="*/ 3455026 w 3938955"/>
              <a:gd name="csY10" fmla="*/ 795577 h 795577"/>
              <a:gd name="csX11" fmla="*/ 3010487 w 3938955"/>
              <a:gd name="csY11" fmla="*/ 795577 h 795577"/>
              <a:gd name="csX12" fmla="*/ 2408390 w 3938955"/>
              <a:gd name="csY12" fmla="*/ 795577 h 795577"/>
              <a:gd name="csX13" fmla="*/ 1924461 w 3938955"/>
              <a:gd name="csY13" fmla="*/ 795577 h 795577"/>
              <a:gd name="csX14" fmla="*/ 1322363 w 3938955"/>
              <a:gd name="csY14" fmla="*/ 795577 h 795577"/>
              <a:gd name="csX15" fmla="*/ 680877 w 3938955"/>
              <a:gd name="csY15" fmla="*/ 795577 h 795577"/>
              <a:gd name="csX16" fmla="*/ 0 w 3938955"/>
              <a:gd name="csY16" fmla="*/ 795577 h 795577"/>
              <a:gd name="csX17" fmla="*/ 0 w 3938955"/>
              <a:gd name="csY17" fmla="*/ 381877 h 795577"/>
              <a:gd name="csX18" fmla="*/ 0 w 3938955"/>
              <a:gd name="csY18" fmla="*/ 0 h 7955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938955" h="795577" fill="none" extrusionOk="0">
                <a:moveTo>
                  <a:pt x="0" y="0"/>
                </a:moveTo>
                <a:cubicBezTo>
                  <a:pt x="187950" y="-41138"/>
                  <a:pt x="367978" y="32944"/>
                  <a:pt x="483929" y="0"/>
                </a:cubicBezTo>
                <a:cubicBezTo>
                  <a:pt x="599880" y="-32944"/>
                  <a:pt x="862718" y="37859"/>
                  <a:pt x="1086026" y="0"/>
                </a:cubicBezTo>
                <a:cubicBezTo>
                  <a:pt x="1309334" y="-37859"/>
                  <a:pt x="1455456" y="55199"/>
                  <a:pt x="1609344" y="0"/>
                </a:cubicBezTo>
                <a:cubicBezTo>
                  <a:pt x="1763232" y="-55199"/>
                  <a:pt x="1981403" y="44534"/>
                  <a:pt x="2093273" y="0"/>
                </a:cubicBezTo>
                <a:cubicBezTo>
                  <a:pt x="2205143" y="-44534"/>
                  <a:pt x="2473215" y="54651"/>
                  <a:pt x="2695371" y="0"/>
                </a:cubicBezTo>
                <a:cubicBezTo>
                  <a:pt x="2917527" y="-54651"/>
                  <a:pt x="3028356" y="19399"/>
                  <a:pt x="3258078" y="0"/>
                </a:cubicBezTo>
                <a:cubicBezTo>
                  <a:pt x="3487800" y="-19399"/>
                  <a:pt x="3656251" y="68089"/>
                  <a:pt x="3938955" y="0"/>
                </a:cubicBezTo>
                <a:cubicBezTo>
                  <a:pt x="3953918" y="180963"/>
                  <a:pt x="3915446" y="253834"/>
                  <a:pt x="3938955" y="413700"/>
                </a:cubicBezTo>
                <a:cubicBezTo>
                  <a:pt x="3962464" y="573566"/>
                  <a:pt x="3910758" y="645621"/>
                  <a:pt x="3938955" y="795577"/>
                </a:cubicBezTo>
                <a:cubicBezTo>
                  <a:pt x="3755374" y="842123"/>
                  <a:pt x="3694017" y="777533"/>
                  <a:pt x="3455026" y="795577"/>
                </a:cubicBezTo>
                <a:cubicBezTo>
                  <a:pt x="3216035" y="813621"/>
                  <a:pt x="3103547" y="791440"/>
                  <a:pt x="3010487" y="795577"/>
                </a:cubicBezTo>
                <a:cubicBezTo>
                  <a:pt x="2917427" y="799714"/>
                  <a:pt x="2682470" y="783668"/>
                  <a:pt x="2408390" y="795577"/>
                </a:cubicBezTo>
                <a:cubicBezTo>
                  <a:pt x="2134310" y="807486"/>
                  <a:pt x="2043953" y="762631"/>
                  <a:pt x="1924461" y="795577"/>
                </a:cubicBezTo>
                <a:cubicBezTo>
                  <a:pt x="1804969" y="828523"/>
                  <a:pt x="1462074" y="773834"/>
                  <a:pt x="1322363" y="795577"/>
                </a:cubicBezTo>
                <a:cubicBezTo>
                  <a:pt x="1182652" y="817320"/>
                  <a:pt x="999378" y="776039"/>
                  <a:pt x="680877" y="795577"/>
                </a:cubicBezTo>
                <a:cubicBezTo>
                  <a:pt x="362376" y="815115"/>
                  <a:pt x="290838" y="762292"/>
                  <a:pt x="0" y="795577"/>
                </a:cubicBezTo>
                <a:cubicBezTo>
                  <a:pt x="-8684" y="671258"/>
                  <a:pt x="1326" y="466611"/>
                  <a:pt x="0" y="381877"/>
                </a:cubicBezTo>
                <a:cubicBezTo>
                  <a:pt x="-1326" y="297143"/>
                  <a:pt x="44786" y="108750"/>
                  <a:pt x="0" y="0"/>
                </a:cubicBezTo>
                <a:close/>
              </a:path>
              <a:path w="3938955" h="795577" stroke="0" extrusionOk="0">
                <a:moveTo>
                  <a:pt x="0" y="0"/>
                </a:moveTo>
                <a:cubicBezTo>
                  <a:pt x="202918" y="-27481"/>
                  <a:pt x="288780" y="24046"/>
                  <a:pt x="523318" y="0"/>
                </a:cubicBezTo>
                <a:cubicBezTo>
                  <a:pt x="757856" y="-24046"/>
                  <a:pt x="763768" y="379"/>
                  <a:pt x="967858" y="0"/>
                </a:cubicBezTo>
                <a:cubicBezTo>
                  <a:pt x="1171948" y="-379"/>
                  <a:pt x="1474601" y="62552"/>
                  <a:pt x="1609344" y="0"/>
                </a:cubicBezTo>
                <a:cubicBezTo>
                  <a:pt x="1744087" y="-62552"/>
                  <a:pt x="1976180" y="14105"/>
                  <a:pt x="2132663" y="0"/>
                </a:cubicBezTo>
                <a:cubicBezTo>
                  <a:pt x="2289146" y="-14105"/>
                  <a:pt x="2510260" y="9045"/>
                  <a:pt x="2655981" y="0"/>
                </a:cubicBezTo>
                <a:cubicBezTo>
                  <a:pt x="2801702" y="-9045"/>
                  <a:pt x="3149351" y="65118"/>
                  <a:pt x="3297468" y="0"/>
                </a:cubicBezTo>
                <a:cubicBezTo>
                  <a:pt x="3445585" y="-65118"/>
                  <a:pt x="3632421" y="51972"/>
                  <a:pt x="3938955" y="0"/>
                </a:cubicBezTo>
                <a:cubicBezTo>
                  <a:pt x="3943368" y="135402"/>
                  <a:pt x="3909766" y="257806"/>
                  <a:pt x="3938955" y="413700"/>
                </a:cubicBezTo>
                <a:cubicBezTo>
                  <a:pt x="3968144" y="569594"/>
                  <a:pt x="3911283" y="647365"/>
                  <a:pt x="3938955" y="795577"/>
                </a:cubicBezTo>
                <a:cubicBezTo>
                  <a:pt x="3781594" y="813191"/>
                  <a:pt x="3642230" y="768074"/>
                  <a:pt x="3455026" y="795577"/>
                </a:cubicBezTo>
                <a:cubicBezTo>
                  <a:pt x="3267822" y="823080"/>
                  <a:pt x="3160661" y="788835"/>
                  <a:pt x="2892318" y="795577"/>
                </a:cubicBezTo>
                <a:cubicBezTo>
                  <a:pt x="2623975" y="802319"/>
                  <a:pt x="2512821" y="765051"/>
                  <a:pt x="2369000" y="795577"/>
                </a:cubicBezTo>
                <a:cubicBezTo>
                  <a:pt x="2225179" y="826103"/>
                  <a:pt x="1986943" y="762561"/>
                  <a:pt x="1727513" y="795577"/>
                </a:cubicBezTo>
                <a:cubicBezTo>
                  <a:pt x="1468083" y="828593"/>
                  <a:pt x="1317813" y="736088"/>
                  <a:pt x="1086026" y="795577"/>
                </a:cubicBezTo>
                <a:cubicBezTo>
                  <a:pt x="854239" y="855066"/>
                  <a:pt x="707656" y="794146"/>
                  <a:pt x="602097" y="795577"/>
                </a:cubicBezTo>
                <a:cubicBezTo>
                  <a:pt x="496538" y="797008"/>
                  <a:pt x="204870" y="754435"/>
                  <a:pt x="0" y="795577"/>
                </a:cubicBezTo>
                <a:cubicBezTo>
                  <a:pt x="-31336" y="635136"/>
                  <a:pt x="6556" y="557468"/>
                  <a:pt x="0" y="381877"/>
                </a:cubicBezTo>
                <a:cubicBezTo>
                  <a:pt x="-6556" y="206286"/>
                  <a:pt x="1520" y="183857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0105CD-CFA7-EED9-96EA-4C408CBFBCB8}"/>
              </a:ext>
            </a:extLst>
          </p:cNvPr>
          <p:cNvSpPr txBox="1"/>
          <p:nvPr/>
        </p:nvSpPr>
        <p:spPr>
          <a:xfrm>
            <a:off x="1582615" y="302325"/>
            <a:ext cx="5978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The </a:t>
            </a:r>
            <a:r>
              <a:rPr lang="en-US" sz="3600" b="1" dirty="0" err="1">
                <a:latin typeface="Palatino" pitchFamily="2" charset="77"/>
                <a:ea typeface="Palatino" pitchFamily="2" charset="77"/>
              </a:rPr>
              <a:t>AtMostOne</a:t>
            </a:r>
            <a:r>
              <a:rPr lang="en-US" sz="3600" b="1" dirty="0">
                <a:latin typeface="Palatino" pitchFamily="2" charset="77"/>
                <a:ea typeface="Palatino" pitchFamily="2" charset="77"/>
              </a:rPr>
              <a:t> constraint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6BAE65-7399-1122-FFE9-21E94DD46F52}"/>
              </a:ext>
            </a:extLst>
          </p:cNvPr>
          <p:cNvSpPr txBox="1"/>
          <p:nvPr/>
        </p:nvSpPr>
        <p:spPr>
          <a:xfrm>
            <a:off x="269631" y="1057448"/>
            <a:ext cx="87805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Suppose we have an auxiliary variable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y 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that represents whether any of the variables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x</a:t>
            </a:r>
            <a:r>
              <a:rPr lang="en-US" sz="2800" i="1" baseline="-25000" dirty="0">
                <a:latin typeface="Palatino" pitchFamily="2" charset="77"/>
                <a:ea typeface="Palatino" pitchFamily="2" charset="77"/>
              </a:rPr>
              <a:t>1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, x</a:t>
            </a:r>
            <a:r>
              <a:rPr lang="en-US" sz="2800" i="1" baseline="-25000" dirty="0">
                <a:latin typeface="Palatino" pitchFamily="2" charset="77"/>
                <a:ea typeface="Palatino" pitchFamily="2" charset="77"/>
              </a:rPr>
              <a:t>2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, x</a:t>
            </a:r>
            <a:r>
              <a:rPr lang="en-US" sz="2800" i="1" baseline="-25000" dirty="0">
                <a:latin typeface="Palatino" pitchFamily="2" charset="77"/>
                <a:ea typeface="Palatino" pitchFamily="2" charset="77"/>
              </a:rPr>
              <a:t>3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is true.</a:t>
            </a:r>
          </a:p>
          <a:p>
            <a:endParaRPr lang="en-US" sz="2400" i="1" dirty="0">
              <a:latin typeface="Palatino" pitchFamily="2" charset="77"/>
              <a:ea typeface="Palatino" pitchFamily="2" charset="77"/>
            </a:endParaRPr>
          </a:p>
          <a:p>
            <a:r>
              <a:rPr lang="en-US" sz="2400" dirty="0">
                <a:latin typeface="Palatino" pitchFamily="2" charset="77"/>
                <a:ea typeface="Palatino" pitchFamily="2" charset="77"/>
              </a:rPr>
              <a:t>Then we would enforce</a:t>
            </a:r>
          </a:p>
          <a:p>
            <a:endParaRPr lang="en-US" sz="2400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8220C-4013-7F49-1E1F-CAE895EDB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340" y="2360612"/>
            <a:ext cx="3454400" cy="444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2904E2-55F8-5AAE-AD53-197937118459}"/>
              </a:ext>
            </a:extLst>
          </p:cNvPr>
          <p:cNvSpPr txBox="1"/>
          <p:nvPr/>
        </p:nvSpPr>
        <p:spPr>
          <a:xfrm>
            <a:off x="902677" y="3364523"/>
            <a:ext cx="3417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Well, we can say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6A0FD6-321A-D023-83AE-3A65706F0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284" y="3438563"/>
            <a:ext cx="3340100" cy="444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6B0379-C04A-B027-B1C8-36757159E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99" y="4418421"/>
            <a:ext cx="7772400" cy="31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53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A6EBD-AF48-8F18-39FD-D13837316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51A04DD-36F7-5949-C97D-212EECCD54D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13168" y="459838"/>
                <a:ext cx="8917663" cy="4434840"/>
              </a:xfrm>
            </p:spPr>
            <p:txBody>
              <a:bodyPr>
                <a:noAutofit/>
              </a:bodyPr>
              <a:lstStyle/>
              <a:p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In 2010, </a:t>
                </a:r>
                <a:r>
                  <a:rPr lang="en-US" sz="2800" dirty="0" err="1">
                    <a:latin typeface="Palatino" pitchFamily="2" charset="77"/>
                    <a:ea typeface="Palatino" pitchFamily="2" charset="77"/>
                  </a:rPr>
                  <a:t>Jingchao</a:t>
                </a:r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 Chen presented his very cool </a:t>
                </a:r>
                <a:br>
                  <a:rPr lang="en-US" sz="2800" dirty="0">
                    <a:latin typeface="Palatino" pitchFamily="2" charset="77"/>
                    <a:ea typeface="Palatino" pitchFamily="2" charset="77"/>
                  </a:rPr>
                </a:br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“</a:t>
                </a:r>
                <a:r>
                  <a:rPr lang="en-US" sz="2800" i="1" dirty="0">
                    <a:latin typeface="Palatino" pitchFamily="2" charset="77"/>
                    <a:ea typeface="Palatino" pitchFamily="2" charset="77"/>
                  </a:rPr>
                  <a:t>product encoding” </a:t>
                </a:r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and conjectured</a:t>
                </a:r>
                <a:br>
                  <a:rPr lang="en-US" sz="2800" dirty="0">
                    <a:latin typeface="Palatino" pitchFamily="2" charset="77"/>
                    <a:ea typeface="Palatino" pitchFamily="2" charset="77"/>
                  </a:rPr>
                </a:br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was clause-optimal for the </a:t>
                </a:r>
                <a:r>
                  <a:rPr lang="en-US" sz="2800" dirty="0" err="1">
                    <a:solidFill>
                      <a:srgbClr val="C00000"/>
                    </a:solidFill>
                    <a:latin typeface="Palatino" pitchFamily="2" charset="77"/>
                    <a:ea typeface="Palatino" pitchFamily="2" charset="77"/>
                  </a:rPr>
                  <a:t>AtMostOne</a:t>
                </a:r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(x</a:t>
                </a:r>
                <a:r>
                  <a:rPr lang="en-US" sz="2800" baseline="-25000" dirty="0">
                    <a:latin typeface="Palatino" pitchFamily="2" charset="77"/>
                    <a:ea typeface="Palatino" pitchFamily="2" charset="77"/>
                  </a:rPr>
                  <a:t>1</a:t>
                </a:r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,…, </a:t>
                </a:r>
                <a:r>
                  <a:rPr lang="en-US" sz="2800" dirty="0" err="1">
                    <a:latin typeface="Palatino" pitchFamily="2" charset="77"/>
                    <a:ea typeface="Palatino" pitchFamily="2" charset="77"/>
                  </a:rPr>
                  <a:t>x</a:t>
                </a:r>
                <a:r>
                  <a:rPr lang="en-US" sz="2800" i="1" baseline="-25000" dirty="0" err="1">
                    <a:latin typeface="Palatino" pitchFamily="2" charset="77"/>
                    <a:ea typeface="Palatino" pitchFamily="2" charset="77"/>
                  </a:rPr>
                  <a:t>n</a:t>
                </a:r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) constraint, with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+4</m:t>
                    </m:r>
                    <m:rad>
                      <m:radPr>
                        <m:deg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clauses </a:t>
                </a:r>
                <a:br>
                  <a:rPr lang="en-US" sz="2800" dirty="0">
                    <a:latin typeface="Palatino" pitchFamily="2" charset="77"/>
                    <a:ea typeface="Palatino" pitchFamily="2" charset="77"/>
                  </a:rPr>
                </a:br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 aux variables.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51A04DD-36F7-5949-C97D-212EECCD54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13168" y="459838"/>
                <a:ext cx="8917663" cy="443484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C396A41-04D7-6740-4250-3222D14E3438}"/>
              </a:ext>
            </a:extLst>
          </p:cNvPr>
          <p:cNvSpPr txBox="1"/>
          <p:nvPr/>
        </p:nvSpPr>
        <p:spPr>
          <a:xfrm>
            <a:off x="1582615" y="302325"/>
            <a:ext cx="5978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The </a:t>
            </a:r>
            <a:r>
              <a:rPr lang="en-US" sz="3600" b="1" dirty="0" err="1">
                <a:latin typeface="Palatino" pitchFamily="2" charset="77"/>
                <a:ea typeface="Palatino" pitchFamily="2" charset="77"/>
              </a:rPr>
              <a:t>AtMostOne</a:t>
            </a:r>
            <a:r>
              <a:rPr lang="en-US" sz="3600" b="1" dirty="0">
                <a:latin typeface="Palatino" pitchFamily="2" charset="77"/>
                <a:ea typeface="Palatino" pitchFamily="2" charset="77"/>
              </a:rPr>
              <a:t> constraint</a:t>
            </a:r>
          </a:p>
        </p:txBody>
      </p:sp>
    </p:spTree>
    <p:extLst>
      <p:ext uri="{BB962C8B-B14F-4D97-AF65-F5344CB8AC3E}">
        <p14:creationId xmlns:p14="http://schemas.microsoft.com/office/powerpoint/2010/main" val="2113059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A084A-9200-4D40-B285-21201C2A7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A3A427-3BEE-ACC9-9013-97B36F9B3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452" y="103802"/>
            <a:ext cx="4384256" cy="42053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AC51D5-3420-0F86-C666-695F10D37106}"/>
              </a:ext>
            </a:extLst>
          </p:cNvPr>
          <p:cNvSpPr txBox="1"/>
          <p:nvPr/>
        </p:nvSpPr>
        <p:spPr>
          <a:xfrm>
            <a:off x="371475" y="4309108"/>
            <a:ext cx="840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Chen’s </a:t>
            </a:r>
            <a:r>
              <a:rPr lang="en-US" sz="2400" b="1" dirty="0">
                <a:latin typeface="Palatino" pitchFamily="2" charset="77"/>
                <a:ea typeface="Palatino" pitchFamily="2" charset="77"/>
              </a:rPr>
              <a:t>Product Encoding </a:t>
            </a:r>
            <a:r>
              <a:rPr lang="en-US" sz="2400" dirty="0">
                <a:latin typeface="Palatino" pitchFamily="2" charset="77"/>
                <a:ea typeface="Palatino" pitchFamily="2" charset="77"/>
              </a:rPr>
              <a:t>in the standard grid presentation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E0E37A7-1459-794B-DEAE-B0A04798BCBE}"/>
                  </a:ext>
                </a:extLst>
              </p:cNvPr>
              <p:cNvSpPr txBox="1"/>
              <p:nvPr/>
            </p:nvSpPr>
            <p:spPr>
              <a:xfrm>
                <a:off x="5689708" y="811530"/>
                <a:ext cx="2711342" cy="1348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1) Variables imply their row and column:</a:t>
                </a:r>
              </a:p>
              <a:p>
                <a:endParaRPr lang="en-US" sz="2000" dirty="0">
                  <a:latin typeface="Palatino" pitchFamily="2" charset="77"/>
                  <a:ea typeface="Palatino" pitchFamily="2" charset="77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  <a:latin typeface="Palatino" pitchFamily="2" charset="77"/>
                    <a:ea typeface="Palatino" pitchFamily="2" charset="77"/>
                  </a:rPr>
                  <a:t> </a:t>
                </a:r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20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E0E37A7-1459-794B-DEAE-B0A04798B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708" y="811530"/>
                <a:ext cx="2711342" cy="1348126"/>
              </a:xfrm>
              <a:prstGeom prst="rect">
                <a:avLst/>
              </a:prstGeom>
              <a:blipFill>
                <a:blip r:embed="rId3"/>
                <a:stretch>
                  <a:fillRect l="-1860" t="-1869" r="-1860" b="-6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496236-5167-9A76-6B7F-4F062BDB9A27}"/>
                  </a:ext>
                </a:extLst>
              </p:cNvPr>
              <p:cNvSpPr txBox="1"/>
              <p:nvPr/>
            </p:nvSpPr>
            <p:spPr>
              <a:xfrm>
                <a:off x="5689708" y="2467274"/>
                <a:ext cx="3225692" cy="1697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2) Recursively enforce that   </a:t>
                </a:r>
                <a:r>
                  <a:rPr lang="en-US" sz="2000" dirty="0" err="1">
                    <a:solidFill>
                      <a:srgbClr val="C00000"/>
                    </a:solidFill>
                    <a:latin typeface="Palatino" pitchFamily="2" charset="77"/>
                    <a:ea typeface="Palatino" pitchFamily="2" charset="77"/>
                  </a:rPr>
                  <a:t>AtMostOne</a:t>
                </a:r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Palatino" pitchFamily="2" charset="77"/>
                      </a:rPr>
                      <m:t>, 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𝑟</m:t>
                        </m:r>
                      </m:e>
                      <m:sub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  <m:t>𝑛</m:t>
                            </m:r>
                          </m:e>
                        </m:rad>
                      </m:sub>
                    </m:sSub>
                  </m:oMath>
                </a14:m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)  and</a:t>
                </a:r>
              </a:p>
              <a:p>
                <a:r>
                  <a:rPr lang="en-US" sz="2000" dirty="0">
                    <a:solidFill>
                      <a:srgbClr val="C00000"/>
                    </a:solidFill>
                    <a:latin typeface="Palatino" pitchFamily="2" charset="77"/>
                    <a:ea typeface="Palatino" pitchFamily="2" charset="77"/>
                  </a:rPr>
                  <a:t>AtMostOne</a:t>
                </a:r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Palatino" pitchFamily="2" charset="77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Palatino" pitchFamily="2" charset="77"/>
                      </a:rPr>
                      <m:t>, …,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𝑐</m:t>
                        </m:r>
                      </m:e>
                      <m:sub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  <m:t>𝑛</m:t>
                            </m:r>
                          </m:e>
                        </m:rad>
                      </m:sub>
                    </m:sSub>
                  </m:oMath>
                </a14:m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) </a:t>
                </a:r>
              </a:p>
              <a:p>
                <a:endParaRPr lang="en-US" sz="20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496236-5167-9A76-6B7F-4F062BDB9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708" y="2467274"/>
                <a:ext cx="3225692" cy="1697388"/>
              </a:xfrm>
              <a:prstGeom prst="rect">
                <a:avLst/>
              </a:prstGeom>
              <a:blipFill>
                <a:blip r:embed="rId4"/>
                <a:stretch>
                  <a:fillRect l="-1563" t="-2239" r="-58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28096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FC87A-B085-4F25-3340-2E9E1EF5B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A9CE01-3DAD-2172-F640-F37F0131E523}"/>
                  </a:ext>
                </a:extLst>
              </p:cNvPr>
              <p:cNvSpPr txBox="1"/>
              <p:nvPr/>
            </p:nvSpPr>
            <p:spPr>
              <a:xfrm>
                <a:off x="694798" y="788670"/>
                <a:ext cx="2711342" cy="1348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1) Variables imply their row and column:</a:t>
                </a:r>
              </a:p>
              <a:p>
                <a:endParaRPr lang="en-US" sz="2000" dirty="0">
                  <a:latin typeface="Palatino" pitchFamily="2" charset="77"/>
                  <a:ea typeface="Palatino" pitchFamily="2" charset="77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  <a:latin typeface="Palatino" pitchFamily="2" charset="77"/>
                    <a:ea typeface="Palatino" pitchFamily="2" charset="77"/>
                  </a:rPr>
                  <a:t> </a:t>
                </a:r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20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A9CE01-3DAD-2172-F640-F37F0131E5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798" y="788670"/>
                <a:ext cx="2711342" cy="1348126"/>
              </a:xfrm>
              <a:prstGeom prst="rect">
                <a:avLst/>
              </a:prstGeom>
              <a:blipFill>
                <a:blip r:embed="rId2"/>
                <a:stretch>
                  <a:fillRect l="-2326" t="-1852" r="-139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8003EC-D4AE-66A7-0C68-F7543A7826AE}"/>
                  </a:ext>
                </a:extLst>
              </p:cNvPr>
              <p:cNvSpPr txBox="1"/>
              <p:nvPr/>
            </p:nvSpPr>
            <p:spPr>
              <a:xfrm>
                <a:off x="694798" y="2657442"/>
                <a:ext cx="3225692" cy="1697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2) Recursively enforce that   </a:t>
                </a:r>
                <a:r>
                  <a:rPr lang="en-US" sz="2000" dirty="0" err="1">
                    <a:solidFill>
                      <a:srgbClr val="C00000"/>
                    </a:solidFill>
                    <a:latin typeface="Palatino" pitchFamily="2" charset="77"/>
                    <a:ea typeface="Palatino" pitchFamily="2" charset="77"/>
                  </a:rPr>
                  <a:t>AtMostOne</a:t>
                </a:r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Palatino" pitchFamily="2" charset="77"/>
                      </a:rPr>
                      <m:t>, 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𝑟</m:t>
                        </m:r>
                      </m:e>
                      <m:sub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  <m:t>𝑛</m:t>
                            </m:r>
                          </m:e>
                        </m:rad>
                      </m:sub>
                    </m:sSub>
                  </m:oMath>
                </a14:m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)  and</a:t>
                </a:r>
              </a:p>
              <a:p>
                <a:r>
                  <a:rPr lang="en-US" sz="2000" dirty="0">
                    <a:solidFill>
                      <a:srgbClr val="C00000"/>
                    </a:solidFill>
                    <a:latin typeface="Palatino" pitchFamily="2" charset="77"/>
                    <a:ea typeface="Palatino" pitchFamily="2" charset="77"/>
                  </a:rPr>
                  <a:t>AtMostOne</a:t>
                </a:r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Palatino" pitchFamily="2" charset="77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Palatino" pitchFamily="2" charset="77"/>
                      </a:rPr>
                      <m:t>, …,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𝑐</m:t>
                        </m:r>
                      </m:e>
                      <m:sub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  <m:t>𝑛</m:t>
                            </m:r>
                          </m:e>
                        </m:rad>
                      </m:sub>
                    </m:sSub>
                  </m:oMath>
                </a14:m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) </a:t>
                </a:r>
              </a:p>
              <a:p>
                <a:endParaRPr lang="en-US" sz="20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8003EC-D4AE-66A7-0C68-F7543A7826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798" y="2657442"/>
                <a:ext cx="3225692" cy="1697388"/>
              </a:xfrm>
              <a:prstGeom prst="rect">
                <a:avLst/>
              </a:prstGeom>
              <a:blipFill>
                <a:blip r:embed="rId3"/>
                <a:stretch>
                  <a:fillRect l="-1961" t="-2239" r="-6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E409D8E0-33FE-61E0-4CBC-F258448F2517}"/>
              </a:ext>
            </a:extLst>
          </p:cNvPr>
          <p:cNvSpPr/>
          <p:nvPr/>
        </p:nvSpPr>
        <p:spPr>
          <a:xfrm>
            <a:off x="4078756" y="1608478"/>
            <a:ext cx="4635374" cy="1897658"/>
          </a:xfrm>
          <a:custGeom>
            <a:avLst/>
            <a:gdLst>
              <a:gd name="csX0" fmla="*/ 0 w 4635374"/>
              <a:gd name="csY0" fmla="*/ 0 h 1897658"/>
              <a:gd name="csX1" fmla="*/ 533068 w 4635374"/>
              <a:gd name="csY1" fmla="*/ 0 h 1897658"/>
              <a:gd name="csX2" fmla="*/ 1112490 w 4635374"/>
              <a:gd name="csY2" fmla="*/ 0 h 1897658"/>
              <a:gd name="csX3" fmla="*/ 1784619 w 4635374"/>
              <a:gd name="csY3" fmla="*/ 0 h 1897658"/>
              <a:gd name="csX4" fmla="*/ 2410394 w 4635374"/>
              <a:gd name="csY4" fmla="*/ 0 h 1897658"/>
              <a:gd name="csX5" fmla="*/ 2850755 w 4635374"/>
              <a:gd name="csY5" fmla="*/ 0 h 1897658"/>
              <a:gd name="csX6" fmla="*/ 3383823 w 4635374"/>
              <a:gd name="csY6" fmla="*/ 0 h 1897658"/>
              <a:gd name="csX7" fmla="*/ 4055952 w 4635374"/>
              <a:gd name="csY7" fmla="*/ 0 h 1897658"/>
              <a:gd name="csX8" fmla="*/ 4635374 w 4635374"/>
              <a:gd name="csY8" fmla="*/ 0 h 1897658"/>
              <a:gd name="csX9" fmla="*/ 4635374 w 4635374"/>
              <a:gd name="csY9" fmla="*/ 493391 h 1897658"/>
              <a:gd name="csX10" fmla="*/ 4635374 w 4635374"/>
              <a:gd name="csY10" fmla="*/ 910876 h 1897658"/>
              <a:gd name="csX11" fmla="*/ 4635374 w 4635374"/>
              <a:gd name="csY11" fmla="*/ 1347337 h 1897658"/>
              <a:gd name="csX12" fmla="*/ 4635374 w 4635374"/>
              <a:gd name="csY12" fmla="*/ 1897658 h 1897658"/>
              <a:gd name="csX13" fmla="*/ 4148660 w 4635374"/>
              <a:gd name="csY13" fmla="*/ 1897658 h 1897658"/>
              <a:gd name="csX14" fmla="*/ 3708299 w 4635374"/>
              <a:gd name="csY14" fmla="*/ 1897658 h 1897658"/>
              <a:gd name="csX15" fmla="*/ 3267939 w 4635374"/>
              <a:gd name="csY15" fmla="*/ 1897658 h 1897658"/>
              <a:gd name="csX16" fmla="*/ 2642163 w 4635374"/>
              <a:gd name="csY16" fmla="*/ 1897658 h 1897658"/>
              <a:gd name="csX17" fmla="*/ 2201803 w 4635374"/>
              <a:gd name="csY17" fmla="*/ 1897658 h 1897658"/>
              <a:gd name="csX18" fmla="*/ 1622381 w 4635374"/>
              <a:gd name="csY18" fmla="*/ 1897658 h 1897658"/>
              <a:gd name="csX19" fmla="*/ 1135667 w 4635374"/>
              <a:gd name="csY19" fmla="*/ 1897658 h 1897658"/>
              <a:gd name="csX20" fmla="*/ 556245 w 4635374"/>
              <a:gd name="csY20" fmla="*/ 1897658 h 1897658"/>
              <a:gd name="csX21" fmla="*/ 0 w 4635374"/>
              <a:gd name="csY21" fmla="*/ 1897658 h 1897658"/>
              <a:gd name="csX22" fmla="*/ 0 w 4635374"/>
              <a:gd name="csY22" fmla="*/ 1423244 h 1897658"/>
              <a:gd name="csX23" fmla="*/ 0 w 4635374"/>
              <a:gd name="csY23" fmla="*/ 967806 h 1897658"/>
              <a:gd name="csX24" fmla="*/ 0 w 4635374"/>
              <a:gd name="csY24" fmla="*/ 512368 h 1897658"/>
              <a:gd name="csX25" fmla="*/ 0 w 4635374"/>
              <a:gd name="csY25" fmla="*/ 0 h 18976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4635374" h="1897658" fill="none" extrusionOk="0">
                <a:moveTo>
                  <a:pt x="0" y="0"/>
                </a:moveTo>
                <a:cubicBezTo>
                  <a:pt x="237781" y="-18308"/>
                  <a:pt x="334016" y="53200"/>
                  <a:pt x="533068" y="0"/>
                </a:cubicBezTo>
                <a:cubicBezTo>
                  <a:pt x="732120" y="-53200"/>
                  <a:pt x="887460" y="35058"/>
                  <a:pt x="1112490" y="0"/>
                </a:cubicBezTo>
                <a:cubicBezTo>
                  <a:pt x="1337520" y="-35058"/>
                  <a:pt x="1633392" y="16061"/>
                  <a:pt x="1784619" y="0"/>
                </a:cubicBezTo>
                <a:cubicBezTo>
                  <a:pt x="1935846" y="-16061"/>
                  <a:pt x="2199122" y="12376"/>
                  <a:pt x="2410394" y="0"/>
                </a:cubicBezTo>
                <a:cubicBezTo>
                  <a:pt x="2621667" y="-12376"/>
                  <a:pt x="2675944" y="12026"/>
                  <a:pt x="2850755" y="0"/>
                </a:cubicBezTo>
                <a:cubicBezTo>
                  <a:pt x="3025566" y="-12026"/>
                  <a:pt x="3191034" y="45377"/>
                  <a:pt x="3383823" y="0"/>
                </a:cubicBezTo>
                <a:cubicBezTo>
                  <a:pt x="3576612" y="-45377"/>
                  <a:pt x="3809010" y="52030"/>
                  <a:pt x="4055952" y="0"/>
                </a:cubicBezTo>
                <a:cubicBezTo>
                  <a:pt x="4302894" y="-52030"/>
                  <a:pt x="4374694" y="37777"/>
                  <a:pt x="4635374" y="0"/>
                </a:cubicBezTo>
                <a:cubicBezTo>
                  <a:pt x="4670105" y="190610"/>
                  <a:pt x="4590251" y="301614"/>
                  <a:pt x="4635374" y="493391"/>
                </a:cubicBezTo>
                <a:cubicBezTo>
                  <a:pt x="4680497" y="685168"/>
                  <a:pt x="4628830" y="729361"/>
                  <a:pt x="4635374" y="910876"/>
                </a:cubicBezTo>
                <a:cubicBezTo>
                  <a:pt x="4641918" y="1092391"/>
                  <a:pt x="4617868" y="1245443"/>
                  <a:pt x="4635374" y="1347337"/>
                </a:cubicBezTo>
                <a:cubicBezTo>
                  <a:pt x="4652880" y="1449231"/>
                  <a:pt x="4590193" y="1711444"/>
                  <a:pt x="4635374" y="1897658"/>
                </a:cubicBezTo>
                <a:cubicBezTo>
                  <a:pt x="4465158" y="1951069"/>
                  <a:pt x="4305710" y="1895327"/>
                  <a:pt x="4148660" y="1897658"/>
                </a:cubicBezTo>
                <a:cubicBezTo>
                  <a:pt x="3991610" y="1899989"/>
                  <a:pt x="3891411" y="1884160"/>
                  <a:pt x="3708299" y="1897658"/>
                </a:cubicBezTo>
                <a:cubicBezTo>
                  <a:pt x="3525187" y="1911156"/>
                  <a:pt x="3367295" y="1887440"/>
                  <a:pt x="3267939" y="1897658"/>
                </a:cubicBezTo>
                <a:cubicBezTo>
                  <a:pt x="3168583" y="1907876"/>
                  <a:pt x="2918348" y="1831167"/>
                  <a:pt x="2642163" y="1897658"/>
                </a:cubicBezTo>
                <a:cubicBezTo>
                  <a:pt x="2365978" y="1964149"/>
                  <a:pt x="2397527" y="1875566"/>
                  <a:pt x="2201803" y="1897658"/>
                </a:cubicBezTo>
                <a:cubicBezTo>
                  <a:pt x="2006079" y="1919750"/>
                  <a:pt x="1749323" y="1848651"/>
                  <a:pt x="1622381" y="1897658"/>
                </a:cubicBezTo>
                <a:cubicBezTo>
                  <a:pt x="1495439" y="1946665"/>
                  <a:pt x="1282778" y="1889626"/>
                  <a:pt x="1135667" y="1897658"/>
                </a:cubicBezTo>
                <a:cubicBezTo>
                  <a:pt x="988556" y="1905690"/>
                  <a:pt x="683755" y="1894144"/>
                  <a:pt x="556245" y="1897658"/>
                </a:cubicBezTo>
                <a:cubicBezTo>
                  <a:pt x="428735" y="1901172"/>
                  <a:pt x="276240" y="1841856"/>
                  <a:pt x="0" y="1897658"/>
                </a:cubicBezTo>
                <a:cubicBezTo>
                  <a:pt x="-41434" y="1715689"/>
                  <a:pt x="8327" y="1656170"/>
                  <a:pt x="0" y="1423244"/>
                </a:cubicBezTo>
                <a:cubicBezTo>
                  <a:pt x="-8327" y="1190318"/>
                  <a:pt x="12690" y="1189529"/>
                  <a:pt x="0" y="967806"/>
                </a:cubicBezTo>
                <a:cubicBezTo>
                  <a:pt x="-12690" y="746083"/>
                  <a:pt x="18906" y="665840"/>
                  <a:pt x="0" y="512368"/>
                </a:cubicBezTo>
                <a:cubicBezTo>
                  <a:pt x="-18906" y="358896"/>
                  <a:pt x="6757" y="150180"/>
                  <a:pt x="0" y="0"/>
                </a:cubicBezTo>
                <a:close/>
              </a:path>
              <a:path w="4635374" h="1897658" stroke="0" extrusionOk="0">
                <a:moveTo>
                  <a:pt x="0" y="0"/>
                </a:moveTo>
                <a:cubicBezTo>
                  <a:pt x="148496" y="-10704"/>
                  <a:pt x="367899" y="40917"/>
                  <a:pt x="533068" y="0"/>
                </a:cubicBezTo>
                <a:cubicBezTo>
                  <a:pt x="698237" y="-40917"/>
                  <a:pt x="872671" y="52352"/>
                  <a:pt x="973429" y="0"/>
                </a:cubicBezTo>
                <a:cubicBezTo>
                  <a:pt x="1074187" y="-52352"/>
                  <a:pt x="1377931" y="9957"/>
                  <a:pt x="1645558" y="0"/>
                </a:cubicBezTo>
                <a:cubicBezTo>
                  <a:pt x="1913185" y="-9957"/>
                  <a:pt x="1980685" y="7130"/>
                  <a:pt x="2178626" y="0"/>
                </a:cubicBezTo>
                <a:cubicBezTo>
                  <a:pt x="2376567" y="-7130"/>
                  <a:pt x="2564620" y="16124"/>
                  <a:pt x="2711694" y="0"/>
                </a:cubicBezTo>
                <a:cubicBezTo>
                  <a:pt x="2858768" y="-16124"/>
                  <a:pt x="3165612" y="3233"/>
                  <a:pt x="3383823" y="0"/>
                </a:cubicBezTo>
                <a:cubicBezTo>
                  <a:pt x="3602034" y="-3233"/>
                  <a:pt x="3640104" y="32748"/>
                  <a:pt x="3870537" y="0"/>
                </a:cubicBezTo>
                <a:cubicBezTo>
                  <a:pt x="4100970" y="-32748"/>
                  <a:pt x="4436185" y="15372"/>
                  <a:pt x="4635374" y="0"/>
                </a:cubicBezTo>
                <a:cubicBezTo>
                  <a:pt x="4651548" y="185857"/>
                  <a:pt x="4614793" y="344377"/>
                  <a:pt x="4635374" y="512368"/>
                </a:cubicBezTo>
                <a:cubicBezTo>
                  <a:pt x="4655955" y="680359"/>
                  <a:pt x="4596138" y="844373"/>
                  <a:pt x="4635374" y="948829"/>
                </a:cubicBezTo>
                <a:cubicBezTo>
                  <a:pt x="4674610" y="1053285"/>
                  <a:pt x="4580931" y="1214404"/>
                  <a:pt x="4635374" y="1423244"/>
                </a:cubicBezTo>
                <a:cubicBezTo>
                  <a:pt x="4689817" y="1632084"/>
                  <a:pt x="4596181" y="1776512"/>
                  <a:pt x="4635374" y="1897658"/>
                </a:cubicBezTo>
                <a:cubicBezTo>
                  <a:pt x="4450564" y="1922962"/>
                  <a:pt x="4310381" y="1858323"/>
                  <a:pt x="4195013" y="1897658"/>
                </a:cubicBezTo>
                <a:cubicBezTo>
                  <a:pt x="4079645" y="1936993"/>
                  <a:pt x="3840986" y="1865127"/>
                  <a:pt x="3522884" y="1897658"/>
                </a:cubicBezTo>
                <a:cubicBezTo>
                  <a:pt x="3204782" y="1930189"/>
                  <a:pt x="3270120" y="1860967"/>
                  <a:pt x="3036170" y="1897658"/>
                </a:cubicBezTo>
                <a:cubicBezTo>
                  <a:pt x="2802220" y="1934349"/>
                  <a:pt x="2707765" y="1879777"/>
                  <a:pt x="2456748" y="1897658"/>
                </a:cubicBezTo>
                <a:cubicBezTo>
                  <a:pt x="2205731" y="1915539"/>
                  <a:pt x="1929551" y="1893905"/>
                  <a:pt x="1784619" y="1897658"/>
                </a:cubicBezTo>
                <a:cubicBezTo>
                  <a:pt x="1639687" y="1901411"/>
                  <a:pt x="1361850" y="1882667"/>
                  <a:pt x="1205197" y="1897658"/>
                </a:cubicBezTo>
                <a:cubicBezTo>
                  <a:pt x="1048544" y="1912649"/>
                  <a:pt x="885320" y="1857381"/>
                  <a:pt x="764837" y="1897658"/>
                </a:cubicBezTo>
                <a:cubicBezTo>
                  <a:pt x="644354" y="1937935"/>
                  <a:pt x="171733" y="1822816"/>
                  <a:pt x="0" y="1897658"/>
                </a:cubicBezTo>
                <a:cubicBezTo>
                  <a:pt x="-29667" y="1758589"/>
                  <a:pt x="33055" y="1533826"/>
                  <a:pt x="0" y="1385290"/>
                </a:cubicBezTo>
                <a:cubicBezTo>
                  <a:pt x="-33055" y="1236754"/>
                  <a:pt x="34189" y="984247"/>
                  <a:pt x="0" y="872923"/>
                </a:cubicBezTo>
                <a:cubicBezTo>
                  <a:pt x="-34189" y="761599"/>
                  <a:pt x="16208" y="43197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58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2E10CA8-7EB6-2EDA-767E-C51FCF81B231}"/>
                  </a:ext>
                </a:extLst>
              </p:cNvPr>
              <p:cNvSpPr txBox="1"/>
              <p:nvPr/>
            </p:nvSpPr>
            <p:spPr>
              <a:xfrm>
                <a:off x="2965180" y="1943400"/>
                <a:ext cx="5748950" cy="1428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 =2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ad>
                            <m:ra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          =2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rad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rad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05E7396-5FCA-D767-723C-00CE30DB72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5180" y="1943400"/>
                <a:ext cx="5748950" cy="14280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36785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5852-4F27-5030-4869-F76AC967C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482178-796E-C69D-C4D2-1D54901BD249}"/>
              </a:ext>
            </a:extLst>
          </p:cNvPr>
          <p:cNvSpPr txBox="1"/>
          <p:nvPr/>
        </p:nvSpPr>
        <p:spPr>
          <a:xfrm>
            <a:off x="765810" y="4309109"/>
            <a:ext cx="7635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Palatino" pitchFamily="2" charset="77"/>
                <a:ea typeface="Palatino" pitchFamily="2" charset="77"/>
              </a:rPr>
              <a:t>Chen’s Product Encoding </a:t>
            </a:r>
            <a:r>
              <a:rPr lang="en-US" sz="2000" b="1" dirty="0">
                <a:latin typeface="Palatino" pitchFamily="2" charset="77"/>
                <a:ea typeface="Palatino" pitchFamily="2" charset="77"/>
              </a:rPr>
              <a:t>as a complete bipartite graph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C641895-CB6D-583A-AFC7-537ED509523A}"/>
                  </a:ext>
                </a:extLst>
              </p:cNvPr>
              <p:cNvSpPr txBox="1"/>
              <p:nvPr/>
            </p:nvSpPr>
            <p:spPr>
              <a:xfrm>
                <a:off x="5094604" y="1223624"/>
                <a:ext cx="2917535" cy="1348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1) Edge variables imply their endpoints</a:t>
                </a:r>
              </a:p>
              <a:p>
                <a:endParaRPr lang="en-US" sz="2000" dirty="0">
                  <a:latin typeface="Palatino" pitchFamily="2" charset="77"/>
                  <a:ea typeface="Palatino" pitchFamily="2" charset="77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  <a:latin typeface="Palatino" pitchFamily="2" charset="77"/>
                    <a:ea typeface="Palatino" pitchFamily="2" charset="77"/>
                  </a:rPr>
                  <a:t> </a:t>
                </a:r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20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C641895-CB6D-583A-AFC7-537ED5095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604" y="1223624"/>
                <a:ext cx="2917535" cy="1348126"/>
              </a:xfrm>
              <a:prstGeom prst="rect">
                <a:avLst/>
              </a:prstGeom>
              <a:blipFill>
                <a:blip r:embed="rId2"/>
                <a:stretch>
                  <a:fillRect l="-2174" t="-2804" r="-2174" b="-6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35F3020E-A9A7-598C-69BE-9B312D0BA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550" y="712015"/>
            <a:ext cx="3845144" cy="36677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341295-E370-ABF1-3D52-0B6178DB6F9D}"/>
              </a:ext>
            </a:extLst>
          </p:cNvPr>
          <p:cNvSpPr txBox="1"/>
          <p:nvPr/>
        </p:nvSpPr>
        <p:spPr>
          <a:xfrm>
            <a:off x="5094603" y="2951327"/>
            <a:ext cx="2917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Palatino" pitchFamily="2" charset="77"/>
                <a:ea typeface="Palatino" pitchFamily="2" charset="77"/>
              </a:rPr>
              <a:t>2) </a:t>
            </a:r>
            <a:r>
              <a:rPr lang="en-US" sz="2000" dirty="0" err="1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AtMostOne</a:t>
            </a:r>
            <a:r>
              <a:rPr lang="en-US" sz="2000" i="1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(x)</a:t>
            </a:r>
            <a:r>
              <a:rPr lang="en-US" sz="2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and</a:t>
            </a:r>
          </a:p>
          <a:p>
            <a:r>
              <a:rPr lang="en-US" sz="2000" dirty="0" err="1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AtMostOne</a:t>
            </a:r>
            <a:r>
              <a:rPr lang="en-US" sz="2000" i="1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(y)</a:t>
            </a:r>
            <a:endParaRPr lang="en-US" sz="2000" i="1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63D7C4-6B99-B5E8-B84C-4392AB409270}"/>
              </a:ext>
            </a:extLst>
          </p:cNvPr>
          <p:cNvSpPr txBox="1"/>
          <p:nvPr/>
        </p:nvSpPr>
        <p:spPr>
          <a:xfrm>
            <a:off x="2091542" y="188795"/>
            <a:ext cx="5826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Palatino" pitchFamily="2" charset="77"/>
                <a:ea typeface="Palatino" pitchFamily="2" charset="77"/>
              </a:rPr>
              <a:t>AtMostOne</a:t>
            </a:r>
            <a:r>
              <a:rPr lang="en-US" sz="2800" b="1" dirty="0">
                <a:latin typeface="Palatino" pitchFamily="2" charset="77"/>
                <a:ea typeface="Palatino" pitchFamily="2" charset="77"/>
              </a:rPr>
              <a:t> = </a:t>
            </a:r>
            <a:r>
              <a:rPr lang="en-US" sz="2800" b="1" dirty="0" err="1">
                <a:latin typeface="Palatino" pitchFamily="2" charset="77"/>
                <a:ea typeface="Palatino" pitchFamily="2" charset="77"/>
              </a:rPr>
              <a:t>AtMostOneEdge</a:t>
            </a:r>
            <a:endParaRPr lang="en-US" sz="2800" b="1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92484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ECBFF-9405-8C58-B58D-66BBF2DF3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584AA1-72C5-8FFE-EE84-D79A692CA698}"/>
              </a:ext>
            </a:extLst>
          </p:cNvPr>
          <p:cNvSpPr txBox="1"/>
          <p:nvPr/>
        </p:nvSpPr>
        <p:spPr>
          <a:xfrm>
            <a:off x="992459" y="3992137"/>
            <a:ext cx="3077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127BDA-0BA4-C73F-AF2A-98AAD405C590}"/>
              </a:ext>
            </a:extLst>
          </p:cNvPr>
          <p:cNvSpPr txBox="1"/>
          <p:nvPr/>
        </p:nvSpPr>
        <p:spPr>
          <a:xfrm>
            <a:off x="1290719" y="3990343"/>
            <a:ext cx="2642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latin typeface="Palatino" pitchFamily="2" charset="77"/>
                <a:ea typeface="Palatino" pitchFamily="2" charset="77"/>
              </a:rPr>
              <a:t>AtMostOne</a:t>
            </a:r>
            <a:r>
              <a:rPr lang="en-US" sz="1800" baseline="-25000" dirty="0" err="1">
                <a:latin typeface="Palatino" pitchFamily="2" charset="77"/>
                <a:ea typeface="Palatino" pitchFamily="2" charset="77"/>
              </a:rPr>
              <a:t>z</a:t>
            </a:r>
            <a:r>
              <a:rPr lang="en-US" sz="1800" dirty="0">
                <a:latin typeface="Palatino" pitchFamily="2" charset="77"/>
                <a:ea typeface="Palatino" pitchFamily="2" charset="77"/>
              </a:rPr>
              <a:t> per part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26DD65-D718-1DE1-E697-A7382F5E6E02}"/>
              </a:ext>
            </a:extLst>
          </p:cNvPr>
          <p:cNvSpPr txBox="1"/>
          <p:nvPr/>
        </p:nvSpPr>
        <p:spPr>
          <a:xfrm>
            <a:off x="5344194" y="4016844"/>
            <a:ext cx="2642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latin typeface="Palatino" pitchFamily="2" charset="77"/>
                <a:ea typeface="Palatino" pitchFamily="2" charset="77"/>
              </a:rPr>
              <a:t>AtMostTwo</a:t>
            </a:r>
            <a:r>
              <a:rPr lang="en-US" sz="1800" dirty="0">
                <a:latin typeface="Palatino" pitchFamily="2" charset="77"/>
                <a:ea typeface="Palatino" pitchFamily="2" charset="77"/>
              </a:rPr>
              <a:t> active parts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5B403F-87C9-CE0D-B501-E096E401B533}"/>
                  </a:ext>
                </a:extLst>
              </p:cNvPr>
              <p:cNvSpPr txBox="1"/>
              <p:nvPr/>
            </p:nvSpPr>
            <p:spPr>
              <a:xfrm>
                <a:off x="903030" y="88588"/>
                <a:ext cx="7337939" cy="8657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latin typeface="Palatino" pitchFamily="2" charset="77"/>
                    <a:ea typeface="Palatino" pitchFamily="2" charset="77"/>
                  </a:rPr>
                  <a:t>Our multipartite encoding</a:t>
                </a:r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: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g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 parts of size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4</m:t>
                        </m:r>
                      </m:deg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 edges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5B403F-87C9-CE0D-B501-E096E401B5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30" y="88588"/>
                <a:ext cx="7337939" cy="865750"/>
              </a:xfrm>
              <a:prstGeom prst="rect">
                <a:avLst/>
              </a:prstGeom>
              <a:blipFill>
                <a:blip r:embed="rId2"/>
                <a:stretch>
                  <a:fillRect t="-1449" r="-173" b="-14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DBA2610D-B1DF-BD0D-F478-E5899BF8B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870" y="929642"/>
            <a:ext cx="3101325" cy="29764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98EB89-D02D-F63E-98EE-A3E1889E7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3805" y="954338"/>
            <a:ext cx="3101325" cy="295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0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201F2-E7B6-B4C3-5FFE-11D0A7959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141C69-C96B-D787-6E9E-E7E9BA3F02D8}"/>
              </a:ext>
            </a:extLst>
          </p:cNvPr>
          <p:cNvSpPr txBox="1"/>
          <p:nvPr/>
        </p:nvSpPr>
        <p:spPr>
          <a:xfrm>
            <a:off x="992459" y="3992137"/>
            <a:ext cx="3077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F1D53C-5B90-E578-916A-29CBDC27CAD1}"/>
              </a:ext>
            </a:extLst>
          </p:cNvPr>
          <p:cNvSpPr txBox="1"/>
          <p:nvPr/>
        </p:nvSpPr>
        <p:spPr>
          <a:xfrm>
            <a:off x="1290719" y="3990343"/>
            <a:ext cx="2642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latin typeface="Palatino" pitchFamily="2" charset="77"/>
                <a:ea typeface="Palatino" pitchFamily="2" charset="77"/>
              </a:rPr>
              <a:t>AtMostOne</a:t>
            </a:r>
            <a:r>
              <a:rPr lang="en-US" sz="1800" baseline="-25000" dirty="0" err="1">
                <a:latin typeface="Palatino" pitchFamily="2" charset="77"/>
                <a:ea typeface="Palatino" pitchFamily="2" charset="77"/>
              </a:rPr>
              <a:t>z</a:t>
            </a:r>
            <a:r>
              <a:rPr lang="en-US" sz="1800" dirty="0">
                <a:latin typeface="Palatino" pitchFamily="2" charset="77"/>
                <a:ea typeface="Palatino" pitchFamily="2" charset="77"/>
              </a:rPr>
              <a:t> per part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3FEF1E-E202-2A8D-D231-B23C5936D746}"/>
              </a:ext>
            </a:extLst>
          </p:cNvPr>
          <p:cNvSpPr txBox="1"/>
          <p:nvPr/>
        </p:nvSpPr>
        <p:spPr>
          <a:xfrm>
            <a:off x="5344194" y="4016844"/>
            <a:ext cx="2642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latin typeface="Palatino" pitchFamily="2" charset="77"/>
                <a:ea typeface="Palatino" pitchFamily="2" charset="77"/>
              </a:rPr>
              <a:t>AtMostTwo</a:t>
            </a:r>
            <a:r>
              <a:rPr lang="en-US" sz="1800" dirty="0">
                <a:latin typeface="Palatino" pitchFamily="2" charset="77"/>
                <a:ea typeface="Palatino" pitchFamily="2" charset="77"/>
              </a:rPr>
              <a:t> active parts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01D75B-7F82-C06C-E496-248FB2931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870" y="929642"/>
            <a:ext cx="3101325" cy="29764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C786C6-CE0C-1F04-3435-611C5F7EC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805" y="954338"/>
            <a:ext cx="3101325" cy="295174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514819-6753-301A-7C3D-677F7886956B}"/>
              </a:ext>
            </a:extLst>
          </p:cNvPr>
          <p:cNvSpPr/>
          <p:nvPr/>
        </p:nvSpPr>
        <p:spPr>
          <a:xfrm>
            <a:off x="388883" y="4080588"/>
            <a:ext cx="8518051" cy="838043"/>
          </a:xfrm>
          <a:custGeom>
            <a:avLst/>
            <a:gdLst>
              <a:gd name="csX0" fmla="*/ 0 w 8518051"/>
              <a:gd name="csY0" fmla="*/ 0 h 838043"/>
              <a:gd name="csX1" fmla="*/ 738231 w 8518051"/>
              <a:gd name="csY1" fmla="*/ 0 h 838043"/>
              <a:gd name="csX2" fmla="*/ 1135740 w 8518051"/>
              <a:gd name="csY2" fmla="*/ 0 h 838043"/>
              <a:gd name="csX3" fmla="*/ 1703610 w 8518051"/>
              <a:gd name="csY3" fmla="*/ 0 h 838043"/>
              <a:gd name="csX4" fmla="*/ 2356661 w 8518051"/>
              <a:gd name="csY4" fmla="*/ 0 h 838043"/>
              <a:gd name="csX5" fmla="*/ 2668989 w 8518051"/>
              <a:gd name="csY5" fmla="*/ 0 h 838043"/>
              <a:gd name="csX6" fmla="*/ 2981318 w 8518051"/>
              <a:gd name="csY6" fmla="*/ 0 h 838043"/>
              <a:gd name="csX7" fmla="*/ 3719549 w 8518051"/>
              <a:gd name="csY7" fmla="*/ 0 h 838043"/>
              <a:gd name="csX8" fmla="*/ 4287419 w 8518051"/>
              <a:gd name="csY8" fmla="*/ 0 h 838043"/>
              <a:gd name="csX9" fmla="*/ 4599748 w 8518051"/>
              <a:gd name="csY9" fmla="*/ 0 h 838043"/>
              <a:gd name="csX10" fmla="*/ 5167618 w 8518051"/>
              <a:gd name="csY10" fmla="*/ 0 h 838043"/>
              <a:gd name="csX11" fmla="*/ 5905849 w 8518051"/>
              <a:gd name="csY11" fmla="*/ 0 h 838043"/>
              <a:gd name="csX12" fmla="*/ 6388538 w 8518051"/>
              <a:gd name="csY12" fmla="*/ 0 h 838043"/>
              <a:gd name="csX13" fmla="*/ 6871228 w 8518051"/>
              <a:gd name="csY13" fmla="*/ 0 h 838043"/>
              <a:gd name="csX14" fmla="*/ 7439098 w 8518051"/>
              <a:gd name="csY14" fmla="*/ 0 h 838043"/>
              <a:gd name="csX15" fmla="*/ 8518051 w 8518051"/>
              <a:gd name="csY15" fmla="*/ 0 h 838043"/>
              <a:gd name="csX16" fmla="*/ 8518051 w 8518051"/>
              <a:gd name="csY16" fmla="*/ 427402 h 838043"/>
              <a:gd name="csX17" fmla="*/ 8518051 w 8518051"/>
              <a:gd name="csY17" fmla="*/ 838043 h 838043"/>
              <a:gd name="csX18" fmla="*/ 8035361 w 8518051"/>
              <a:gd name="csY18" fmla="*/ 838043 h 838043"/>
              <a:gd name="csX19" fmla="*/ 7637852 w 8518051"/>
              <a:gd name="csY19" fmla="*/ 838043 h 838043"/>
              <a:gd name="csX20" fmla="*/ 6899621 w 8518051"/>
              <a:gd name="csY20" fmla="*/ 838043 h 838043"/>
              <a:gd name="csX21" fmla="*/ 6331751 w 8518051"/>
              <a:gd name="csY21" fmla="*/ 838043 h 838043"/>
              <a:gd name="csX22" fmla="*/ 6019423 w 8518051"/>
              <a:gd name="csY22" fmla="*/ 838043 h 838043"/>
              <a:gd name="csX23" fmla="*/ 5451553 w 8518051"/>
              <a:gd name="csY23" fmla="*/ 838043 h 838043"/>
              <a:gd name="csX24" fmla="*/ 4968863 w 8518051"/>
              <a:gd name="csY24" fmla="*/ 838043 h 838043"/>
              <a:gd name="csX25" fmla="*/ 4486174 w 8518051"/>
              <a:gd name="csY25" fmla="*/ 838043 h 838043"/>
              <a:gd name="csX26" fmla="*/ 4003484 w 8518051"/>
              <a:gd name="csY26" fmla="*/ 838043 h 838043"/>
              <a:gd name="csX27" fmla="*/ 3520794 w 8518051"/>
              <a:gd name="csY27" fmla="*/ 838043 h 838043"/>
              <a:gd name="csX28" fmla="*/ 2867744 w 8518051"/>
              <a:gd name="csY28" fmla="*/ 838043 h 838043"/>
              <a:gd name="csX29" fmla="*/ 2299874 w 8518051"/>
              <a:gd name="csY29" fmla="*/ 838043 h 838043"/>
              <a:gd name="csX30" fmla="*/ 1987545 w 8518051"/>
              <a:gd name="csY30" fmla="*/ 838043 h 838043"/>
              <a:gd name="csX31" fmla="*/ 1504856 w 8518051"/>
              <a:gd name="csY31" fmla="*/ 838043 h 838043"/>
              <a:gd name="csX32" fmla="*/ 851805 w 8518051"/>
              <a:gd name="csY32" fmla="*/ 838043 h 838043"/>
              <a:gd name="csX33" fmla="*/ 0 w 8518051"/>
              <a:gd name="csY33" fmla="*/ 838043 h 838043"/>
              <a:gd name="csX34" fmla="*/ 0 w 8518051"/>
              <a:gd name="csY34" fmla="*/ 402261 h 838043"/>
              <a:gd name="csX35" fmla="*/ 0 w 8518051"/>
              <a:gd name="csY35" fmla="*/ 0 h 8380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8518051" h="838043" fill="none" extrusionOk="0">
                <a:moveTo>
                  <a:pt x="0" y="0"/>
                </a:moveTo>
                <a:cubicBezTo>
                  <a:pt x="323127" y="-61394"/>
                  <a:pt x="512159" y="81194"/>
                  <a:pt x="738231" y="0"/>
                </a:cubicBezTo>
                <a:cubicBezTo>
                  <a:pt x="964303" y="-81194"/>
                  <a:pt x="1048101" y="16294"/>
                  <a:pt x="1135740" y="0"/>
                </a:cubicBezTo>
                <a:cubicBezTo>
                  <a:pt x="1223379" y="-16294"/>
                  <a:pt x="1504293" y="65476"/>
                  <a:pt x="1703610" y="0"/>
                </a:cubicBezTo>
                <a:cubicBezTo>
                  <a:pt x="1902927" y="-65476"/>
                  <a:pt x="2082973" y="67548"/>
                  <a:pt x="2356661" y="0"/>
                </a:cubicBezTo>
                <a:cubicBezTo>
                  <a:pt x="2630349" y="-67548"/>
                  <a:pt x="2524730" y="5285"/>
                  <a:pt x="2668989" y="0"/>
                </a:cubicBezTo>
                <a:cubicBezTo>
                  <a:pt x="2813248" y="-5285"/>
                  <a:pt x="2848990" y="26620"/>
                  <a:pt x="2981318" y="0"/>
                </a:cubicBezTo>
                <a:cubicBezTo>
                  <a:pt x="3113646" y="-26620"/>
                  <a:pt x="3372652" y="20029"/>
                  <a:pt x="3719549" y="0"/>
                </a:cubicBezTo>
                <a:cubicBezTo>
                  <a:pt x="4066446" y="-20029"/>
                  <a:pt x="4155787" y="28181"/>
                  <a:pt x="4287419" y="0"/>
                </a:cubicBezTo>
                <a:cubicBezTo>
                  <a:pt x="4419051" y="-28181"/>
                  <a:pt x="4509561" y="3682"/>
                  <a:pt x="4599748" y="0"/>
                </a:cubicBezTo>
                <a:cubicBezTo>
                  <a:pt x="4689935" y="-3682"/>
                  <a:pt x="4999698" y="29613"/>
                  <a:pt x="5167618" y="0"/>
                </a:cubicBezTo>
                <a:cubicBezTo>
                  <a:pt x="5335538" y="-29613"/>
                  <a:pt x="5689332" y="36857"/>
                  <a:pt x="5905849" y="0"/>
                </a:cubicBezTo>
                <a:cubicBezTo>
                  <a:pt x="6122366" y="-36857"/>
                  <a:pt x="6229987" y="42704"/>
                  <a:pt x="6388538" y="0"/>
                </a:cubicBezTo>
                <a:cubicBezTo>
                  <a:pt x="6547089" y="-42704"/>
                  <a:pt x="6656127" y="5144"/>
                  <a:pt x="6871228" y="0"/>
                </a:cubicBezTo>
                <a:cubicBezTo>
                  <a:pt x="7086329" y="-5144"/>
                  <a:pt x="7282684" y="31327"/>
                  <a:pt x="7439098" y="0"/>
                </a:cubicBezTo>
                <a:cubicBezTo>
                  <a:pt x="7595512" y="-31327"/>
                  <a:pt x="8097823" y="3105"/>
                  <a:pt x="8518051" y="0"/>
                </a:cubicBezTo>
                <a:cubicBezTo>
                  <a:pt x="8550341" y="208697"/>
                  <a:pt x="8495007" y="288500"/>
                  <a:pt x="8518051" y="427402"/>
                </a:cubicBezTo>
                <a:cubicBezTo>
                  <a:pt x="8541095" y="566304"/>
                  <a:pt x="8511295" y="721881"/>
                  <a:pt x="8518051" y="838043"/>
                </a:cubicBezTo>
                <a:cubicBezTo>
                  <a:pt x="8375022" y="866117"/>
                  <a:pt x="8162225" y="820688"/>
                  <a:pt x="8035361" y="838043"/>
                </a:cubicBezTo>
                <a:cubicBezTo>
                  <a:pt x="7908497" y="855398"/>
                  <a:pt x="7836338" y="833796"/>
                  <a:pt x="7637852" y="838043"/>
                </a:cubicBezTo>
                <a:cubicBezTo>
                  <a:pt x="7439366" y="842290"/>
                  <a:pt x="7240513" y="769592"/>
                  <a:pt x="6899621" y="838043"/>
                </a:cubicBezTo>
                <a:cubicBezTo>
                  <a:pt x="6558729" y="906494"/>
                  <a:pt x="6508491" y="787780"/>
                  <a:pt x="6331751" y="838043"/>
                </a:cubicBezTo>
                <a:cubicBezTo>
                  <a:pt x="6155011" y="888306"/>
                  <a:pt x="6166555" y="833984"/>
                  <a:pt x="6019423" y="838043"/>
                </a:cubicBezTo>
                <a:cubicBezTo>
                  <a:pt x="5872291" y="842102"/>
                  <a:pt x="5610525" y="770967"/>
                  <a:pt x="5451553" y="838043"/>
                </a:cubicBezTo>
                <a:cubicBezTo>
                  <a:pt x="5292581" y="905119"/>
                  <a:pt x="5091502" y="836670"/>
                  <a:pt x="4968863" y="838043"/>
                </a:cubicBezTo>
                <a:cubicBezTo>
                  <a:pt x="4846224" y="839416"/>
                  <a:pt x="4622897" y="836613"/>
                  <a:pt x="4486174" y="838043"/>
                </a:cubicBezTo>
                <a:cubicBezTo>
                  <a:pt x="4349451" y="839473"/>
                  <a:pt x="4130629" y="832025"/>
                  <a:pt x="4003484" y="838043"/>
                </a:cubicBezTo>
                <a:cubicBezTo>
                  <a:pt x="3876339" y="844061"/>
                  <a:pt x="3626521" y="801518"/>
                  <a:pt x="3520794" y="838043"/>
                </a:cubicBezTo>
                <a:cubicBezTo>
                  <a:pt x="3415067" y="874568"/>
                  <a:pt x="3052548" y="828961"/>
                  <a:pt x="2867744" y="838043"/>
                </a:cubicBezTo>
                <a:cubicBezTo>
                  <a:pt x="2682940" y="847125"/>
                  <a:pt x="2465189" y="786977"/>
                  <a:pt x="2299874" y="838043"/>
                </a:cubicBezTo>
                <a:cubicBezTo>
                  <a:pt x="2134559" y="889109"/>
                  <a:pt x="2141631" y="837927"/>
                  <a:pt x="1987545" y="838043"/>
                </a:cubicBezTo>
                <a:cubicBezTo>
                  <a:pt x="1833459" y="838159"/>
                  <a:pt x="1653385" y="801512"/>
                  <a:pt x="1504856" y="838043"/>
                </a:cubicBezTo>
                <a:cubicBezTo>
                  <a:pt x="1356327" y="874574"/>
                  <a:pt x="1046979" y="776589"/>
                  <a:pt x="851805" y="838043"/>
                </a:cubicBezTo>
                <a:cubicBezTo>
                  <a:pt x="656631" y="899497"/>
                  <a:pt x="271034" y="824712"/>
                  <a:pt x="0" y="838043"/>
                </a:cubicBezTo>
                <a:cubicBezTo>
                  <a:pt x="-22412" y="644514"/>
                  <a:pt x="5697" y="541614"/>
                  <a:pt x="0" y="402261"/>
                </a:cubicBezTo>
                <a:cubicBezTo>
                  <a:pt x="-5697" y="262908"/>
                  <a:pt x="28841" y="187575"/>
                  <a:pt x="0" y="0"/>
                </a:cubicBezTo>
                <a:close/>
              </a:path>
              <a:path w="8518051" h="838043" stroke="0" extrusionOk="0">
                <a:moveTo>
                  <a:pt x="0" y="0"/>
                </a:moveTo>
                <a:cubicBezTo>
                  <a:pt x="179455" y="-15743"/>
                  <a:pt x="357957" y="49872"/>
                  <a:pt x="482690" y="0"/>
                </a:cubicBezTo>
                <a:cubicBezTo>
                  <a:pt x="607423" y="-49872"/>
                  <a:pt x="730893" y="27913"/>
                  <a:pt x="795018" y="0"/>
                </a:cubicBezTo>
                <a:cubicBezTo>
                  <a:pt x="859143" y="-27913"/>
                  <a:pt x="1298290" y="13227"/>
                  <a:pt x="1533249" y="0"/>
                </a:cubicBezTo>
                <a:cubicBezTo>
                  <a:pt x="1768208" y="-13227"/>
                  <a:pt x="1831083" y="32018"/>
                  <a:pt x="2015939" y="0"/>
                </a:cubicBezTo>
                <a:cubicBezTo>
                  <a:pt x="2200795" y="-32018"/>
                  <a:pt x="2306095" y="22692"/>
                  <a:pt x="2498628" y="0"/>
                </a:cubicBezTo>
                <a:cubicBezTo>
                  <a:pt x="2691161" y="-22692"/>
                  <a:pt x="2948317" y="85396"/>
                  <a:pt x="3236859" y="0"/>
                </a:cubicBezTo>
                <a:cubicBezTo>
                  <a:pt x="3525401" y="-85396"/>
                  <a:pt x="3503168" y="995"/>
                  <a:pt x="3634368" y="0"/>
                </a:cubicBezTo>
                <a:cubicBezTo>
                  <a:pt x="3765568" y="-995"/>
                  <a:pt x="4219785" y="71338"/>
                  <a:pt x="4372600" y="0"/>
                </a:cubicBezTo>
                <a:cubicBezTo>
                  <a:pt x="4525415" y="-71338"/>
                  <a:pt x="4753679" y="72531"/>
                  <a:pt x="5110831" y="0"/>
                </a:cubicBezTo>
                <a:cubicBezTo>
                  <a:pt x="5467983" y="-72531"/>
                  <a:pt x="5526960" y="41600"/>
                  <a:pt x="5678701" y="0"/>
                </a:cubicBezTo>
                <a:cubicBezTo>
                  <a:pt x="5830442" y="-41600"/>
                  <a:pt x="6246021" y="10309"/>
                  <a:pt x="6416932" y="0"/>
                </a:cubicBezTo>
                <a:cubicBezTo>
                  <a:pt x="6587843" y="-10309"/>
                  <a:pt x="6710200" y="35355"/>
                  <a:pt x="6899621" y="0"/>
                </a:cubicBezTo>
                <a:cubicBezTo>
                  <a:pt x="7089042" y="-35355"/>
                  <a:pt x="7266556" y="24832"/>
                  <a:pt x="7382311" y="0"/>
                </a:cubicBezTo>
                <a:cubicBezTo>
                  <a:pt x="7498066" y="-24832"/>
                  <a:pt x="7830977" y="6897"/>
                  <a:pt x="8035361" y="0"/>
                </a:cubicBezTo>
                <a:cubicBezTo>
                  <a:pt x="8239745" y="-6897"/>
                  <a:pt x="8348793" y="55628"/>
                  <a:pt x="8518051" y="0"/>
                </a:cubicBezTo>
                <a:cubicBezTo>
                  <a:pt x="8523761" y="137622"/>
                  <a:pt x="8470680" y="251997"/>
                  <a:pt x="8518051" y="435782"/>
                </a:cubicBezTo>
                <a:cubicBezTo>
                  <a:pt x="8565422" y="619567"/>
                  <a:pt x="8507873" y="646629"/>
                  <a:pt x="8518051" y="838043"/>
                </a:cubicBezTo>
                <a:cubicBezTo>
                  <a:pt x="8272885" y="892821"/>
                  <a:pt x="8140617" y="762525"/>
                  <a:pt x="7865000" y="838043"/>
                </a:cubicBezTo>
                <a:cubicBezTo>
                  <a:pt x="7589383" y="913561"/>
                  <a:pt x="7679461" y="833286"/>
                  <a:pt x="7552672" y="838043"/>
                </a:cubicBezTo>
                <a:cubicBezTo>
                  <a:pt x="7425883" y="842800"/>
                  <a:pt x="7282437" y="809677"/>
                  <a:pt x="7155163" y="838043"/>
                </a:cubicBezTo>
                <a:cubicBezTo>
                  <a:pt x="7027889" y="866409"/>
                  <a:pt x="6585466" y="811391"/>
                  <a:pt x="6416932" y="838043"/>
                </a:cubicBezTo>
                <a:cubicBezTo>
                  <a:pt x="6248398" y="864695"/>
                  <a:pt x="5994409" y="782161"/>
                  <a:pt x="5849062" y="838043"/>
                </a:cubicBezTo>
                <a:cubicBezTo>
                  <a:pt x="5703715" y="893925"/>
                  <a:pt x="5539556" y="794906"/>
                  <a:pt x="5451553" y="838043"/>
                </a:cubicBezTo>
                <a:cubicBezTo>
                  <a:pt x="5363550" y="881180"/>
                  <a:pt x="5004676" y="797667"/>
                  <a:pt x="4883683" y="838043"/>
                </a:cubicBezTo>
                <a:cubicBezTo>
                  <a:pt x="4762690" y="878419"/>
                  <a:pt x="4706766" y="836600"/>
                  <a:pt x="4571354" y="838043"/>
                </a:cubicBezTo>
                <a:cubicBezTo>
                  <a:pt x="4435942" y="839486"/>
                  <a:pt x="4359856" y="835518"/>
                  <a:pt x="4259026" y="838043"/>
                </a:cubicBezTo>
                <a:cubicBezTo>
                  <a:pt x="4158196" y="840568"/>
                  <a:pt x="3911435" y="823847"/>
                  <a:pt x="3691155" y="838043"/>
                </a:cubicBezTo>
                <a:cubicBezTo>
                  <a:pt x="3470875" y="852239"/>
                  <a:pt x="3439732" y="813254"/>
                  <a:pt x="3293646" y="838043"/>
                </a:cubicBezTo>
                <a:cubicBezTo>
                  <a:pt x="3147560" y="862832"/>
                  <a:pt x="2866545" y="765180"/>
                  <a:pt x="2640596" y="838043"/>
                </a:cubicBezTo>
                <a:cubicBezTo>
                  <a:pt x="2414647" y="910906"/>
                  <a:pt x="2423996" y="818859"/>
                  <a:pt x="2243087" y="838043"/>
                </a:cubicBezTo>
                <a:cubicBezTo>
                  <a:pt x="2062178" y="857227"/>
                  <a:pt x="1886954" y="790126"/>
                  <a:pt x="1590036" y="838043"/>
                </a:cubicBezTo>
                <a:cubicBezTo>
                  <a:pt x="1293118" y="885960"/>
                  <a:pt x="1378059" y="833078"/>
                  <a:pt x="1277708" y="838043"/>
                </a:cubicBezTo>
                <a:cubicBezTo>
                  <a:pt x="1177357" y="843008"/>
                  <a:pt x="841424" y="776643"/>
                  <a:pt x="624657" y="838043"/>
                </a:cubicBezTo>
                <a:cubicBezTo>
                  <a:pt x="407890" y="899443"/>
                  <a:pt x="176769" y="819288"/>
                  <a:pt x="0" y="838043"/>
                </a:cubicBezTo>
                <a:cubicBezTo>
                  <a:pt x="-21449" y="720048"/>
                  <a:pt x="27430" y="639049"/>
                  <a:pt x="0" y="444163"/>
                </a:cubicBezTo>
                <a:cubicBezTo>
                  <a:pt x="-27430" y="249277"/>
                  <a:pt x="33619" y="89349"/>
                  <a:pt x="0" y="0"/>
                </a:cubicBezTo>
                <a:close/>
              </a:path>
            </a:pathLst>
          </a:custGeom>
          <a:solidFill>
            <a:srgbClr val="97EF97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670855-C84A-41C0-75D7-89FD21909D68}"/>
                  </a:ext>
                </a:extLst>
              </p:cNvPr>
              <p:cNvSpPr txBox="1"/>
              <p:nvPr/>
            </p:nvSpPr>
            <p:spPr>
              <a:xfrm>
                <a:off x="388883" y="4235263"/>
                <a:ext cx="8731369" cy="496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+2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deg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clauses and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 auxiliary variables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670855-C84A-41C0-75D7-89FD21909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83" y="4235263"/>
                <a:ext cx="8731369" cy="496418"/>
              </a:xfrm>
              <a:prstGeom prst="rect">
                <a:avLst/>
              </a:prstGeom>
              <a:blipFill>
                <a:blip r:embed="rId4"/>
                <a:stretch>
                  <a:fillRect t="-2500" b="-2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C985DD3-53DD-FB2B-A910-605956CF2F26}"/>
                  </a:ext>
                </a:extLst>
              </p:cNvPr>
              <p:cNvSpPr txBox="1"/>
              <p:nvPr/>
            </p:nvSpPr>
            <p:spPr>
              <a:xfrm>
                <a:off x="903030" y="88588"/>
                <a:ext cx="7337939" cy="8657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latin typeface="Palatino" pitchFamily="2" charset="77"/>
                    <a:ea typeface="Palatino" pitchFamily="2" charset="77"/>
                  </a:rPr>
                  <a:t>Our multipartite encoding</a:t>
                </a:r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: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g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 parts of size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4</m:t>
                        </m:r>
                      </m:deg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 edges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C985DD3-53DD-FB2B-A910-605956CF2F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30" y="88588"/>
                <a:ext cx="7337939" cy="865750"/>
              </a:xfrm>
              <a:prstGeom prst="rect">
                <a:avLst/>
              </a:prstGeom>
              <a:blipFill>
                <a:blip r:embed="rId5"/>
                <a:stretch>
                  <a:fillRect t="-1449" r="-173" b="-14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7716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7959B63-92FF-8E94-BA1E-BBB68786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C4357A-2FDB-73F9-2876-3A4A9A626AB9}"/>
                  </a:ext>
                </a:extLst>
              </p:cNvPr>
              <p:cNvSpPr txBox="1"/>
              <p:nvPr/>
            </p:nvSpPr>
            <p:spPr>
              <a:xfrm>
                <a:off x="555330" y="582575"/>
                <a:ext cx="8033339" cy="429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Our multipartite encoding, with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g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 parts of size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deg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 edges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C4357A-2FDB-73F9-2876-3A4A9A626A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30" y="582575"/>
                <a:ext cx="8033339" cy="429092"/>
              </a:xfrm>
              <a:prstGeom prst="rect">
                <a:avLst/>
              </a:prstGeom>
              <a:blipFill>
                <a:blip r:embed="rId2"/>
                <a:stretch>
                  <a:fillRect l="-315" r="-315"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7FD047C-9617-D454-D1F1-B3EFD72F7F17}"/>
              </a:ext>
            </a:extLst>
          </p:cNvPr>
          <p:cNvSpPr txBox="1"/>
          <p:nvPr/>
        </p:nvSpPr>
        <p:spPr>
          <a:xfrm>
            <a:off x="992459" y="3992137"/>
            <a:ext cx="3077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AC1C53-0400-A251-8390-2DD7A0283C4B}"/>
              </a:ext>
            </a:extLst>
          </p:cNvPr>
          <p:cNvSpPr txBox="1"/>
          <p:nvPr/>
        </p:nvSpPr>
        <p:spPr>
          <a:xfrm>
            <a:off x="992459" y="4146025"/>
            <a:ext cx="2642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latin typeface="Palatino" pitchFamily="2" charset="77"/>
                <a:ea typeface="Palatino" pitchFamily="2" charset="77"/>
              </a:rPr>
              <a:t>AtMostOne</a:t>
            </a:r>
            <a:r>
              <a:rPr lang="en-US" sz="1800" baseline="-25000" dirty="0" err="1">
                <a:latin typeface="Palatino" pitchFamily="2" charset="77"/>
                <a:ea typeface="Palatino" pitchFamily="2" charset="77"/>
              </a:rPr>
              <a:t>z</a:t>
            </a:r>
            <a:r>
              <a:rPr lang="en-US" sz="1800" dirty="0">
                <a:latin typeface="Palatino" pitchFamily="2" charset="77"/>
                <a:ea typeface="Palatino" pitchFamily="2" charset="77"/>
              </a:rPr>
              <a:t> per part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BD6950-3E86-6E88-47AB-CEA0F53BC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89" y="1044970"/>
            <a:ext cx="3101325" cy="29764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A46E1F-34A3-6E40-464C-81C2AEE2B8AD}"/>
              </a:ext>
            </a:extLst>
          </p:cNvPr>
          <p:cNvSpPr txBox="1"/>
          <p:nvPr/>
        </p:nvSpPr>
        <p:spPr>
          <a:xfrm>
            <a:off x="4070194" y="1405053"/>
            <a:ext cx="45184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1800" dirty="0">
                <a:latin typeface="Palatino" pitchFamily="2" charset="77"/>
                <a:ea typeface="Palatino" pitchFamily="2" charset="77"/>
              </a:rPr>
              <a:t>We introduce an auxiliary variable 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z</a:t>
            </a:r>
            <a:r>
              <a:rPr lang="en-US" sz="1800" i="1" baseline="-25000" dirty="0">
                <a:latin typeface="Palatino" pitchFamily="2" charset="77"/>
                <a:ea typeface="Palatino" pitchFamily="2" charset="77"/>
              </a:rPr>
              <a:t>i</a:t>
            </a:r>
            <a:r>
              <a:rPr lang="en-US" sz="1800" dirty="0">
                <a:latin typeface="Palatino" pitchFamily="2" charset="77"/>
                <a:ea typeface="Palatino" pitchFamily="2" charset="77"/>
              </a:rPr>
              <a:t> for each part 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P</a:t>
            </a:r>
            <a:r>
              <a:rPr lang="en-US" sz="1800" i="1" baseline="-25000" dirty="0">
                <a:latin typeface="Palatino" pitchFamily="2" charset="77"/>
                <a:ea typeface="Palatino" pitchFamily="2" charset="77"/>
              </a:rPr>
              <a:t>i</a:t>
            </a:r>
            <a:endParaRPr lang="en-US" sz="1800" dirty="0">
              <a:latin typeface="Palatino" pitchFamily="2" charset="77"/>
              <a:ea typeface="Palatino" pitchFamily="2" charset="77"/>
            </a:endParaRPr>
          </a:p>
          <a:p>
            <a:pPr marL="342900" indent="-342900">
              <a:buAutoNum type="arabicParenR"/>
            </a:pPr>
            <a:endParaRPr lang="en-US" sz="1800" dirty="0">
              <a:latin typeface="Palatino" pitchFamily="2" charset="77"/>
              <a:ea typeface="Palatino" pitchFamily="2" charset="77"/>
            </a:endParaRPr>
          </a:p>
          <a:p>
            <a:pPr marL="342900" indent="-342900">
              <a:buAutoNum type="arabicParenR"/>
            </a:pPr>
            <a:r>
              <a:rPr lang="en-US" sz="1800" dirty="0">
                <a:latin typeface="Palatino" pitchFamily="2" charset="77"/>
                <a:ea typeface="Palatino" pitchFamily="2" charset="77"/>
              </a:rPr>
              <a:t>Within part 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P</a:t>
            </a:r>
            <a:r>
              <a:rPr lang="en-US" sz="1800" i="1" baseline="-25000" dirty="0">
                <a:latin typeface="Palatino" pitchFamily="2" charset="77"/>
                <a:ea typeface="Palatino" pitchFamily="2" charset="77"/>
              </a:rPr>
              <a:t>i  </a:t>
            </a:r>
            <a:r>
              <a:rPr lang="en-US" sz="1800" dirty="0">
                <a:latin typeface="Palatino" pitchFamily="2" charset="77"/>
                <a:ea typeface="Palatino" pitchFamily="2" charset="77"/>
              </a:rPr>
              <a:t>we do a slightly modified version of </a:t>
            </a:r>
            <a:r>
              <a:rPr lang="en-US" sz="1800" dirty="0" err="1">
                <a:latin typeface="Palatino" pitchFamily="2" charset="77"/>
                <a:ea typeface="Palatino" pitchFamily="2" charset="77"/>
              </a:rPr>
              <a:t>AtMostOne</a:t>
            </a:r>
            <a:r>
              <a:rPr lang="en-US" sz="1800" dirty="0">
                <a:latin typeface="Palatino" pitchFamily="2" charset="77"/>
                <a:ea typeface="Palatino" pitchFamily="2" charset="77"/>
              </a:rPr>
              <a:t> that also sets variable 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z</a:t>
            </a:r>
            <a:r>
              <a:rPr lang="en-US" sz="1800" i="1" baseline="-25000" dirty="0">
                <a:latin typeface="Palatino" pitchFamily="2" charset="77"/>
                <a:ea typeface="Palatino" pitchFamily="2" charset="77"/>
              </a:rPr>
              <a:t>i </a:t>
            </a:r>
            <a:r>
              <a:rPr lang="en-US" sz="1800" dirty="0">
                <a:latin typeface="Palatino" pitchFamily="2" charset="77"/>
                <a:ea typeface="Palatino" pitchFamily="2" charset="77"/>
              </a:rPr>
              <a:t>to true if there is exactly one. This costs (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2+o(1))|P</a:t>
            </a:r>
            <a:r>
              <a:rPr lang="en-US" sz="1800" i="1" baseline="-25000" dirty="0">
                <a:latin typeface="Palatino" pitchFamily="2" charset="77"/>
                <a:ea typeface="Palatino" pitchFamily="2" charset="77"/>
              </a:rPr>
              <a:t>i</a:t>
            </a:r>
            <a:r>
              <a:rPr lang="en-US" sz="1800" i="1" dirty="0">
                <a:latin typeface="Palatino" pitchFamily="2" charset="77"/>
                <a:ea typeface="Palatino" pitchFamily="2" charset="77"/>
              </a:rPr>
              <a:t>|</a:t>
            </a:r>
            <a:endParaRPr lang="en-US" sz="1800" dirty="0">
              <a:latin typeface="Palatino" pitchFamily="2" charset="77"/>
              <a:ea typeface="Palatino" pitchFamily="2" charset="77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BEAAAD5-9FCA-58D7-2C3D-2B2E92CF90FC}"/>
                  </a:ext>
                </a:extLst>
              </p:cNvPr>
              <p:cNvSpPr txBox="1"/>
              <p:nvPr/>
            </p:nvSpPr>
            <p:spPr>
              <a:xfrm>
                <a:off x="3880624" y="3668751"/>
                <a:ext cx="5263376" cy="930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Total cost</a:t>
                </a:r>
                <a:r>
                  <a:rPr lang="en-US" sz="2400" dirty="0"/>
                  <a:t>:</a:t>
                </a:r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4</m:t>
                        </m:r>
                      </m:deg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</m:d>
                    <m:rad>
                      <m:ra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4</m:t>
                        </m:r>
                      </m:deg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endParaRPr lang="en-US" sz="24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BEAAAD5-9FCA-58D7-2C3D-2B2E92CF90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624" y="3668751"/>
                <a:ext cx="5263376" cy="930126"/>
              </a:xfrm>
              <a:prstGeom prst="rect">
                <a:avLst/>
              </a:prstGeom>
              <a:blipFill>
                <a:blip r:embed="rId4"/>
                <a:stretch>
                  <a:fillRect l="-1687" t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5923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3DD2B94-11C2-7C6E-A033-1DA884DE7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497118D-F346-7E6E-B849-4873568797A2}"/>
              </a:ext>
            </a:extLst>
          </p:cNvPr>
          <p:cNvSpPr/>
          <p:nvPr/>
        </p:nvSpPr>
        <p:spPr>
          <a:xfrm>
            <a:off x="3953933" y="3880892"/>
            <a:ext cx="4953000" cy="838043"/>
          </a:xfrm>
          <a:custGeom>
            <a:avLst/>
            <a:gdLst>
              <a:gd name="csX0" fmla="*/ 0 w 4953000"/>
              <a:gd name="csY0" fmla="*/ 0 h 838043"/>
              <a:gd name="csX1" fmla="*/ 649393 w 4953000"/>
              <a:gd name="csY1" fmla="*/ 0 h 838043"/>
              <a:gd name="csX2" fmla="*/ 1249257 w 4953000"/>
              <a:gd name="csY2" fmla="*/ 0 h 838043"/>
              <a:gd name="csX3" fmla="*/ 1799590 w 4953000"/>
              <a:gd name="csY3" fmla="*/ 0 h 838043"/>
              <a:gd name="csX4" fmla="*/ 2349923 w 4953000"/>
              <a:gd name="csY4" fmla="*/ 0 h 838043"/>
              <a:gd name="csX5" fmla="*/ 2999317 w 4953000"/>
              <a:gd name="csY5" fmla="*/ 0 h 838043"/>
              <a:gd name="csX6" fmla="*/ 3599180 w 4953000"/>
              <a:gd name="csY6" fmla="*/ 0 h 838043"/>
              <a:gd name="csX7" fmla="*/ 4000923 w 4953000"/>
              <a:gd name="csY7" fmla="*/ 0 h 838043"/>
              <a:gd name="csX8" fmla="*/ 4953000 w 4953000"/>
              <a:gd name="csY8" fmla="*/ 0 h 838043"/>
              <a:gd name="csX9" fmla="*/ 4953000 w 4953000"/>
              <a:gd name="csY9" fmla="*/ 435782 h 838043"/>
              <a:gd name="csX10" fmla="*/ 4953000 w 4953000"/>
              <a:gd name="csY10" fmla="*/ 838043 h 838043"/>
              <a:gd name="csX11" fmla="*/ 4501727 w 4953000"/>
              <a:gd name="csY11" fmla="*/ 838043 h 838043"/>
              <a:gd name="csX12" fmla="*/ 3852333 w 4953000"/>
              <a:gd name="csY12" fmla="*/ 838043 h 838043"/>
              <a:gd name="csX13" fmla="*/ 3351530 w 4953000"/>
              <a:gd name="csY13" fmla="*/ 838043 h 838043"/>
              <a:gd name="csX14" fmla="*/ 2702137 w 4953000"/>
              <a:gd name="csY14" fmla="*/ 838043 h 838043"/>
              <a:gd name="csX15" fmla="*/ 2250863 w 4953000"/>
              <a:gd name="csY15" fmla="*/ 838043 h 838043"/>
              <a:gd name="csX16" fmla="*/ 1849120 w 4953000"/>
              <a:gd name="csY16" fmla="*/ 838043 h 838043"/>
              <a:gd name="csX17" fmla="*/ 1447377 w 4953000"/>
              <a:gd name="csY17" fmla="*/ 838043 h 838043"/>
              <a:gd name="csX18" fmla="*/ 847513 w 4953000"/>
              <a:gd name="csY18" fmla="*/ 838043 h 838043"/>
              <a:gd name="csX19" fmla="*/ 0 w 4953000"/>
              <a:gd name="csY19" fmla="*/ 838043 h 838043"/>
              <a:gd name="csX20" fmla="*/ 0 w 4953000"/>
              <a:gd name="csY20" fmla="*/ 419022 h 838043"/>
              <a:gd name="csX21" fmla="*/ 0 w 4953000"/>
              <a:gd name="csY21" fmla="*/ 0 h 8380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953000" h="838043" fill="none" extrusionOk="0">
                <a:moveTo>
                  <a:pt x="0" y="0"/>
                </a:moveTo>
                <a:cubicBezTo>
                  <a:pt x="141962" y="-26032"/>
                  <a:pt x="431559" y="11533"/>
                  <a:pt x="649393" y="0"/>
                </a:cubicBezTo>
                <a:cubicBezTo>
                  <a:pt x="867227" y="-11533"/>
                  <a:pt x="1024614" y="59692"/>
                  <a:pt x="1249257" y="0"/>
                </a:cubicBezTo>
                <a:cubicBezTo>
                  <a:pt x="1473900" y="-59692"/>
                  <a:pt x="1594890" y="30296"/>
                  <a:pt x="1799590" y="0"/>
                </a:cubicBezTo>
                <a:cubicBezTo>
                  <a:pt x="2004290" y="-30296"/>
                  <a:pt x="2181095" y="31291"/>
                  <a:pt x="2349923" y="0"/>
                </a:cubicBezTo>
                <a:cubicBezTo>
                  <a:pt x="2518751" y="-31291"/>
                  <a:pt x="2703065" y="15906"/>
                  <a:pt x="2999317" y="0"/>
                </a:cubicBezTo>
                <a:cubicBezTo>
                  <a:pt x="3295569" y="-15906"/>
                  <a:pt x="3470720" y="34751"/>
                  <a:pt x="3599180" y="0"/>
                </a:cubicBezTo>
                <a:cubicBezTo>
                  <a:pt x="3727640" y="-34751"/>
                  <a:pt x="3885351" y="6092"/>
                  <a:pt x="4000923" y="0"/>
                </a:cubicBezTo>
                <a:cubicBezTo>
                  <a:pt x="4116495" y="-6092"/>
                  <a:pt x="4491558" y="39622"/>
                  <a:pt x="4953000" y="0"/>
                </a:cubicBezTo>
                <a:cubicBezTo>
                  <a:pt x="4967944" y="89209"/>
                  <a:pt x="4902411" y="262402"/>
                  <a:pt x="4953000" y="435782"/>
                </a:cubicBezTo>
                <a:cubicBezTo>
                  <a:pt x="5003589" y="609162"/>
                  <a:pt x="4906770" y="666482"/>
                  <a:pt x="4953000" y="838043"/>
                </a:cubicBezTo>
                <a:cubicBezTo>
                  <a:pt x="4840916" y="882396"/>
                  <a:pt x="4710282" y="812514"/>
                  <a:pt x="4501727" y="838043"/>
                </a:cubicBezTo>
                <a:cubicBezTo>
                  <a:pt x="4293172" y="863572"/>
                  <a:pt x="4081817" y="828141"/>
                  <a:pt x="3852333" y="838043"/>
                </a:cubicBezTo>
                <a:cubicBezTo>
                  <a:pt x="3622849" y="847945"/>
                  <a:pt x="3580532" y="778120"/>
                  <a:pt x="3351530" y="838043"/>
                </a:cubicBezTo>
                <a:cubicBezTo>
                  <a:pt x="3122528" y="897966"/>
                  <a:pt x="2937953" y="787922"/>
                  <a:pt x="2702137" y="838043"/>
                </a:cubicBezTo>
                <a:cubicBezTo>
                  <a:pt x="2466321" y="888164"/>
                  <a:pt x="2428594" y="792446"/>
                  <a:pt x="2250863" y="838043"/>
                </a:cubicBezTo>
                <a:cubicBezTo>
                  <a:pt x="2073132" y="883640"/>
                  <a:pt x="1955151" y="820695"/>
                  <a:pt x="1849120" y="838043"/>
                </a:cubicBezTo>
                <a:cubicBezTo>
                  <a:pt x="1743089" y="855391"/>
                  <a:pt x="1592894" y="822588"/>
                  <a:pt x="1447377" y="838043"/>
                </a:cubicBezTo>
                <a:cubicBezTo>
                  <a:pt x="1301860" y="853498"/>
                  <a:pt x="971198" y="773120"/>
                  <a:pt x="847513" y="838043"/>
                </a:cubicBezTo>
                <a:cubicBezTo>
                  <a:pt x="723828" y="902966"/>
                  <a:pt x="408188" y="801421"/>
                  <a:pt x="0" y="838043"/>
                </a:cubicBezTo>
                <a:cubicBezTo>
                  <a:pt x="-13591" y="714755"/>
                  <a:pt x="41367" y="568956"/>
                  <a:pt x="0" y="419022"/>
                </a:cubicBezTo>
                <a:cubicBezTo>
                  <a:pt x="-41367" y="269088"/>
                  <a:pt x="12100" y="95342"/>
                  <a:pt x="0" y="0"/>
                </a:cubicBezTo>
                <a:close/>
              </a:path>
              <a:path w="4953000" h="838043" stroke="0" extrusionOk="0">
                <a:moveTo>
                  <a:pt x="0" y="0"/>
                </a:moveTo>
                <a:cubicBezTo>
                  <a:pt x="240068" y="-42136"/>
                  <a:pt x="340909" y="37436"/>
                  <a:pt x="500803" y="0"/>
                </a:cubicBezTo>
                <a:cubicBezTo>
                  <a:pt x="660697" y="-37436"/>
                  <a:pt x="804039" y="9651"/>
                  <a:pt x="902547" y="0"/>
                </a:cubicBezTo>
                <a:cubicBezTo>
                  <a:pt x="1001055" y="-9651"/>
                  <a:pt x="1250546" y="63696"/>
                  <a:pt x="1551940" y="0"/>
                </a:cubicBezTo>
                <a:cubicBezTo>
                  <a:pt x="1853334" y="-63696"/>
                  <a:pt x="1923988" y="52757"/>
                  <a:pt x="2052743" y="0"/>
                </a:cubicBezTo>
                <a:cubicBezTo>
                  <a:pt x="2181498" y="-52757"/>
                  <a:pt x="2334189" y="22321"/>
                  <a:pt x="2553547" y="0"/>
                </a:cubicBezTo>
                <a:cubicBezTo>
                  <a:pt x="2772905" y="-22321"/>
                  <a:pt x="2965945" y="65571"/>
                  <a:pt x="3202940" y="0"/>
                </a:cubicBezTo>
                <a:cubicBezTo>
                  <a:pt x="3439935" y="-65571"/>
                  <a:pt x="3546457" y="3301"/>
                  <a:pt x="3654213" y="0"/>
                </a:cubicBezTo>
                <a:cubicBezTo>
                  <a:pt x="3761969" y="-3301"/>
                  <a:pt x="4124757" y="28991"/>
                  <a:pt x="4303607" y="0"/>
                </a:cubicBezTo>
                <a:cubicBezTo>
                  <a:pt x="4482457" y="-28991"/>
                  <a:pt x="4756636" y="17768"/>
                  <a:pt x="4953000" y="0"/>
                </a:cubicBezTo>
                <a:cubicBezTo>
                  <a:pt x="4977751" y="142560"/>
                  <a:pt x="4921883" y="324570"/>
                  <a:pt x="4953000" y="419022"/>
                </a:cubicBezTo>
                <a:cubicBezTo>
                  <a:pt x="4984117" y="513474"/>
                  <a:pt x="4932499" y="722236"/>
                  <a:pt x="4953000" y="838043"/>
                </a:cubicBezTo>
                <a:cubicBezTo>
                  <a:pt x="4812975" y="906291"/>
                  <a:pt x="4638322" y="778179"/>
                  <a:pt x="4353137" y="838043"/>
                </a:cubicBezTo>
                <a:cubicBezTo>
                  <a:pt x="4067952" y="897907"/>
                  <a:pt x="3926938" y="783302"/>
                  <a:pt x="3703743" y="838043"/>
                </a:cubicBezTo>
                <a:cubicBezTo>
                  <a:pt x="3480548" y="892784"/>
                  <a:pt x="3249679" y="831992"/>
                  <a:pt x="3054350" y="838043"/>
                </a:cubicBezTo>
                <a:cubicBezTo>
                  <a:pt x="2859021" y="844094"/>
                  <a:pt x="2753094" y="824299"/>
                  <a:pt x="2603077" y="838043"/>
                </a:cubicBezTo>
                <a:cubicBezTo>
                  <a:pt x="2453060" y="851787"/>
                  <a:pt x="2198678" y="827158"/>
                  <a:pt x="2052743" y="838043"/>
                </a:cubicBezTo>
                <a:cubicBezTo>
                  <a:pt x="1906808" y="848928"/>
                  <a:pt x="1641317" y="831277"/>
                  <a:pt x="1403350" y="838043"/>
                </a:cubicBezTo>
                <a:cubicBezTo>
                  <a:pt x="1165383" y="844809"/>
                  <a:pt x="1083802" y="829052"/>
                  <a:pt x="853017" y="838043"/>
                </a:cubicBezTo>
                <a:cubicBezTo>
                  <a:pt x="622232" y="847034"/>
                  <a:pt x="328495" y="764914"/>
                  <a:pt x="0" y="838043"/>
                </a:cubicBezTo>
                <a:cubicBezTo>
                  <a:pt x="-44101" y="743515"/>
                  <a:pt x="17651" y="543573"/>
                  <a:pt x="0" y="435782"/>
                </a:cubicBezTo>
                <a:cubicBezTo>
                  <a:pt x="-17651" y="327991"/>
                  <a:pt x="47417" y="181396"/>
                  <a:pt x="0" y="0"/>
                </a:cubicBezTo>
                <a:close/>
              </a:path>
            </a:pathLst>
          </a:custGeom>
          <a:solidFill>
            <a:srgbClr val="97EF97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5D3B3FB-10F0-1FBC-5F54-4C3C0B28DC0B}"/>
                  </a:ext>
                </a:extLst>
              </p:cNvPr>
              <p:cNvSpPr txBox="1"/>
              <p:nvPr/>
            </p:nvSpPr>
            <p:spPr>
              <a:xfrm>
                <a:off x="555330" y="582575"/>
                <a:ext cx="8033339" cy="429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Our multipartite encoding, with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g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 parts of size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deg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Palatino" pitchFamily="2" charset="77"/>
                    <a:ea typeface="Palatino" pitchFamily="2" charset="77"/>
                  </a:rPr>
                  <a:t> edges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5D3B3FB-10F0-1FBC-5F54-4C3C0B28D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30" y="582575"/>
                <a:ext cx="8033339" cy="429092"/>
              </a:xfrm>
              <a:prstGeom prst="rect">
                <a:avLst/>
              </a:prstGeom>
              <a:blipFill>
                <a:blip r:embed="rId2"/>
                <a:stretch>
                  <a:fillRect l="-315" r="-315"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7B56FBC-831F-311E-7E91-95290BC9B18B}"/>
              </a:ext>
            </a:extLst>
          </p:cNvPr>
          <p:cNvSpPr txBox="1"/>
          <p:nvPr/>
        </p:nvSpPr>
        <p:spPr>
          <a:xfrm>
            <a:off x="992459" y="3992137"/>
            <a:ext cx="3077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0CA446-5B49-A195-06FE-A19A0B80C1FF}"/>
                  </a:ext>
                </a:extLst>
              </p:cNvPr>
              <p:cNvSpPr txBox="1"/>
              <p:nvPr/>
            </p:nvSpPr>
            <p:spPr>
              <a:xfrm>
                <a:off x="4070194" y="1499210"/>
                <a:ext cx="4518475" cy="1541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latin typeface="Palatino" pitchFamily="2" charset="77"/>
                    <a:ea typeface="Palatino" pitchFamily="2" charset="77"/>
                  </a:rPr>
                  <a:t>We enforce AtMostTwo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dirty="0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 </m:t>
                        </m:r>
                        <m:sSub>
                          <m:sSubPr>
                            <m:ctrlPr>
                              <a:rPr lang="en-US" sz="1800" b="0" i="1" dirty="0" smtClean="0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</m:ctrlPr>
                          </m:sSubPr>
                          <m:e>
                            <m:r>
                              <a:rPr lang="en-US" sz="1800" i="1" dirty="0" smtClean="0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  <m:t>𝑧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  <m:t>1</m:t>
                            </m:r>
                          </m:sub>
                        </m:sSub>
                        <m:r>
                          <a:rPr lang="en-US" sz="1800" i="1" dirty="0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, …, </m:t>
                        </m:r>
                        <m:sSub>
                          <m:sSubPr>
                            <m:ctrlPr>
                              <a:rPr lang="en-US" sz="1800" b="0" i="1" dirty="0" smtClean="0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</m:ctrlPr>
                          </m:sSubPr>
                          <m:e>
                            <m:r>
                              <a:rPr lang="en-US" sz="1800" i="1" dirty="0" smtClean="0"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  <m:t>𝑧</m:t>
                            </m:r>
                          </m:e>
                          <m:sub>
                            <m:rad>
                              <m:ra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>
                                <m:r>
                                  <m:rPr>
                                    <m:brk m:alnAt="7"/>
                                  </m:r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g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sub>
                        </m:sSub>
                      </m:e>
                    </m:d>
                  </m:oMath>
                </a14:m>
                <a:endParaRPr lang="en-US" sz="1800" dirty="0">
                  <a:latin typeface="Palatino" pitchFamily="2" charset="77"/>
                  <a:ea typeface="Palatino" pitchFamily="2" charset="77"/>
                </a:endParaRPr>
              </a:p>
              <a:p>
                <a:endParaRPr lang="en-US" sz="1800" dirty="0">
                  <a:latin typeface="Palatino" pitchFamily="2" charset="77"/>
                  <a:ea typeface="Palatino" pitchFamily="2" charset="77"/>
                </a:endParaRPr>
              </a:p>
              <a:p>
                <a:r>
                  <a:rPr lang="en-US" sz="1800" dirty="0">
                    <a:latin typeface="Palatino" pitchFamily="2" charset="77"/>
                    <a:ea typeface="Palatino" pitchFamily="2" charset="77"/>
                  </a:rPr>
                  <a:t>The </a:t>
                </a:r>
                <a:r>
                  <a:rPr lang="en-US" sz="1800" dirty="0" err="1">
                    <a:latin typeface="Palatino" pitchFamily="2" charset="77"/>
                    <a:ea typeface="Palatino" pitchFamily="2" charset="77"/>
                  </a:rPr>
                  <a:t>AtMostTwo</a:t>
                </a:r>
                <a:r>
                  <a:rPr lang="en-US" sz="1800" dirty="0">
                    <a:latin typeface="Palatino" pitchFamily="2" charset="77"/>
                    <a:ea typeface="Palatino" pitchFamily="2" charset="77"/>
                  </a:rPr>
                  <a:t> constraint on </a:t>
                </a:r>
                <a:r>
                  <a:rPr lang="en-US" sz="1800" i="1" dirty="0">
                    <a:latin typeface="Palatino" pitchFamily="2" charset="77"/>
                    <a:ea typeface="Palatino" pitchFamily="2" charset="77"/>
                  </a:rPr>
                  <a:t>m </a:t>
                </a:r>
                <a:r>
                  <a:rPr lang="en-US" sz="1800" dirty="0">
                    <a:latin typeface="Palatino" pitchFamily="2" charset="77"/>
                    <a:ea typeface="Palatino" pitchFamily="2" charset="77"/>
                  </a:rPr>
                  <a:t>variables was known to be encodable in </a:t>
                </a:r>
                <a:r>
                  <a:rPr lang="en-US" sz="1800" i="1" dirty="0">
                    <a:latin typeface="Palatino" pitchFamily="2" charset="77"/>
                    <a:ea typeface="Palatino" pitchFamily="2" charset="77"/>
                  </a:rPr>
                  <a:t>O(m)</a:t>
                </a:r>
                <a:r>
                  <a:rPr lang="en-US" sz="1800" dirty="0">
                    <a:latin typeface="Palatino" pitchFamily="2" charset="77"/>
                    <a:ea typeface="Palatino" pitchFamily="2" charset="77"/>
                  </a:rPr>
                  <a:t> clauses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0CA446-5B49-A195-06FE-A19A0B80C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194" y="1499210"/>
                <a:ext cx="4518475" cy="1541769"/>
              </a:xfrm>
              <a:prstGeom prst="rect">
                <a:avLst/>
              </a:prstGeom>
              <a:blipFill>
                <a:blip r:embed="rId3"/>
                <a:stretch>
                  <a:fillRect l="-1120" r="-560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ED61F6-549E-BA41-1F20-8055631AAB7C}"/>
                  </a:ext>
                </a:extLst>
              </p:cNvPr>
              <p:cNvSpPr txBox="1"/>
              <p:nvPr/>
            </p:nvSpPr>
            <p:spPr>
              <a:xfrm>
                <a:off x="4070194" y="3199680"/>
                <a:ext cx="5263376" cy="465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Total cost of this step: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deg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endParaRPr lang="en-US" sz="24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ED61F6-549E-BA41-1F20-8055631AAB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194" y="3199680"/>
                <a:ext cx="5263376" cy="465769"/>
              </a:xfrm>
              <a:prstGeom prst="rect">
                <a:avLst/>
              </a:prstGeom>
              <a:blipFill>
                <a:blip r:embed="rId4"/>
                <a:stretch>
                  <a:fillRect l="-1928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A903E5E-79DC-D2D5-986A-251CBA85AD9F}"/>
              </a:ext>
            </a:extLst>
          </p:cNvPr>
          <p:cNvSpPr txBox="1"/>
          <p:nvPr/>
        </p:nvSpPr>
        <p:spPr>
          <a:xfrm>
            <a:off x="884531" y="4146025"/>
            <a:ext cx="2642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latin typeface="Palatino" pitchFamily="2" charset="77"/>
                <a:ea typeface="Palatino" pitchFamily="2" charset="77"/>
              </a:rPr>
              <a:t>AtMostTwo</a:t>
            </a:r>
            <a:r>
              <a:rPr lang="en-US" sz="1800" dirty="0">
                <a:latin typeface="Palatino" pitchFamily="2" charset="77"/>
                <a:ea typeface="Palatino" pitchFamily="2" charset="77"/>
              </a:rPr>
              <a:t> active parts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4F98D2-4737-04DB-D53C-355EC6BAE1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086" y="1171265"/>
            <a:ext cx="2942911" cy="2800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2D80844-692D-A0EB-9DCA-39CBAF93EB80}"/>
                  </a:ext>
                </a:extLst>
              </p:cNvPr>
              <p:cNvSpPr txBox="1"/>
              <p:nvPr/>
            </p:nvSpPr>
            <p:spPr>
              <a:xfrm>
                <a:off x="3856876" y="4035567"/>
                <a:ext cx="5263376" cy="496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Final cost: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+2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deg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endParaRPr lang="en-US" sz="24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2D80844-692D-A0EB-9DCA-39CBAF93EB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6876" y="4035567"/>
                <a:ext cx="5263376" cy="496418"/>
              </a:xfrm>
              <a:prstGeom prst="rect">
                <a:avLst/>
              </a:prstGeom>
              <a:blipFill>
                <a:blip r:embed="rId6"/>
                <a:stretch>
                  <a:fillRect t="-2500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70713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620225" y="126797"/>
            <a:ext cx="8074200" cy="1721939"/>
          </a:xfrm>
          <a:custGeom>
            <a:avLst/>
            <a:gdLst>
              <a:gd name="csX0" fmla="*/ 0 w 8074200"/>
              <a:gd name="csY0" fmla="*/ 0 h 1721939"/>
              <a:gd name="csX1" fmla="*/ 738213 w 8074200"/>
              <a:gd name="csY1" fmla="*/ 0 h 1721939"/>
              <a:gd name="csX2" fmla="*/ 1153457 w 8074200"/>
              <a:gd name="csY2" fmla="*/ 0 h 1721939"/>
              <a:gd name="csX3" fmla="*/ 1730186 w 8074200"/>
              <a:gd name="csY3" fmla="*/ 0 h 1721939"/>
              <a:gd name="csX4" fmla="*/ 2387656 w 8074200"/>
              <a:gd name="csY4" fmla="*/ 0 h 1721939"/>
              <a:gd name="csX5" fmla="*/ 2722159 w 8074200"/>
              <a:gd name="csY5" fmla="*/ 0 h 1721939"/>
              <a:gd name="csX6" fmla="*/ 3056661 w 8074200"/>
              <a:gd name="csY6" fmla="*/ 0 h 1721939"/>
              <a:gd name="csX7" fmla="*/ 3794874 w 8074200"/>
              <a:gd name="csY7" fmla="*/ 0 h 1721939"/>
              <a:gd name="csX8" fmla="*/ 4371603 w 8074200"/>
              <a:gd name="csY8" fmla="*/ 0 h 1721939"/>
              <a:gd name="csX9" fmla="*/ 4706105 w 8074200"/>
              <a:gd name="csY9" fmla="*/ 0 h 1721939"/>
              <a:gd name="csX10" fmla="*/ 5282834 w 8074200"/>
              <a:gd name="csY10" fmla="*/ 0 h 1721939"/>
              <a:gd name="csX11" fmla="*/ 6021046 w 8074200"/>
              <a:gd name="csY11" fmla="*/ 0 h 1721939"/>
              <a:gd name="csX12" fmla="*/ 6517033 w 8074200"/>
              <a:gd name="csY12" fmla="*/ 0 h 1721939"/>
              <a:gd name="csX13" fmla="*/ 7013019 w 8074200"/>
              <a:gd name="csY13" fmla="*/ 0 h 1721939"/>
              <a:gd name="csX14" fmla="*/ 8074200 w 8074200"/>
              <a:gd name="csY14" fmla="*/ 0 h 1721939"/>
              <a:gd name="csX15" fmla="*/ 8074200 w 8074200"/>
              <a:gd name="csY15" fmla="*/ 591199 h 1721939"/>
              <a:gd name="csX16" fmla="*/ 8074200 w 8074200"/>
              <a:gd name="csY16" fmla="*/ 1165179 h 1721939"/>
              <a:gd name="csX17" fmla="*/ 8074200 w 8074200"/>
              <a:gd name="csY17" fmla="*/ 1721939 h 1721939"/>
              <a:gd name="csX18" fmla="*/ 7578213 w 8074200"/>
              <a:gd name="csY18" fmla="*/ 1721939 h 1721939"/>
              <a:gd name="csX19" fmla="*/ 7162969 w 8074200"/>
              <a:gd name="csY19" fmla="*/ 1721939 h 1721939"/>
              <a:gd name="csX20" fmla="*/ 6424756 w 8074200"/>
              <a:gd name="csY20" fmla="*/ 1721939 h 1721939"/>
              <a:gd name="csX21" fmla="*/ 5848028 w 8074200"/>
              <a:gd name="csY21" fmla="*/ 1721939 h 1721939"/>
              <a:gd name="csX22" fmla="*/ 5513525 w 8074200"/>
              <a:gd name="csY22" fmla="*/ 1721939 h 1721939"/>
              <a:gd name="csX23" fmla="*/ 4936797 w 8074200"/>
              <a:gd name="csY23" fmla="*/ 1721939 h 1721939"/>
              <a:gd name="csX24" fmla="*/ 4440810 w 8074200"/>
              <a:gd name="csY24" fmla="*/ 1721939 h 1721939"/>
              <a:gd name="csX25" fmla="*/ 3944823 w 8074200"/>
              <a:gd name="csY25" fmla="*/ 1721939 h 1721939"/>
              <a:gd name="csX26" fmla="*/ 3448837 w 8074200"/>
              <a:gd name="csY26" fmla="*/ 1721939 h 1721939"/>
              <a:gd name="csX27" fmla="*/ 2952850 w 8074200"/>
              <a:gd name="csY27" fmla="*/ 1721939 h 1721939"/>
              <a:gd name="csX28" fmla="*/ 2295380 w 8074200"/>
              <a:gd name="csY28" fmla="*/ 1721939 h 1721939"/>
              <a:gd name="csX29" fmla="*/ 1718651 w 8074200"/>
              <a:gd name="csY29" fmla="*/ 1721939 h 1721939"/>
              <a:gd name="csX30" fmla="*/ 1384149 w 8074200"/>
              <a:gd name="csY30" fmla="*/ 1721939 h 1721939"/>
              <a:gd name="csX31" fmla="*/ 888162 w 8074200"/>
              <a:gd name="csY31" fmla="*/ 1721939 h 1721939"/>
              <a:gd name="csX32" fmla="*/ 0 w 8074200"/>
              <a:gd name="csY32" fmla="*/ 1721939 h 1721939"/>
              <a:gd name="csX33" fmla="*/ 0 w 8074200"/>
              <a:gd name="csY33" fmla="*/ 1182398 h 1721939"/>
              <a:gd name="csX34" fmla="*/ 0 w 8074200"/>
              <a:gd name="csY34" fmla="*/ 660077 h 1721939"/>
              <a:gd name="csX35" fmla="*/ 0 w 8074200"/>
              <a:gd name="csY35" fmla="*/ 0 h 17219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8074200" h="1721939" fill="none" extrusionOk="0">
                <a:moveTo>
                  <a:pt x="0" y="0"/>
                </a:moveTo>
                <a:cubicBezTo>
                  <a:pt x="334474" y="-9725"/>
                  <a:pt x="533674" y="61912"/>
                  <a:pt x="738213" y="0"/>
                </a:cubicBezTo>
                <a:cubicBezTo>
                  <a:pt x="942752" y="-61912"/>
                  <a:pt x="983652" y="41179"/>
                  <a:pt x="1153457" y="0"/>
                </a:cubicBezTo>
                <a:cubicBezTo>
                  <a:pt x="1323262" y="-41179"/>
                  <a:pt x="1511659" y="14778"/>
                  <a:pt x="1730186" y="0"/>
                </a:cubicBezTo>
                <a:cubicBezTo>
                  <a:pt x="1948713" y="-14778"/>
                  <a:pt x="2137559" y="15784"/>
                  <a:pt x="2387656" y="0"/>
                </a:cubicBezTo>
                <a:cubicBezTo>
                  <a:pt x="2637753" y="-15784"/>
                  <a:pt x="2640834" y="25073"/>
                  <a:pt x="2722159" y="0"/>
                </a:cubicBezTo>
                <a:cubicBezTo>
                  <a:pt x="2803484" y="-25073"/>
                  <a:pt x="2974201" y="10469"/>
                  <a:pt x="3056661" y="0"/>
                </a:cubicBezTo>
                <a:cubicBezTo>
                  <a:pt x="3139121" y="-10469"/>
                  <a:pt x="3498260" y="4836"/>
                  <a:pt x="3794874" y="0"/>
                </a:cubicBezTo>
                <a:cubicBezTo>
                  <a:pt x="4091488" y="-4836"/>
                  <a:pt x="4117737" y="38948"/>
                  <a:pt x="4371603" y="0"/>
                </a:cubicBezTo>
                <a:cubicBezTo>
                  <a:pt x="4625469" y="-38948"/>
                  <a:pt x="4564460" y="17867"/>
                  <a:pt x="4706105" y="0"/>
                </a:cubicBezTo>
                <a:cubicBezTo>
                  <a:pt x="4847750" y="-17867"/>
                  <a:pt x="5055261" y="5501"/>
                  <a:pt x="5282834" y="0"/>
                </a:cubicBezTo>
                <a:cubicBezTo>
                  <a:pt x="5510407" y="-5501"/>
                  <a:pt x="5816019" y="51316"/>
                  <a:pt x="6021046" y="0"/>
                </a:cubicBezTo>
                <a:cubicBezTo>
                  <a:pt x="6226073" y="-51316"/>
                  <a:pt x="6338816" y="41400"/>
                  <a:pt x="6517033" y="0"/>
                </a:cubicBezTo>
                <a:cubicBezTo>
                  <a:pt x="6695250" y="-41400"/>
                  <a:pt x="6909449" y="38650"/>
                  <a:pt x="7013019" y="0"/>
                </a:cubicBezTo>
                <a:cubicBezTo>
                  <a:pt x="7116589" y="-38650"/>
                  <a:pt x="7753550" y="118057"/>
                  <a:pt x="8074200" y="0"/>
                </a:cubicBezTo>
                <a:cubicBezTo>
                  <a:pt x="8096440" y="226755"/>
                  <a:pt x="8021496" y="330519"/>
                  <a:pt x="8074200" y="591199"/>
                </a:cubicBezTo>
                <a:cubicBezTo>
                  <a:pt x="8126904" y="851879"/>
                  <a:pt x="8019688" y="893771"/>
                  <a:pt x="8074200" y="1165179"/>
                </a:cubicBezTo>
                <a:cubicBezTo>
                  <a:pt x="8128712" y="1436587"/>
                  <a:pt x="8007675" y="1453659"/>
                  <a:pt x="8074200" y="1721939"/>
                </a:cubicBezTo>
                <a:cubicBezTo>
                  <a:pt x="7855623" y="1775269"/>
                  <a:pt x="7821318" y="1686377"/>
                  <a:pt x="7578213" y="1721939"/>
                </a:cubicBezTo>
                <a:cubicBezTo>
                  <a:pt x="7335108" y="1757501"/>
                  <a:pt x="7365083" y="1718026"/>
                  <a:pt x="7162969" y="1721939"/>
                </a:cubicBezTo>
                <a:cubicBezTo>
                  <a:pt x="6960855" y="1725852"/>
                  <a:pt x="6709641" y="1698856"/>
                  <a:pt x="6424756" y="1721939"/>
                </a:cubicBezTo>
                <a:cubicBezTo>
                  <a:pt x="6139871" y="1745022"/>
                  <a:pt x="6088278" y="1710359"/>
                  <a:pt x="5848028" y="1721939"/>
                </a:cubicBezTo>
                <a:cubicBezTo>
                  <a:pt x="5607778" y="1733519"/>
                  <a:pt x="5646078" y="1720134"/>
                  <a:pt x="5513525" y="1721939"/>
                </a:cubicBezTo>
                <a:cubicBezTo>
                  <a:pt x="5380972" y="1723744"/>
                  <a:pt x="5105801" y="1716310"/>
                  <a:pt x="4936797" y="1721939"/>
                </a:cubicBezTo>
                <a:cubicBezTo>
                  <a:pt x="4767793" y="1727568"/>
                  <a:pt x="4550917" y="1681901"/>
                  <a:pt x="4440810" y="1721939"/>
                </a:cubicBezTo>
                <a:cubicBezTo>
                  <a:pt x="4330703" y="1761977"/>
                  <a:pt x="4120211" y="1715364"/>
                  <a:pt x="3944823" y="1721939"/>
                </a:cubicBezTo>
                <a:cubicBezTo>
                  <a:pt x="3769435" y="1728514"/>
                  <a:pt x="3647254" y="1668720"/>
                  <a:pt x="3448837" y="1721939"/>
                </a:cubicBezTo>
                <a:cubicBezTo>
                  <a:pt x="3250420" y="1775158"/>
                  <a:pt x="3150590" y="1698840"/>
                  <a:pt x="2952850" y="1721939"/>
                </a:cubicBezTo>
                <a:cubicBezTo>
                  <a:pt x="2755110" y="1745038"/>
                  <a:pt x="2521208" y="1657713"/>
                  <a:pt x="2295380" y="1721939"/>
                </a:cubicBezTo>
                <a:cubicBezTo>
                  <a:pt x="2069552" y="1786165"/>
                  <a:pt x="1955757" y="1675254"/>
                  <a:pt x="1718651" y="1721939"/>
                </a:cubicBezTo>
                <a:cubicBezTo>
                  <a:pt x="1481545" y="1768624"/>
                  <a:pt x="1527818" y="1702970"/>
                  <a:pt x="1384149" y="1721939"/>
                </a:cubicBezTo>
                <a:cubicBezTo>
                  <a:pt x="1240480" y="1740908"/>
                  <a:pt x="1086436" y="1704230"/>
                  <a:pt x="888162" y="1721939"/>
                </a:cubicBezTo>
                <a:cubicBezTo>
                  <a:pt x="689888" y="1739648"/>
                  <a:pt x="412015" y="1672189"/>
                  <a:pt x="0" y="1721939"/>
                </a:cubicBezTo>
                <a:cubicBezTo>
                  <a:pt x="-42764" y="1466575"/>
                  <a:pt x="53357" y="1304870"/>
                  <a:pt x="0" y="1182398"/>
                </a:cubicBezTo>
                <a:cubicBezTo>
                  <a:pt x="-53357" y="1059926"/>
                  <a:pt x="3839" y="901408"/>
                  <a:pt x="0" y="660077"/>
                </a:cubicBezTo>
                <a:cubicBezTo>
                  <a:pt x="-3839" y="418746"/>
                  <a:pt x="70942" y="298632"/>
                  <a:pt x="0" y="0"/>
                </a:cubicBezTo>
                <a:close/>
              </a:path>
              <a:path w="8074200" h="1721939" stroke="0" extrusionOk="0">
                <a:moveTo>
                  <a:pt x="0" y="0"/>
                </a:moveTo>
                <a:cubicBezTo>
                  <a:pt x="184159" y="-45010"/>
                  <a:pt x="276746" y="30766"/>
                  <a:pt x="495987" y="0"/>
                </a:cubicBezTo>
                <a:cubicBezTo>
                  <a:pt x="715228" y="-30766"/>
                  <a:pt x="712147" y="32094"/>
                  <a:pt x="830489" y="0"/>
                </a:cubicBezTo>
                <a:cubicBezTo>
                  <a:pt x="948831" y="-32094"/>
                  <a:pt x="1371072" y="7420"/>
                  <a:pt x="1568702" y="0"/>
                </a:cubicBezTo>
                <a:cubicBezTo>
                  <a:pt x="1766332" y="-7420"/>
                  <a:pt x="1908170" y="36034"/>
                  <a:pt x="2064688" y="0"/>
                </a:cubicBezTo>
                <a:cubicBezTo>
                  <a:pt x="2221206" y="-36034"/>
                  <a:pt x="2346907" y="39415"/>
                  <a:pt x="2560675" y="0"/>
                </a:cubicBezTo>
                <a:cubicBezTo>
                  <a:pt x="2774443" y="-39415"/>
                  <a:pt x="3095564" y="72155"/>
                  <a:pt x="3298887" y="0"/>
                </a:cubicBezTo>
                <a:cubicBezTo>
                  <a:pt x="3502210" y="-72155"/>
                  <a:pt x="3551974" y="45220"/>
                  <a:pt x="3714132" y="0"/>
                </a:cubicBezTo>
                <a:cubicBezTo>
                  <a:pt x="3876290" y="-45220"/>
                  <a:pt x="4151017" y="72296"/>
                  <a:pt x="4452345" y="0"/>
                </a:cubicBezTo>
                <a:cubicBezTo>
                  <a:pt x="4753673" y="-72296"/>
                  <a:pt x="4867272" y="5134"/>
                  <a:pt x="5190557" y="0"/>
                </a:cubicBezTo>
                <a:cubicBezTo>
                  <a:pt x="5513842" y="-5134"/>
                  <a:pt x="5610828" y="9920"/>
                  <a:pt x="5767286" y="0"/>
                </a:cubicBezTo>
                <a:cubicBezTo>
                  <a:pt x="5923744" y="-9920"/>
                  <a:pt x="6179229" y="32878"/>
                  <a:pt x="6505498" y="0"/>
                </a:cubicBezTo>
                <a:cubicBezTo>
                  <a:pt x="6831767" y="-32878"/>
                  <a:pt x="6808789" y="41327"/>
                  <a:pt x="7001485" y="0"/>
                </a:cubicBezTo>
                <a:cubicBezTo>
                  <a:pt x="7194181" y="-41327"/>
                  <a:pt x="7365782" y="20887"/>
                  <a:pt x="7497471" y="0"/>
                </a:cubicBezTo>
                <a:cubicBezTo>
                  <a:pt x="7629160" y="-20887"/>
                  <a:pt x="7790374" y="50068"/>
                  <a:pt x="8074200" y="0"/>
                </a:cubicBezTo>
                <a:cubicBezTo>
                  <a:pt x="8133856" y="219764"/>
                  <a:pt x="8008781" y="304842"/>
                  <a:pt x="8074200" y="556760"/>
                </a:cubicBezTo>
                <a:cubicBezTo>
                  <a:pt x="8139619" y="808678"/>
                  <a:pt x="8067364" y="1002726"/>
                  <a:pt x="8074200" y="1130740"/>
                </a:cubicBezTo>
                <a:cubicBezTo>
                  <a:pt x="8081036" y="1258754"/>
                  <a:pt x="8047813" y="1462810"/>
                  <a:pt x="8074200" y="1721939"/>
                </a:cubicBezTo>
                <a:cubicBezTo>
                  <a:pt x="7788048" y="1798100"/>
                  <a:pt x="7562968" y="1697516"/>
                  <a:pt x="7416729" y="1721939"/>
                </a:cubicBezTo>
                <a:cubicBezTo>
                  <a:pt x="7270490" y="1746362"/>
                  <a:pt x="7179194" y="1705503"/>
                  <a:pt x="7082227" y="1721939"/>
                </a:cubicBezTo>
                <a:cubicBezTo>
                  <a:pt x="6985260" y="1738375"/>
                  <a:pt x="6856943" y="1677257"/>
                  <a:pt x="6666982" y="1721939"/>
                </a:cubicBezTo>
                <a:cubicBezTo>
                  <a:pt x="6477022" y="1766621"/>
                  <a:pt x="6242665" y="1692612"/>
                  <a:pt x="5928770" y="1721939"/>
                </a:cubicBezTo>
                <a:cubicBezTo>
                  <a:pt x="5614875" y="1751266"/>
                  <a:pt x="5541345" y="1696477"/>
                  <a:pt x="5352041" y="1721939"/>
                </a:cubicBezTo>
                <a:cubicBezTo>
                  <a:pt x="5162737" y="1747401"/>
                  <a:pt x="5063237" y="1706532"/>
                  <a:pt x="4936797" y="1721939"/>
                </a:cubicBezTo>
                <a:cubicBezTo>
                  <a:pt x="4810357" y="1737346"/>
                  <a:pt x="4575612" y="1703654"/>
                  <a:pt x="4360068" y="1721939"/>
                </a:cubicBezTo>
                <a:cubicBezTo>
                  <a:pt x="4144524" y="1740224"/>
                  <a:pt x="4099573" y="1721689"/>
                  <a:pt x="4025565" y="1721939"/>
                </a:cubicBezTo>
                <a:cubicBezTo>
                  <a:pt x="3951557" y="1722189"/>
                  <a:pt x="3848875" y="1709073"/>
                  <a:pt x="3691063" y="1721939"/>
                </a:cubicBezTo>
                <a:cubicBezTo>
                  <a:pt x="3533251" y="1734805"/>
                  <a:pt x="3253154" y="1718914"/>
                  <a:pt x="3114334" y="1721939"/>
                </a:cubicBezTo>
                <a:cubicBezTo>
                  <a:pt x="2975514" y="1724964"/>
                  <a:pt x="2905461" y="1682675"/>
                  <a:pt x="2699090" y="1721939"/>
                </a:cubicBezTo>
                <a:cubicBezTo>
                  <a:pt x="2492719" y="1761203"/>
                  <a:pt x="2249651" y="1715606"/>
                  <a:pt x="2041619" y="1721939"/>
                </a:cubicBezTo>
                <a:cubicBezTo>
                  <a:pt x="1833587" y="1728272"/>
                  <a:pt x="1831613" y="1711457"/>
                  <a:pt x="1626375" y="1721939"/>
                </a:cubicBezTo>
                <a:cubicBezTo>
                  <a:pt x="1421137" y="1732421"/>
                  <a:pt x="1160628" y="1649459"/>
                  <a:pt x="968904" y="1721939"/>
                </a:cubicBezTo>
                <a:cubicBezTo>
                  <a:pt x="777180" y="1794419"/>
                  <a:pt x="761621" y="1696944"/>
                  <a:pt x="634401" y="1721939"/>
                </a:cubicBezTo>
                <a:cubicBezTo>
                  <a:pt x="507181" y="1746934"/>
                  <a:pt x="301410" y="1703048"/>
                  <a:pt x="0" y="1721939"/>
                </a:cubicBezTo>
                <a:cubicBezTo>
                  <a:pt x="-5493" y="1576237"/>
                  <a:pt x="48293" y="1361345"/>
                  <a:pt x="0" y="1182398"/>
                </a:cubicBezTo>
                <a:cubicBezTo>
                  <a:pt x="-48293" y="1003451"/>
                  <a:pt x="7746" y="717761"/>
                  <a:pt x="0" y="573980"/>
                </a:cubicBezTo>
                <a:cubicBezTo>
                  <a:pt x="-7746" y="430199"/>
                  <a:pt x="33720" y="128068"/>
                  <a:pt x="0" y="0"/>
                </a:cubicBezTo>
                <a:close/>
              </a:path>
            </a:pathLst>
          </a:custGeom>
          <a:solidFill>
            <a:schemeClr val="lt2"/>
          </a:solidFill>
          <a:ln>
            <a:solidFill>
              <a:schemeClr val="tx1">
                <a:lumMod val="75000"/>
                <a:lumOff val="25000"/>
                <a:alpha val="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800" dirty="0">
              <a:latin typeface="Palatino"/>
              <a:ea typeface="Palatino"/>
              <a:cs typeface="Palatino"/>
              <a:sym typeface="Palatin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800" dirty="0">
              <a:latin typeface="Palatino"/>
              <a:ea typeface="Palatino"/>
              <a:cs typeface="Palatino"/>
              <a:sym typeface="Palatin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Palatino"/>
                <a:ea typeface="Palatino"/>
                <a:cs typeface="Palatino"/>
                <a:sym typeface="Palatino"/>
              </a:rPr>
              <a:t>How many people here can we select such that no two of them have co-authored a paper?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64" name="Google Shape;64;p14" title="indep_set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5733" y="1664231"/>
            <a:ext cx="4517248" cy="363057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Google Shape;70;p15">
            <a:extLst>
              <a:ext uri="{FF2B5EF4-FFF2-40B4-BE49-F238E27FC236}">
                <a16:creationId xmlns:a16="http://schemas.microsoft.com/office/drawing/2014/main" id="{5D1E0883-DAB8-4BEF-322F-9A2528438D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9749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b="1" dirty="0">
                <a:latin typeface="Palatino"/>
                <a:ea typeface="Palatino"/>
                <a:cs typeface="Palatino"/>
                <a:sym typeface="Palatino"/>
              </a:rPr>
              <a:t>Independent Set</a:t>
            </a:r>
            <a:br>
              <a:rPr lang="en" sz="3600" b="1" dirty="0">
                <a:latin typeface="Palatino"/>
                <a:ea typeface="Palatino"/>
                <a:cs typeface="Palatino"/>
                <a:sym typeface="Palatino"/>
              </a:rPr>
            </a:br>
            <a:endParaRPr sz="3600" b="1" dirty="0">
              <a:latin typeface="Palatino"/>
              <a:ea typeface="Palatino"/>
              <a:cs typeface="Palatino"/>
              <a:sym typeface="Palatin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/>
          <p:nvPr/>
        </p:nvSpPr>
        <p:spPr>
          <a:xfrm>
            <a:off x="1214272" y="1859488"/>
            <a:ext cx="6872141" cy="2738042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51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820" dirty="0">
                <a:latin typeface="Palatino"/>
                <a:ea typeface="Palatino"/>
                <a:cs typeface="Palatino"/>
                <a:sym typeface="Palatino"/>
              </a:rPr>
              <a:t>Independent Set</a:t>
            </a:r>
            <a:endParaRPr sz="3820" dirty="0">
              <a:latin typeface="Palatino"/>
              <a:ea typeface="Palatino"/>
              <a:cs typeface="Palatino"/>
              <a:sym typeface="Palatin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Google Shape;71;p15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11575" y="788838"/>
                <a:ext cx="8520600" cy="10155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 fontScale="92500" lnSpcReduction="20000"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" sz="24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Given a graph </a:t>
                </a:r>
                <a14:m>
                  <m:oMath xmlns:m="http://schemas.openxmlformats.org/officeDocument/2006/math">
                    <m:r>
                      <a:rPr lang="en" sz="2400" b="0" i="1" dirty="0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𝐺</m:t>
                    </m:r>
                    <m:r>
                      <a:rPr lang="en" sz="2400" b="0" i="1" dirty="0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 = (</m:t>
                    </m:r>
                    <m:r>
                      <a:rPr lang="en" sz="2400" b="0" i="1" dirty="0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𝑉</m:t>
                    </m:r>
                    <m:r>
                      <a:rPr lang="en" sz="2400" b="0" i="1" dirty="0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, </m:t>
                    </m:r>
                    <m:r>
                      <a:rPr lang="en" sz="2400" b="0" i="1" dirty="0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𝐸</m:t>
                    </m:r>
                    <m:r>
                      <a:rPr lang="en" sz="2400" b="0" i="1" dirty="0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), </m:t>
                    </m:r>
                  </m:oMath>
                </a14:m>
                <a:r>
                  <a:rPr lang="en" sz="24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can we select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𝑘</m:t>
                    </m:r>
                  </m:oMath>
                </a14:m>
                <a:r>
                  <a:rPr lang="en" sz="2400" i="1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 </a:t>
                </a:r>
                <a:r>
                  <a:rPr lang="en" sz="24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vertices with no edges between them?</a:t>
                </a:r>
                <a:endParaRPr sz="2400" dirty="0">
                  <a:solidFill>
                    <a:srgbClr val="434343"/>
                  </a:solidFill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</mc:Choice>
        <mc:Fallback xmlns="">
          <p:sp>
            <p:nvSpPr>
              <p:cNvPr id="71" name="Google Shape;71;p15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575" y="788838"/>
                <a:ext cx="8520600" cy="1015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Google Shape;72;p15"/>
          <p:cNvSpPr/>
          <p:nvPr/>
        </p:nvSpPr>
        <p:spPr>
          <a:xfrm>
            <a:off x="1214147" y="1804338"/>
            <a:ext cx="6872141" cy="572700"/>
          </a:xfrm>
          <a:prstGeom prst="rect">
            <a:avLst/>
          </a:prstGeom>
          <a:solidFill>
            <a:srgbClr val="66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rPr>
              <a:t>Direct encoding</a:t>
            </a:r>
            <a:endParaRPr sz="3200" b="1" dirty="0">
              <a:solidFill>
                <a:schemeClr val="lt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1511136" y="3237925"/>
            <a:ext cx="3088705" cy="793500"/>
          </a:xfrm>
          <a:custGeom>
            <a:avLst/>
            <a:gdLst>
              <a:gd name="csX0" fmla="*/ 0 w 3088705"/>
              <a:gd name="csY0" fmla="*/ 0 h 793500"/>
              <a:gd name="csX1" fmla="*/ 679515 w 3088705"/>
              <a:gd name="csY1" fmla="*/ 0 h 793500"/>
              <a:gd name="csX2" fmla="*/ 1328143 w 3088705"/>
              <a:gd name="csY2" fmla="*/ 0 h 793500"/>
              <a:gd name="csX3" fmla="*/ 1976771 w 3088705"/>
              <a:gd name="csY3" fmla="*/ 0 h 793500"/>
              <a:gd name="csX4" fmla="*/ 2501851 w 3088705"/>
              <a:gd name="csY4" fmla="*/ 0 h 793500"/>
              <a:gd name="csX5" fmla="*/ 3088705 w 3088705"/>
              <a:gd name="csY5" fmla="*/ 0 h 793500"/>
              <a:gd name="csX6" fmla="*/ 3088705 w 3088705"/>
              <a:gd name="csY6" fmla="*/ 404685 h 793500"/>
              <a:gd name="csX7" fmla="*/ 3088705 w 3088705"/>
              <a:gd name="csY7" fmla="*/ 793500 h 793500"/>
              <a:gd name="csX8" fmla="*/ 2470964 w 3088705"/>
              <a:gd name="csY8" fmla="*/ 793500 h 793500"/>
              <a:gd name="csX9" fmla="*/ 1945884 w 3088705"/>
              <a:gd name="csY9" fmla="*/ 793500 h 793500"/>
              <a:gd name="csX10" fmla="*/ 1420804 w 3088705"/>
              <a:gd name="csY10" fmla="*/ 793500 h 793500"/>
              <a:gd name="csX11" fmla="*/ 772176 w 3088705"/>
              <a:gd name="csY11" fmla="*/ 793500 h 793500"/>
              <a:gd name="csX12" fmla="*/ 0 w 3088705"/>
              <a:gd name="csY12" fmla="*/ 793500 h 793500"/>
              <a:gd name="csX13" fmla="*/ 0 w 3088705"/>
              <a:gd name="csY13" fmla="*/ 380880 h 793500"/>
              <a:gd name="csX14" fmla="*/ 0 w 3088705"/>
              <a:gd name="csY14" fmla="*/ 0 h 79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088705" h="793500" fill="none" extrusionOk="0">
                <a:moveTo>
                  <a:pt x="0" y="0"/>
                </a:moveTo>
                <a:cubicBezTo>
                  <a:pt x="240194" y="-21402"/>
                  <a:pt x="531378" y="-11766"/>
                  <a:pt x="679515" y="0"/>
                </a:cubicBezTo>
                <a:cubicBezTo>
                  <a:pt x="827653" y="11766"/>
                  <a:pt x="1014644" y="-28152"/>
                  <a:pt x="1328143" y="0"/>
                </a:cubicBezTo>
                <a:cubicBezTo>
                  <a:pt x="1641642" y="28152"/>
                  <a:pt x="1721493" y="22786"/>
                  <a:pt x="1976771" y="0"/>
                </a:cubicBezTo>
                <a:cubicBezTo>
                  <a:pt x="2232049" y="-22786"/>
                  <a:pt x="2247309" y="-6741"/>
                  <a:pt x="2501851" y="0"/>
                </a:cubicBezTo>
                <a:cubicBezTo>
                  <a:pt x="2756393" y="6741"/>
                  <a:pt x="2863325" y="-16254"/>
                  <a:pt x="3088705" y="0"/>
                </a:cubicBezTo>
                <a:cubicBezTo>
                  <a:pt x="3095426" y="97021"/>
                  <a:pt x="3089986" y="252605"/>
                  <a:pt x="3088705" y="404685"/>
                </a:cubicBezTo>
                <a:cubicBezTo>
                  <a:pt x="3087424" y="556766"/>
                  <a:pt x="3087333" y="677319"/>
                  <a:pt x="3088705" y="793500"/>
                </a:cubicBezTo>
                <a:cubicBezTo>
                  <a:pt x="2919922" y="824065"/>
                  <a:pt x="2659786" y="801142"/>
                  <a:pt x="2470964" y="793500"/>
                </a:cubicBezTo>
                <a:cubicBezTo>
                  <a:pt x="2282142" y="785858"/>
                  <a:pt x="2111610" y="779909"/>
                  <a:pt x="1945884" y="793500"/>
                </a:cubicBezTo>
                <a:cubicBezTo>
                  <a:pt x="1780158" y="807091"/>
                  <a:pt x="1643755" y="786579"/>
                  <a:pt x="1420804" y="793500"/>
                </a:cubicBezTo>
                <a:cubicBezTo>
                  <a:pt x="1197853" y="800421"/>
                  <a:pt x="987373" y="762434"/>
                  <a:pt x="772176" y="793500"/>
                </a:cubicBezTo>
                <a:cubicBezTo>
                  <a:pt x="556979" y="824566"/>
                  <a:pt x="207961" y="811260"/>
                  <a:pt x="0" y="793500"/>
                </a:cubicBezTo>
                <a:cubicBezTo>
                  <a:pt x="-11497" y="689014"/>
                  <a:pt x="18091" y="465869"/>
                  <a:pt x="0" y="380880"/>
                </a:cubicBezTo>
                <a:cubicBezTo>
                  <a:pt x="-18091" y="295891"/>
                  <a:pt x="-9126" y="181754"/>
                  <a:pt x="0" y="0"/>
                </a:cubicBezTo>
                <a:close/>
              </a:path>
              <a:path w="3088705" h="793500" stroke="0" extrusionOk="0">
                <a:moveTo>
                  <a:pt x="0" y="0"/>
                </a:moveTo>
                <a:cubicBezTo>
                  <a:pt x="148639" y="26450"/>
                  <a:pt x="321657" y="3532"/>
                  <a:pt x="586854" y="0"/>
                </a:cubicBezTo>
                <a:cubicBezTo>
                  <a:pt x="852051" y="-3532"/>
                  <a:pt x="962462" y="-16465"/>
                  <a:pt x="1111934" y="0"/>
                </a:cubicBezTo>
                <a:cubicBezTo>
                  <a:pt x="1261406" y="16465"/>
                  <a:pt x="1619998" y="1554"/>
                  <a:pt x="1791449" y="0"/>
                </a:cubicBezTo>
                <a:cubicBezTo>
                  <a:pt x="1962901" y="-1554"/>
                  <a:pt x="2197468" y="-20273"/>
                  <a:pt x="2378303" y="0"/>
                </a:cubicBezTo>
                <a:cubicBezTo>
                  <a:pt x="2559138" y="20273"/>
                  <a:pt x="2832317" y="26812"/>
                  <a:pt x="3088705" y="0"/>
                </a:cubicBezTo>
                <a:cubicBezTo>
                  <a:pt x="3093045" y="115510"/>
                  <a:pt x="3072905" y="283641"/>
                  <a:pt x="3088705" y="412620"/>
                </a:cubicBezTo>
                <a:cubicBezTo>
                  <a:pt x="3104505" y="541599"/>
                  <a:pt x="3088788" y="675489"/>
                  <a:pt x="3088705" y="793500"/>
                </a:cubicBezTo>
                <a:cubicBezTo>
                  <a:pt x="2842910" y="820076"/>
                  <a:pt x="2667720" y="808827"/>
                  <a:pt x="2470964" y="793500"/>
                </a:cubicBezTo>
                <a:cubicBezTo>
                  <a:pt x="2274208" y="778173"/>
                  <a:pt x="2161508" y="796123"/>
                  <a:pt x="1945884" y="793500"/>
                </a:cubicBezTo>
                <a:cubicBezTo>
                  <a:pt x="1730260" y="790877"/>
                  <a:pt x="1461397" y="809487"/>
                  <a:pt x="1328143" y="793500"/>
                </a:cubicBezTo>
                <a:cubicBezTo>
                  <a:pt x="1194889" y="777513"/>
                  <a:pt x="906474" y="817787"/>
                  <a:pt x="710402" y="793500"/>
                </a:cubicBezTo>
                <a:cubicBezTo>
                  <a:pt x="514330" y="769213"/>
                  <a:pt x="186642" y="762240"/>
                  <a:pt x="0" y="793500"/>
                </a:cubicBezTo>
                <a:cubicBezTo>
                  <a:pt x="1535" y="647185"/>
                  <a:pt x="18024" y="475036"/>
                  <a:pt x="0" y="380880"/>
                </a:cubicBezTo>
                <a:cubicBezTo>
                  <a:pt x="-18024" y="286724"/>
                  <a:pt x="-1119" y="114758"/>
                  <a:pt x="0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15"/>
          <p:cNvSpPr txBox="1"/>
          <p:nvPr/>
        </p:nvSpPr>
        <p:spPr>
          <a:xfrm>
            <a:off x="1511136" y="2574563"/>
            <a:ext cx="3088705" cy="7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rPr>
              <a:t>Independence</a:t>
            </a:r>
            <a:endParaRPr sz="3200" b="1" dirty="0">
              <a:solidFill>
                <a:schemeClr val="dk2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4930562" y="3237925"/>
            <a:ext cx="2768343" cy="1123500"/>
          </a:xfrm>
          <a:custGeom>
            <a:avLst/>
            <a:gdLst>
              <a:gd name="csX0" fmla="*/ 0 w 2768343"/>
              <a:gd name="csY0" fmla="*/ 0 h 1123500"/>
              <a:gd name="csX1" fmla="*/ 470618 w 2768343"/>
              <a:gd name="csY1" fmla="*/ 0 h 1123500"/>
              <a:gd name="csX2" fmla="*/ 1079654 w 2768343"/>
              <a:gd name="csY2" fmla="*/ 0 h 1123500"/>
              <a:gd name="csX3" fmla="*/ 1605639 w 2768343"/>
              <a:gd name="csY3" fmla="*/ 0 h 1123500"/>
              <a:gd name="csX4" fmla="*/ 2131624 w 2768343"/>
              <a:gd name="csY4" fmla="*/ 0 h 1123500"/>
              <a:gd name="csX5" fmla="*/ 2768343 w 2768343"/>
              <a:gd name="csY5" fmla="*/ 0 h 1123500"/>
              <a:gd name="csX6" fmla="*/ 2768343 w 2768343"/>
              <a:gd name="csY6" fmla="*/ 539280 h 1123500"/>
              <a:gd name="csX7" fmla="*/ 2768343 w 2768343"/>
              <a:gd name="csY7" fmla="*/ 1123500 h 1123500"/>
              <a:gd name="csX8" fmla="*/ 2214674 w 2768343"/>
              <a:gd name="csY8" fmla="*/ 1123500 h 1123500"/>
              <a:gd name="csX9" fmla="*/ 1633322 w 2768343"/>
              <a:gd name="csY9" fmla="*/ 1123500 h 1123500"/>
              <a:gd name="csX10" fmla="*/ 1162704 w 2768343"/>
              <a:gd name="csY10" fmla="*/ 1123500 h 1123500"/>
              <a:gd name="csX11" fmla="*/ 553669 w 2768343"/>
              <a:gd name="csY11" fmla="*/ 1123500 h 1123500"/>
              <a:gd name="csX12" fmla="*/ 0 w 2768343"/>
              <a:gd name="csY12" fmla="*/ 1123500 h 1123500"/>
              <a:gd name="csX13" fmla="*/ 0 w 2768343"/>
              <a:gd name="csY13" fmla="*/ 539280 h 1123500"/>
              <a:gd name="csX14" fmla="*/ 0 w 2768343"/>
              <a:gd name="csY14" fmla="*/ 0 h 11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768343" h="1123500" fill="none" extrusionOk="0">
                <a:moveTo>
                  <a:pt x="0" y="0"/>
                </a:moveTo>
                <a:cubicBezTo>
                  <a:pt x="183738" y="-49590"/>
                  <a:pt x="304211" y="53520"/>
                  <a:pt x="470618" y="0"/>
                </a:cubicBezTo>
                <a:cubicBezTo>
                  <a:pt x="637025" y="-53520"/>
                  <a:pt x="808076" y="31610"/>
                  <a:pt x="1079654" y="0"/>
                </a:cubicBezTo>
                <a:cubicBezTo>
                  <a:pt x="1351232" y="-31610"/>
                  <a:pt x="1430078" y="37086"/>
                  <a:pt x="1605639" y="0"/>
                </a:cubicBezTo>
                <a:cubicBezTo>
                  <a:pt x="1781200" y="-37086"/>
                  <a:pt x="1874546" y="58909"/>
                  <a:pt x="2131624" y="0"/>
                </a:cubicBezTo>
                <a:cubicBezTo>
                  <a:pt x="2388702" y="-58909"/>
                  <a:pt x="2614412" y="4941"/>
                  <a:pt x="2768343" y="0"/>
                </a:cubicBezTo>
                <a:cubicBezTo>
                  <a:pt x="2820674" y="159258"/>
                  <a:pt x="2740382" y="273196"/>
                  <a:pt x="2768343" y="539280"/>
                </a:cubicBezTo>
                <a:cubicBezTo>
                  <a:pt x="2796304" y="805364"/>
                  <a:pt x="2759989" y="861386"/>
                  <a:pt x="2768343" y="1123500"/>
                </a:cubicBezTo>
                <a:cubicBezTo>
                  <a:pt x="2631759" y="1125291"/>
                  <a:pt x="2339513" y="1101034"/>
                  <a:pt x="2214674" y="1123500"/>
                </a:cubicBezTo>
                <a:cubicBezTo>
                  <a:pt x="2089835" y="1145966"/>
                  <a:pt x="1888730" y="1121195"/>
                  <a:pt x="1633322" y="1123500"/>
                </a:cubicBezTo>
                <a:cubicBezTo>
                  <a:pt x="1377914" y="1125805"/>
                  <a:pt x="1287872" y="1080032"/>
                  <a:pt x="1162704" y="1123500"/>
                </a:cubicBezTo>
                <a:cubicBezTo>
                  <a:pt x="1037536" y="1166968"/>
                  <a:pt x="715222" y="1056769"/>
                  <a:pt x="553669" y="1123500"/>
                </a:cubicBezTo>
                <a:cubicBezTo>
                  <a:pt x="392117" y="1190231"/>
                  <a:pt x="241122" y="1097952"/>
                  <a:pt x="0" y="1123500"/>
                </a:cubicBezTo>
                <a:cubicBezTo>
                  <a:pt x="-34759" y="937580"/>
                  <a:pt x="64315" y="769567"/>
                  <a:pt x="0" y="539280"/>
                </a:cubicBezTo>
                <a:cubicBezTo>
                  <a:pt x="-64315" y="308993"/>
                  <a:pt x="44213" y="119875"/>
                  <a:pt x="0" y="0"/>
                </a:cubicBezTo>
                <a:close/>
              </a:path>
              <a:path w="2768343" h="1123500" stroke="0" extrusionOk="0">
                <a:moveTo>
                  <a:pt x="0" y="0"/>
                </a:moveTo>
                <a:cubicBezTo>
                  <a:pt x="262524" y="-72496"/>
                  <a:pt x="335731" y="58500"/>
                  <a:pt x="609035" y="0"/>
                </a:cubicBezTo>
                <a:cubicBezTo>
                  <a:pt x="882339" y="-58500"/>
                  <a:pt x="1040306" y="41644"/>
                  <a:pt x="1190387" y="0"/>
                </a:cubicBezTo>
                <a:cubicBezTo>
                  <a:pt x="1340468" y="-41644"/>
                  <a:pt x="1590546" y="25496"/>
                  <a:pt x="1716373" y="0"/>
                </a:cubicBezTo>
                <a:cubicBezTo>
                  <a:pt x="1842200" y="-25496"/>
                  <a:pt x="2343466" y="64050"/>
                  <a:pt x="2768343" y="0"/>
                </a:cubicBezTo>
                <a:cubicBezTo>
                  <a:pt x="2819347" y="190041"/>
                  <a:pt x="2712989" y="370426"/>
                  <a:pt x="2768343" y="561750"/>
                </a:cubicBezTo>
                <a:cubicBezTo>
                  <a:pt x="2823697" y="753074"/>
                  <a:pt x="2749436" y="947004"/>
                  <a:pt x="2768343" y="1123500"/>
                </a:cubicBezTo>
                <a:cubicBezTo>
                  <a:pt x="2603156" y="1154185"/>
                  <a:pt x="2464578" y="1106387"/>
                  <a:pt x="2297725" y="1123500"/>
                </a:cubicBezTo>
                <a:cubicBezTo>
                  <a:pt x="2130872" y="1140613"/>
                  <a:pt x="1898439" y="1089890"/>
                  <a:pt x="1744056" y="1123500"/>
                </a:cubicBezTo>
                <a:cubicBezTo>
                  <a:pt x="1589673" y="1157110"/>
                  <a:pt x="1451219" y="1075983"/>
                  <a:pt x="1218071" y="1123500"/>
                </a:cubicBezTo>
                <a:cubicBezTo>
                  <a:pt x="984923" y="1171017"/>
                  <a:pt x="912263" y="1103569"/>
                  <a:pt x="664402" y="1123500"/>
                </a:cubicBezTo>
                <a:cubicBezTo>
                  <a:pt x="416541" y="1143431"/>
                  <a:pt x="309930" y="1085092"/>
                  <a:pt x="0" y="1123500"/>
                </a:cubicBezTo>
                <a:cubicBezTo>
                  <a:pt x="-26931" y="1004246"/>
                  <a:pt x="46725" y="704608"/>
                  <a:pt x="0" y="550515"/>
                </a:cubicBezTo>
                <a:cubicBezTo>
                  <a:pt x="-46725" y="396423"/>
                  <a:pt x="28751" y="119048"/>
                  <a:pt x="0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355932122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4930562" y="2589383"/>
            <a:ext cx="2768343" cy="7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rPr>
              <a:t>Cardinality</a:t>
            </a:r>
            <a:endParaRPr sz="3200" b="1" dirty="0">
              <a:solidFill>
                <a:schemeClr val="dk2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354600A-D030-C407-EBC1-E82CB015060D}"/>
                  </a:ext>
                </a:extLst>
              </p:cNvPr>
              <p:cNvSpPr txBox="1"/>
              <p:nvPr/>
            </p:nvSpPr>
            <p:spPr>
              <a:xfrm>
                <a:off x="1102692" y="3420184"/>
                <a:ext cx="387343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</m:e>
                          </m:ba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∨ </m:t>
                          </m:r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∀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4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354600A-D030-C407-EBC1-E82CB0150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692" y="3420184"/>
                <a:ext cx="3873436" cy="369332"/>
              </a:xfrm>
              <a:prstGeom prst="rect">
                <a:avLst/>
              </a:prstGeom>
              <a:blipFill>
                <a:blip r:embed="rId4"/>
                <a:stretch>
                  <a:fillRect t="-10000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FD42D14-FE5E-E3B7-212F-4F8002DB7B8C}"/>
                  </a:ext>
                </a:extLst>
              </p:cNvPr>
              <p:cNvSpPr txBox="1"/>
              <p:nvPr/>
            </p:nvSpPr>
            <p:spPr>
              <a:xfrm>
                <a:off x="5592003" y="3329454"/>
                <a:ext cx="1445459" cy="8963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4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FD42D14-FE5E-E3B7-212F-4F8002DB7B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003" y="3329454"/>
                <a:ext cx="1445459" cy="896336"/>
              </a:xfrm>
              <a:prstGeom prst="rect">
                <a:avLst/>
              </a:prstGeom>
              <a:blipFill>
                <a:blip r:embed="rId5"/>
                <a:stretch>
                  <a:fillRect l="-77193" t="-149296" r="-4386" b="-205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>
          <a:extLst>
            <a:ext uri="{FF2B5EF4-FFF2-40B4-BE49-F238E27FC236}">
              <a16:creationId xmlns:a16="http://schemas.microsoft.com/office/drawing/2014/main" id="{EC25ED0B-2FAC-1D23-456A-6BCF641AF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>
            <a:extLst>
              <a:ext uri="{FF2B5EF4-FFF2-40B4-BE49-F238E27FC236}">
                <a16:creationId xmlns:a16="http://schemas.microsoft.com/office/drawing/2014/main" id="{2027D85D-B039-911D-D174-101BE3B9E471}"/>
              </a:ext>
            </a:extLst>
          </p:cNvPr>
          <p:cNvSpPr/>
          <p:nvPr/>
        </p:nvSpPr>
        <p:spPr>
          <a:xfrm>
            <a:off x="1214272" y="861955"/>
            <a:ext cx="6872141" cy="2738042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70;p15">
            <a:extLst>
              <a:ext uri="{FF2B5EF4-FFF2-40B4-BE49-F238E27FC236}">
                <a16:creationId xmlns:a16="http://schemas.microsoft.com/office/drawing/2014/main" id="{EF1170C1-8F6E-5676-EA71-4910AC42DE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51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820" dirty="0">
                <a:latin typeface="Palatino"/>
                <a:ea typeface="Palatino"/>
                <a:cs typeface="Palatino"/>
                <a:sym typeface="Palatino"/>
              </a:rPr>
              <a:t>Independent Set</a:t>
            </a:r>
            <a:endParaRPr sz="3820" dirty="0"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D29139BB-A2E0-DD46-F855-8332856A399D}"/>
              </a:ext>
            </a:extLst>
          </p:cNvPr>
          <p:cNvSpPr/>
          <p:nvPr/>
        </p:nvSpPr>
        <p:spPr>
          <a:xfrm>
            <a:off x="1214147" y="806805"/>
            <a:ext cx="6872141" cy="572700"/>
          </a:xfrm>
          <a:prstGeom prst="rect">
            <a:avLst/>
          </a:prstGeom>
          <a:solidFill>
            <a:srgbClr val="66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rPr>
              <a:t>Direct encoding</a:t>
            </a:r>
            <a:endParaRPr sz="3200" b="1" dirty="0">
              <a:solidFill>
                <a:schemeClr val="lt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3" name="Google Shape;73;p15">
            <a:extLst>
              <a:ext uri="{FF2B5EF4-FFF2-40B4-BE49-F238E27FC236}">
                <a16:creationId xmlns:a16="http://schemas.microsoft.com/office/drawing/2014/main" id="{6D7B4166-89D2-046B-2065-0C7ABFA3C33D}"/>
              </a:ext>
            </a:extLst>
          </p:cNvPr>
          <p:cNvSpPr/>
          <p:nvPr/>
        </p:nvSpPr>
        <p:spPr>
          <a:xfrm>
            <a:off x="1511136" y="2240392"/>
            <a:ext cx="3088705" cy="793500"/>
          </a:xfrm>
          <a:custGeom>
            <a:avLst/>
            <a:gdLst>
              <a:gd name="csX0" fmla="*/ 0 w 3088705"/>
              <a:gd name="csY0" fmla="*/ 0 h 793500"/>
              <a:gd name="csX1" fmla="*/ 679515 w 3088705"/>
              <a:gd name="csY1" fmla="*/ 0 h 793500"/>
              <a:gd name="csX2" fmla="*/ 1328143 w 3088705"/>
              <a:gd name="csY2" fmla="*/ 0 h 793500"/>
              <a:gd name="csX3" fmla="*/ 1976771 w 3088705"/>
              <a:gd name="csY3" fmla="*/ 0 h 793500"/>
              <a:gd name="csX4" fmla="*/ 2501851 w 3088705"/>
              <a:gd name="csY4" fmla="*/ 0 h 793500"/>
              <a:gd name="csX5" fmla="*/ 3088705 w 3088705"/>
              <a:gd name="csY5" fmla="*/ 0 h 793500"/>
              <a:gd name="csX6" fmla="*/ 3088705 w 3088705"/>
              <a:gd name="csY6" fmla="*/ 404685 h 793500"/>
              <a:gd name="csX7" fmla="*/ 3088705 w 3088705"/>
              <a:gd name="csY7" fmla="*/ 793500 h 793500"/>
              <a:gd name="csX8" fmla="*/ 2470964 w 3088705"/>
              <a:gd name="csY8" fmla="*/ 793500 h 793500"/>
              <a:gd name="csX9" fmla="*/ 1945884 w 3088705"/>
              <a:gd name="csY9" fmla="*/ 793500 h 793500"/>
              <a:gd name="csX10" fmla="*/ 1420804 w 3088705"/>
              <a:gd name="csY10" fmla="*/ 793500 h 793500"/>
              <a:gd name="csX11" fmla="*/ 772176 w 3088705"/>
              <a:gd name="csY11" fmla="*/ 793500 h 793500"/>
              <a:gd name="csX12" fmla="*/ 0 w 3088705"/>
              <a:gd name="csY12" fmla="*/ 793500 h 793500"/>
              <a:gd name="csX13" fmla="*/ 0 w 3088705"/>
              <a:gd name="csY13" fmla="*/ 380880 h 793500"/>
              <a:gd name="csX14" fmla="*/ 0 w 3088705"/>
              <a:gd name="csY14" fmla="*/ 0 h 79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088705" h="793500" fill="none" extrusionOk="0">
                <a:moveTo>
                  <a:pt x="0" y="0"/>
                </a:moveTo>
                <a:cubicBezTo>
                  <a:pt x="240194" y="-21402"/>
                  <a:pt x="531378" y="-11766"/>
                  <a:pt x="679515" y="0"/>
                </a:cubicBezTo>
                <a:cubicBezTo>
                  <a:pt x="827653" y="11766"/>
                  <a:pt x="1014644" y="-28152"/>
                  <a:pt x="1328143" y="0"/>
                </a:cubicBezTo>
                <a:cubicBezTo>
                  <a:pt x="1641642" y="28152"/>
                  <a:pt x="1721493" y="22786"/>
                  <a:pt x="1976771" y="0"/>
                </a:cubicBezTo>
                <a:cubicBezTo>
                  <a:pt x="2232049" y="-22786"/>
                  <a:pt x="2247309" y="-6741"/>
                  <a:pt x="2501851" y="0"/>
                </a:cubicBezTo>
                <a:cubicBezTo>
                  <a:pt x="2756393" y="6741"/>
                  <a:pt x="2863325" y="-16254"/>
                  <a:pt x="3088705" y="0"/>
                </a:cubicBezTo>
                <a:cubicBezTo>
                  <a:pt x="3095426" y="97021"/>
                  <a:pt x="3089986" y="252605"/>
                  <a:pt x="3088705" y="404685"/>
                </a:cubicBezTo>
                <a:cubicBezTo>
                  <a:pt x="3087424" y="556766"/>
                  <a:pt x="3087333" y="677319"/>
                  <a:pt x="3088705" y="793500"/>
                </a:cubicBezTo>
                <a:cubicBezTo>
                  <a:pt x="2919922" y="824065"/>
                  <a:pt x="2659786" y="801142"/>
                  <a:pt x="2470964" y="793500"/>
                </a:cubicBezTo>
                <a:cubicBezTo>
                  <a:pt x="2282142" y="785858"/>
                  <a:pt x="2111610" y="779909"/>
                  <a:pt x="1945884" y="793500"/>
                </a:cubicBezTo>
                <a:cubicBezTo>
                  <a:pt x="1780158" y="807091"/>
                  <a:pt x="1643755" y="786579"/>
                  <a:pt x="1420804" y="793500"/>
                </a:cubicBezTo>
                <a:cubicBezTo>
                  <a:pt x="1197853" y="800421"/>
                  <a:pt x="987373" y="762434"/>
                  <a:pt x="772176" y="793500"/>
                </a:cubicBezTo>
                <a:cubicBezTo>
                  <a:pt x="556979" y="824566"/>
                  <a:pt x="207961" y="811260"/>
                  <a:pt x="0" y="793500"/>
                </a:cubicBezTo>
                <a:cubicBezTo>
                  <a:pt x="-11497" y="689014"/>
                  <a:pt x="18091" y="465869"/>
                  <a:pt x="0" y="380880"/>
                </a:cubicBezTo>
                <a:cubicBezTo>
                  <a:pt x="-18091" y="295891"/>
                  <a:pt x="-9126" y="181754"/>
                  <a:pt x="0" y="0"/>
                </a:cubicBezTo>
                <a:close/>
              </a:path>
              <a:path w="3088705" h="793500" stroke="0" extrusionOk="0">
                <a:moveTo>
                  <a:pt x="0" y="0"/>
                </a:moveTo>
                <a:cubicBezTo>
                  <a:pt x="148639" y="26450"/>
                  <a:pt x="321657" y="3532"/>
                  <a:pt x="586854" y="0"/>
                </a:cubicBezTo>
                <a:cubicBezTo>
                  <a:pt x="852051" y="-3532"/>
                  <a:pt x="962462" y="-16465"/>
                  <a:pt x="1111934" y="0"/>
                </a:cubicBezTo>
                <a:cubicBezTo>
                  <a:pt x="1261406" y="16465"/>
                  <a:pt x="1619998" y="1554"/>
                  <a:pt x="1791449" y="0"/>
                </a:cubicBezTo>
                <a:cubicBezTo>
                  <a:pt x="1962901" y="-1554"/>
                  <a:pt x="2197468" y="-20273"/>
                  <a:pt x="2378303" y="0"/>
                </a:cubicBezTo>
                <a:cubicBezTo>
                  <a:pt x="2559138" y="20273"/>
                  <a:pt x="2832317" y="26812"/>
                  <a:pt x="3088705" y="0"/>
                </a:cubicBezTo>
                <a:cubicBezTo>
                  <a:pt x="3093045" y="115510"/>
                  <a:pt x="3072905" y="283641"/>
                  <a:pt x="3088705" y="412620"/>
                </a:cubicBezTo>
                <a:cubicBezTo>
                  <a:pt x="3104505" y="541599"/>
                  <a:pt x="3088788" y="675489"/>
                  <a:pt x="3088705" y="793500"/>
                </a:cubicBezTo>
                <a:cubicBezTo>
                  <a:pt x="2842910" y="820076"/>
                  <a:pt x="2667720" y="808827"/>
                  <a:pt x="2470964" y="793500"/>
                </a:cubicBezTo>
                <a:cubicBezTo>
                  <a:pt x="2274208" y="778173"/>
                  <a:pt x="2161508" y="796123"/>
                  <a:pt x="1945884" y="793500"/>
                </a:cubicBezTo>
                <a:cubicBezTo>
                  <a:pt x="1730260" y="790877"/>
                  <a:pt x="1461397" y="809487"/>
                  <a:pt x="1328143" y="793500"/>
                </a:cubicBezTo>
                <a:cubicBezTo>
                  <a:pt x="1194889" y="777513"/>
                  <a:pt x="906474" y="817787"/>
                  <a:pt x="710402" y="793500"/>
                </a:cubicBezTo>
                <a:cubicBezTo>
                  <a:pt x="514330" y="769213"/>
                  <a:pt x="186642" y="762240"/>
                  <a:pt x="0" y="793500"/>
                </a:cubicBezTo>
                <a:cubicBezTo>
                  <a:pt x="1535" y="647185"/>
                  <a:pt x="18024" y="475036"/>
                  <a:pt x="0" y="380880"/>
                </a:cubicBezTo>
                <a:cubicBezTo>
                  <a:pt x="-18024" y="286724"/>
                  <a:pt x="-1119" y="114758"/>
                  <a:pt x="0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15">
            <a:extLst>
              <a:ext uri="{FF2B5EF4-FFF2-40B4-BE49-F238E27FC236}">
                <a16:creationId xmlns:a16="http://schemas.microsoft.com/office/drawing/2014/main" id="{09310AAD-2E24-F8B1-6546-FC2D804340CE}"/>
              </a:ext>
            </a:extLst>
          </p:cNvPr>
          <p:cNvSpPr txBox="1"/>
          <p:nvPr/>
        </p:nvSpPr>
        <p:spPr>
          <a:xfrm>
            <a:off x="1511136" y="1577030"/>
            <a:ext cx="3088705" cy="7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rPr>
              <a:t>Independence</a:t>
            </a:r>
            <a:endParaRPr sz="3200" b="1" dirty="0">
              <a:solidFill>
                <a:schemeClr val="dk2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6244ACDD-2518-A111-F54C-DE8CAA1A5204}"/>
              </a:ext>
            </a:extLst>
          </p:cNvPr>
          <p:cNvSpPr/>
          <p:nvPr/>
        </p:nvSpPr>
        <p:spPr>
          <a:xfrm>
            <a:off x="4930562" y="2240392"/>
            <a:ext cx="2768343" cy="1123500"/>
          </a:xfrm>
          <a:custGeom>
            <a:avLst/>
            <a:gdLst>
              <a:gd name="csX0" fmla="*/ 0 w 2768343"/>
              <a:gd name="csY0" fmla="*/ 0 h 1123500"/>
              <a:gd name="csX1" fmla="*/ 470618 w 2768343"/>
              <a:gd name="csY1" fmla="*/ 0 h 1123500"/>
              <a:gd name="csX2" fmla="*/ 1079654 w 2768343"/>
              <a:gd name="csY2" fmla="*/ 0 h 1123500"/>
              <a:gd name="csX3" fmla="*/ 1605639 w 2768343"/>
              <a:gd name="csY3" fmla="*/ 0 h 1123500"/>
              <a:gd name="csX4" fmla="*/ 2131624 w 2768343"/>
              <a:gd name="csY4" fmla="*/ 0 h 1123500"/>
              <a:gd name="csX5" fmla="*/ 2768343 w 2768343"/>
              <a:gd name="csY5" fmla="*/ 0 h 1123500"/>
              <a:gd name="csX6" fmla="*/ 2768343 w 2768343"/>
              <a:gd name="csY6" fmla="*/ 539280 h 1123500"/>
              <a:gd name="csX7" fmla="*/ 2768343 w 2768343"/>
              <a:gd name="csY7" fmla="*/ 1123500 h 1123500"/>
              <a:gd name="csX8" fmla="*/ 2214674 w 2768343"/>
              <a:gd name="csY8" fmla="*/ 1123500 h 1123500"/>
              <a:gd name="csX9" fmla="*/ 1633322 w 2768343"/>
              <a:gd name="csY9" fmla="*/ 1123500 h 1123500"/>
              <a:gd name="csX10" fmla="*/ 1162704 w 2768343"/>
              <a:gd name="csY10" fmla="*/ 1123500 h 1123500"/>
              <a:gd name="csX11" fmla="*/ 553669 w 2768343"/>
              <a:gd name="csY11" fmla="*/ 1123500 h 1123500"/>
              <a:gd name="csX12" fmla="*/ 0 w 2768343"/>
              <a:gd name="csY12" fmla="*/ 1123500 h 1123500"/>
              <a:gd name="csX13" fmla="*/ 0 w 2768343"/>
              <a:gd name="csY13" fmla="*/ 539280 h 1123500"/>
              <a:gd name="csX14" fmla="*/ 0 w 2768343"/>
              <a:gd name="csY14" fmla="*/ 0 h 11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768343" h="1123500" fill="none" extrusionOk="0">
                <a:moveTo>
                  <a:pt x="0" y="0"/>
                </a:moveTo>
                <a:cubicBezTo>
                  <a:pt x="183738" y="-49590"/>
                  <a:pt x="304211" y="53520"/>
                  <a:pt x="470618" y="0"/>
                </a:cubicBezTo>
                <a:cubicBezTo>
                  <a:pt x="637025" y="-53520"/>
                  <a:pt x="808076" y="31610"/>
                  <a:pt x="1079654" y="0"/>
                </a:cubicBezTo>
                <a:cubicBezTo>
                  <a:pt x="1351232" y="-31610"/>
                  <a:pt x="1430078" y="37086"/>
                  <a:pt x="1605639" y="0"/>
                </a:cubicBezTo>
                <a:cubicBezTo>
                  <a:pt x="1781200" y="-37086"/>
                  <a:pt x="1874546" y="58909"/>
                  <a:pt x="2131624" y="0"/>
                </a:cubicBezTo>
                <a:cubicBezTo>
                  <a:pt x="2388702" y="-58909"/>
                  <a:pt x="2614412" y="4941"/>
                  <a:pt x="2768343" y="0"/>
                </a:cubicBezTo>
                <a:cubicBezTo>
                  <a:pt x="2820674" y="159258"/>
                  <a:pt x="2740382" y="273196"/>
                  <a:pt x="2768343" y="539280"/>
                </a:cubicBezTo>
                <a:cubicBezTo>
                  <a:pt x="2796304" y="805364"/>
                  <a:pt x="2759989" y="861386"/>
                  <a:pt x="2768343" y="1123500"/>
                </a:cubicBezTo>
                <a:cubicBezTo>
                  <a:pt x="2631759" y="1125291"/>
                  <a:pt x="2339513" y="1101034"/>
                  <a:pt x="2214674" y="1123500"/>
                </a:cubicBezTo>
                <a:cubicBezTo>
                  <a:pt x="2089835" y="1145966"/>
                  <a:pt x="1888730" y="1121195"/>
                  <a:pt x="1633322" y="1123500"/>
                </a:cubicBezTo>
                <a:cubicBezTo>
                  <a:pt x="1377914" y="1125805"/>
                  <a:pt x="1287872" y="1080032"/>
                  <a:pt x="1162704" y="1123500"/>
                </a:cubicBezTo>
                <a:cubicBezTo>
                  <a:pt x="1037536" y="1166968"/>
                  <a:pt x="715222" y="1056769"/>
                  <a:pt x="553669" y="1123500"/>
                </a:cubicBezTo>
                <a:cubicBezTo>
                  <a:pt x="392117" y="1190231"/>
                  <a:pt x="241122" y="1097952"/>
                  <a:pt x="0" y="1123500"/>
                </a:cubicBezTo>
                <a:cubicBezTo>
                  <a:pt x="-34759" y="937580"/>
                  <a:pt x="64315" y="769567"/>
                  <a:pt x="0" y="539280"/>
                </a:cubicBezTo>
                <a:cubicBezTo>
                  <a:pt x="-64315" y="308993"/>
                  <a:pt x="44213" y="119875"/>
                  <a:pt x="0" y="0"/>
                </a:cubicBezTo>
                <a:close/>
              </a:path>
              <a:path w="2768343" h="1123500" stroke="0" extrusionOk="0">
                <a:moveTo>
                  <a:pt x="0" y="0"/>
                </a:moveTo>
                <a:cubicBezTo>
                  <a:pt x="262524" y="-72496"/>
                  <a:pt x="335731" y="58500"/>
                  <a:pt x="609035" y="0"/>
                </a:cubicBezTo>
                <a:cubicBezTo>
                  <a:pt x="882339" y="-58500"/>
                  <a:pt x="1040306" y="41644"/>
                  <a:pt x="1190387" y="0"/>
                </a:cubicBezTo>
                <a:cubicBezTo>
                  <a:pt x="1340468" y="-41644"/>
                  <a:pt x="1590546" y="25496"/>
                  <a:pt x="1716373" y="0"/>
                </a:cubicBezTo>
                <a:cubicBezTo>
                  <a:pt x="1842200" y="-25496"/>
                  <a:pt x="2343466" y="64050"/>
                  <a:pt x="2768343" y="0"/>
                </a:cubicBezTo>
                <a:cubicBezTo>
                  <a:pt x="2819347" y="190041"/>
                  <a:pt x="2712989" y="370426"/>
                  <a:pt x="2768343" y="561750"/>
                </a:cubicBezTo>
                <a:cubicBezTo>
                  <a:pt x="2823697" y="753074"/>
                  <a:pt x="2749436" y="947004"/>
                  <a:pt x="2768343" y="1123500"/>
                </a:cubicBezTo>
                <a:cubicBezTo>
                  <a:pt x="2603156" y="1154185"/>
                  <a:pt x="2464578" y="1106387"/>
                  <a:pt x="2297725" y="1123500"/>
                </a:cubicBezTo>
                <a:cubicBezTo>
                  <a:pt x="2130872" y="1140613"/>
                  <a:pt x="1898439" y="1089890"/>
                  <a:pt x="1744056" y="1123500"/>
                </a:cubicBezTo>
                <a:cubicBezTo>
                  <a:pt x="1589673" y="1157110"/>
                  <a:pt x="1451219" y="1075983"/>
                  <a:pt x="1218071" y="1123500"/>
                </a:cubicBezTo>
                <a:cubicBezTo>
                  <a:pt x="984923" y="1171017"/>
                  <a:pt x="912263" y="1103569"/>
                  <a:pt x="664402" y="1123500"/>
                </a:cubicBezTo>
                <a:cubicBezTo>
                  <a:pt x="416541" y="1143431"/>
                  <a:pt x="309930" y="1085092"/>
                  <a:pt x="0" y="1123500"/>
                </a:cubicBezTo>
                <a:cubicBezTo>
                  <a:pt x="-26931" y="1004246"/>
                  <a:pt x="46725" y="704608"/>
                  <a:pt x="0" y="550515"/>
                </a:cubicBezTo>
                <a:cubicBezTo>
                  <a:pt x="-46725" y="396423"/>
                  <a:pt x="28751" y="119048"/>
                  <a:pt x="0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355932122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CF574545-88A2-8F01-8AD5-7FB18D118840}"/>
              </a:ext>
            </a:extLst>
          </p:cNvPr>
          <p:cNvSpPr txBox="1"/>
          <p:nvPr/>
        </p:nvSpPr>
        <p:spPr>
          <a:xfrm>
            <a:off x="4930562" y="1591850"/>
            <a:ext cx="2768343" cy="7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rPr>
              <a:t>Cardinality</a:t>
            </a:r>
            <a:endParaRPr sz="3200" b="1" dirty="0">
              <a:solidFill>
                <a:schemeClr val="dk2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10DAF8A-D6BB-2A7C-83D6-3436C6223008}"/>
                  </a:ext>
                </a:extLst>
              </p:cNvPr>
              <p:cNvSpPr txBox="1"/>
              <p:nvPr/>
            </p:nvSpPr>
            <p:spPr>
              <a:xfrm>
                <a:off x="1102692" y="2422651"/>
                <a:ext cx="387343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</m:e>
                          </m:ba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∨ </m:t>
                          </m:r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∀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4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10DAF8A-D6BB-2A7C-83D6-3436C6223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692" y="2422651"/>
                <a:ext cx="3873436" cy="369332"/>
              </a:xfrm>
              <a:prstGeom prst="rect">
                <a:avLst/>
              </a:prstGeom>
              <a:blipFill>
                <a:blip r:embed="rId3"/>
                <a:stretch>
                  <a:fillRect t="-10000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3F6BE6A-9177-1569-EBF2-D655F493B278}"/>
                  </a:ext>
                </a:extLst>
              </p:cNvPr>
              <p:cNvSpPr txBox="1"/>
              <p:nvPr/>
            </p:nvSpPr>
            <p:spPr>
              <a:xfrm>
                <a:off x="5592003" y="2331921"/>
                <a:ext cx="1445459" cy="8963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4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3F6BE6A-9177-1569-EBF2-D655F493B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003" y="2331921"/>
                <a:ext cx="1445459" cy="896336"/>
              </a:xfrm>
              <a:prstGeom prst="rect">
                <a:avLst/>
              </a:prstGeom>
              <a:blipFill>
                <a:blip r:embed="rId4"/>
                <a:stretch>
                  <a:fillRect l="-77193" t="-147222" r="-4386" b="-20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92;p16">
                <a:extLst>
                  <a:ext uri="{FF2B5EF4-FFF2-40B4-BE49-F238E27FC236}">
                    <a16:creationId xmlns:a16="http://schemas.microsoft.com/office/drawing/2014/main" id="{68578FB8-67AB-C7F3-7053-F12D6E0FAACE}"/>
                  </a:ext>
                </a:extLst>
              </p:cNvPr>
              <p:cNvSpPr txBox="1"/>
              <p:nvPr/>
            </p:nvSpPr>
            <p:spPr>
              <a:xfrm>
                <a:off x="2299579" y="3982292"/>
                <a:ext cx="6627137" cy="903337"/>
              </a:xfrm>
              <a:prstGeom prst="rect">
                <a:avLst/>
              </a:pr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Can be encoded in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𝑂</m:t>
                    </m:r>
                    <m:d>
                      <m:dPr>
                        <m:ctrlPr>
                          <a:rPr lang="en-US" sz="2200" b="0" i="1" smtClean="0">
                            <a:solidFill>
                              <a:srgbClr val="434343"/>
                            </a:solidFill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200" b="0" i="1" smtClean="0">
                                <a:solidFill>
                                  <a:srgbClr val="434343"/>
                                </a:solidFill>
                                <a:latin typeface="Cambria Math" panose="02040503050406030204" pitchFamily="18" charset="0"/>
                                <a:ea typeface="Palatino"/>
                                <a:cs typeface="Palatino"/>
                                <a:sym typeface="Palatino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solidFill>
                                  <a:srgbClr val="434343"/>
                                </a:solidFill>
                                <a:latin typeface="Cambria Math" panose="02040503050406030204" pitchFamily="18" charset="0"/>
                                <a:ea typeface="Palatino"/>
                                <a:cs typeface="Palatino"/>
                                <a:sym typeface="Palatino"/>
                              </a:rPr>
                              <m:t>𝑉</m:t>
                            </m:r>
                          </m:e>
                        </m:d>
                      </m:e>
                    </m:d>
                    <m:r>
                      <a:rPr lang="en-US" sz="2200" b="0" i="1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 </m:t>
                    </m:r>
                  </m:oMath>
                </a14:m>
                <a:r>
                  <a:rPr lang="en" sz="22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clauses</a:t>
                </a:r>
                <a:r>
                  <a:rPr lang="en" sz="2200" i="1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 </a:t>
                </a:r>
                <a:r>
                  <a:rPr lang="en" sz="2200" i="1" dirty="0">
                    <a:solidFill>
                      <a:srgbClr val="B47400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[Sinz05, Warner98]</a:t>
                </a: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2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𝑂</m:t>
                    </m:r>
                    <m:d>
                      <m:dPr>
                        <m:ctrlPr>
                          <a:rPr lang="en-US" sz="2200" b="0" i="1" smtClean="0">
                            <a:solidFill>
                              <a:srgbClr val="434343"/>
                            </a:solidFill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200" b="0" i="1" smtClean="0">
                                <a:solidFill>
                                  <a:srgbClr val="434343"/>
                                </a:solidFill>
                                <a:latin typeface="Cambria Math" panose="02040503050406030204" pitchFamily="18" charset="0"/>
                                <a:ea typeface="Palatino"/>
                                <a:cs typeface="Palatino"/>
                                <a:sym typeface="Palatino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solidFill>
                                  <a:srgbClr val="434343"/>
                                </a:solidFill>
                                <a:latin typeface="Cambria Math" panose="02040503050406030204" pitchFamily="18" charset="0"/>
                                <a:ea typeface="Palatino"/>
                                <a:cs typeface="Palatino"/>
                                <a:sym typeface="Palatino"/>
                              </a:rPr>
                              <m:t>𝑉</m:t>
                            </m:r>
                          </m:e>
                        </m:d>
                        <m:r>
                          <a:rPr lang="en-US" sz="2200" b="0" i="1" smtClean="0">
                            <a:solidFill>
                              <a:srgbClr val="434343"/>
                            </a:solidFill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200" b="0" i="1" smtClean="0">
                            <a:solidFill>
                              <a:srgbClr val="434343"/>
                            </a:solidFill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log</m:t>
                        </m:r>
                        <m:r>
                          <a:rPr lang="en-US" sz="2200" b="0" i="1" smtClean="0">
                            <a:solidFill>
                              <a:srgbClr val="434343"/>
                            </a:solidFill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200" b="0" i="1" smtClean="0">
                                <a:solidFill>
                                  <a:srgbClr val="434343"/>
                                </a:solidFill>
                                <a:latin typeface="Cambria Math" panose="02040503050406030204" pitchFamily="18" charset="0"/>
                                <a:ea typeface="Palatino"/>
                                <a:cs typeface="Palatino"/>
                                <a:sym typeface="Palatino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solidFill>
                                  <a:srgbClr val="434343"/>
                                </a:solidFill>
                                <a:latin typeface="Cambria Math" panose="02040503050406030204" pitchFamily="18" charset="0"/>
                                <a:ea typeface="Palatino"/>
                                <a:cs typeface="Palatino"/>
                                <a:sym typeface="Palatino"/>
                              </a:rPr>
                              <m:t>𝑉</m:t>
                            </m:r>
                          </m:e>
                        </m:d>
                      </m:e>
                    </m:d>
                  </m:oMath>
                </a14:m>
                <a:r>
                  <a:rPr lang="en" sz="2200" i="1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 </a:t>
                </a:r>
                <a:r>
                  <a:rPr lang="en" sz="22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with propagation </a:t>
                </a:r>
                <a:r>
                  <a:rPr lang="en" sz="2200" i="1" dirty="0">
                    <a:solidFill>
                      <a:srgbClr val="9C5B00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[</a:t>
                </a:r>
                <a:r>
                  <a:rPr lang="en" sz="2200" i="1" dirty="0" err="1">
                    <a:solidFill>
                      <a:srgbClr val="9C5B00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Asín</a:t>
                </a:r>
                <a:r>
                  <a:rPr lang="en" sz="2200" i="1" dirty="0">
                    <a:solidFill>
                      <a:srgbClr val="9C5B00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 et al.11].</a:t>
                </a:r>
                <a:endParaRPr sz="2200" i="1" dirty="0">
                  <a:solidFill>
                    <a:srgbClr val="9C5B00"/>
                  </a:solidFill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</mc:Choice>
        <mc:Fallback xmlns="">
          <p:sp>
            <p:nvSpPr>
              <p:cNvPr id="6" name="Google Shape;92;p16">
                <a:extLst>
                  <a:ext uri="{FF2B5EF4-FFF2-40B4-BE49-F238E27FC236}">
                    <a16:creationId xmlns:a16="http://schemas.microsoft.com/office/drawing/2014/main" id="{68578FB8-67AB-C7F3-7053-F12D6E0FA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579" y="3982292"/>
                <a:ext cx="6627137" cy="903337"/>
              </a:xfrm>
              <a:prstGeom prst="rect">
                <a:avLst/>
              </a:prstGeom>
              <a:blipFill>
                <a:blip r:embed="rId5"/>
                <a:stretch>
                  <a:fillRect l="-956" r="-956" b="-2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F924E0-312F-B869-FFE4-A401BC4149ED}"/>
              </a:ext>
            </a:extLst>
          </p:cNvPr>
          <p:cNvCxnSpPr>
            <a:cxnSpLocks/>
          </p:cNvCxnSpPr>
          <p:nvPr/>
        </p:nvCxnSpPr>
        <p:spPr>
          <a:xfrm flipH="1">
            <a:off x="5340743" y="3188792"/>
            <a:ext cx="1035781" cy="90333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2864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>
          <a:extLst>
            <a:ext uri="{FF2B5EF4-FFF2-40B4-BE49-F238E27FC236}">
              <a16:creationId xmlns:a16="http://schemas.microsoft.com/office/drawing/2014/main" id="{75AA0D70-8702-EC07-B73C-84798D909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>
            <a:extLst>
              <a:ext uri="{FF2B5EF4-FFF2-40B4-BE49-F238E27FC236}">
                <a16:creationId xmlns:a16="http://schemas.microsoft.com/office/drawing/2014/main" id="{7AFA9E53-1C98-42F5-2EF8-DFE1B0518D6A}"/>
              </a:ext>
            </a:extLst>
          </p:cNvPr>
          <p:cNvSpPr/>
          <p:nvPr/>
        </p:nvSpPr>
        <p:spPr>
          <a:xfrm>
            <a:off x="1214272" y="861955"/>
            <a:ext cx="6872141" cy="2738042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70;p15">
            <a:extLst>
              <a:ext uri="{FF2B5EF4-FFF2-40B4-BE49-F238E27FC236}">
                <a16:creationId xmlns:a16="http://schemas.microsoft.com/office/drawing/2014/main" id="{C3D9D0B4-150B-6DFE-520E-C80BCA414D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511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820" dirty="0">
                <a:latin typeface="Palatino"/>
                <a:ea typeface="Palatino"/>
                <a:cs typeface="Palatino"/>
                <a:sym typeface="Palatino"/>
              </a:rPr>
              <a:t>Independent Set</a:t>
            </a:r>
            <a:endParaRPr sz="3820" dirty="0"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CE6B4155-4BA6-3B2B-465D-15C6AF305B2C}"/>
              </a:ext>
            </a:extLst>
          </p:cNvPr>
          <p:cNvSpPr/>
          <p:nvPr/>
        </p:nvSpPr>
        <p:spPr>
          <a:xfrm>
            <a:off x="1214147" y="806805"/>
            <a:ext cx="6872141" cy="572700"/>
          </a:xfrm>
          <a:prstGeom prst="rect">
            <a:avLst/>
          </a:prstGeom>
          <a:solidFill>
            <a:srgbClr val="66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rPr>
              <a:t>Direct encoding</a:t>
            </a:r>
            <a:endParaRPr sz="3200" b="1" dirty="0">
              <a:solidFill>
                <a:schemeClr val="lt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3" name="Google Shape;73;p15">
            <a:extLst>
              <a:ext uri="{FF2B5EF4-FFF2-40B4-BE49-F238E27FC236}">
                <a16:creationId xmlns:a16="http://schemas.microsoft.com/office/drawing/2014/main" id="{E5B2EDB1-6CB9-865A-AE54-64305C3AB692}"/>
              </a:ext>
            </a:extLst>
          </p:cNvPr>
          <p:cNvSpPr/>
          <p:nvPr/>
        </p:nvSpPr>
        <p:spPr>
          <a:xfrm>
            <a:off x="1511136" y="2240392"/>
            <a:ext cx="3088705" cy="793500"/>
          </a:xfrm>
          <a:custGeom>
            <a:avLst/>
            <a:gdLst>
              <a:gd name="csX0" fmla="*/ 0 w 3088705"/>
              <a:gd name="csY0" fmla="*/ 0 h 793500"/>
              <a:gd name="csX1" fmla="*/ 679515 w 3088705"/>
              <a:gd name="csY1" fmla="*/ 0 h 793500"/>
              <a:gd name="csX2" fmla="*/ 1328143 w 3088705"/>
              <a:gd name="csY2" fmla="*/ 0 h 793500"/>
              <a:gd name="csX3" fmla="*/ 1976771 w 3088705"/>
              <a:gd name="csY3" fmla="*/ 0 h 793500"/>
              <a:gd name="csX4" fmla="*/ 2501851 w 3088705"/>
              <a:gd name="csY4" fmla="*/ 0 h 793500"/>
              <a:gd name="csX5" fmla="*/ 3088705 w 3088705"/>
              <a:gd name="csY5" fmla="*/ 0 h 793500"/>
              <a:gd name="csX6" fmla="*/ 3088705 w 3088705"/>
              <a:gd name="csY6" fmla="*/ 404685 h 793500"/>
              <a:gd name="csX7" fmla="*/ 3088705 w 3088705"/>
              <a:gd name="csY7" fmla="*/ 793500 h 793500"/>
              <a:gd name="csX8" fmla="*/ 2470964 w 3088705"/>
              <a:gd name="csY8" fmla="*/ 793500 h 793500"/>
              <a:gd name="csX9" fmla="*/ 1945884 w 3088705"/>
              <a:gd name="csY9" fmla="*/ 793500 h 793500"/>
              <a:gd name="csX10" fmla="*/ 1420804 w 3088705"/>
              <a:gd name="csY10" fmla="*/ 793500 h 793500"/>
              <a:gd name="csX11" fmla="*/ 772176 w 3088705"/>
              <a:gd name="csY11" fmla="*/ 793500 h 793500"/>
              <a:gd name="csX12" fmla="*/ 0 w 3088705"/>
              <a:gd name="csY12" fmla="*/ 793500 h 793500"/>
              <a:gd name="csX13" fmla="*/ 0 w 3088705"/>
              <a:gd name="csY13" fmla="*/ 380880 h 793500"/>
              <a:gd name="csX14" fmla="*/ 0 w 3088705"/>
              <a:gd name="csY14" fmla="*/ 0 h 79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088705" h="793500" fill="none" extrusionOk="0">
                <a:moveTo>
                  <a:pt x="0" y="0"/>
                </a:moveTo>
                <a:cubicBezTo>
                  <a:pt x="240194" y="-21402"/>
                  <a:pt x="531378" y="-11766"/>
                  <a:pt x="679515" y="0"/>
                </a:cubicBezTo>
                <a:cubicBezTo>
                  <a:pt x="827653" y="11766"/>
                  <a:pt x="1014644" y="-28152"/>
                  <a:pt x="1328143" y="0"/>
                </a:cubicBezTo>
                <a:cubicBezTo>
                  <a:pt x="1641642" y="28152"/>
                  <a:pt x="1721493" y="22786"/>
                  <a:pt x="1976771" y="0"/>
                </a:cubicBezTo>
                <a:cubicBezTo>
                  <a:pt x="2232049" y="-22786"/>
                  <a:pt x="2247309" y="-6741"/>
                  <a:pt x="2501851" y="0"/>
                </a:cubicBezTo>
                <a:cubicBezTo>
                  <a:pt x="2756393" y="6741"/>
                  <a:pt x="2863325" y="-16254"/>
                  <a:pt x="3088705" y="0"/>
                </a:cubicBezTo>
                <a:cubicBezTo>
                  <a:pt x="3095426" y="97021"/>
                  <a:pt x="3089986" y="252605"/>
                  <a:pt x="3088705" y="404685"/>
                </a:cubicBezTo>
                <a:cubicBezTo>
                  <a:pt x="3087424" y="556766"/>
                  <a:pt x="3087333" y="677319"/>
                  <a:pt x="3088705" y="793500"/>
                </a:cubicBezTo>
                <a:cubicBezTo>
                  <a:pt x="2919922" y="824065"/>
                  <a:pt x="2659786" y="801142"/>
                  <a:pt x="2470964" y="793500"/>
                </a:cubicBezTo>
                <a:cubicBezTo>
                  <a:pt x="2282142" y="785858"/>
                  <a:pt x="2111610" y="779909"/>
                  <a:pt x="1945884" y="793500"/>
                </a:cubicBezTo>
                <a:cubicBezTo>
                  <a:pt x="1780158" y="807091"/>
                  <a:pt x="1643755" y="786579"/>
                  <a:pt x="1420804" y="793500"/>
                </a:cubicBezTo>
                <a:cubicBezTo>
                  <a:pt x="1197853" y="800421"/>
                  <a:pt x="987373" y="762434"/>
                  <a:pt x="772176" y="793500"/>
                </a:cubicBezTo>
                <a:cubicBezTo>
                  <a:pt x="556979" y="824566"/>
                  <a:pt x="207961" y="811260"/>
                  <a:pt x="0" y="793500"/>
                </a:cubicBezTo>
                <a:cubicBezTo>
                  <a:pt x="-11497" y="689014"/>
                  <a:pt x="18091" y="465869"/>
                  <a:pt x="0" y="380880"/>
                </a:cubicBezTo>
                <a:cubicBezTo>
                  <a:pt x="-18091" y="295891"/>
                  <a:pt x="-9126" y="181754"/>
                  <a:pt x="0" y="0"/>
                </a:cubicBezTo>
                <a:close/>
              </a:path>
              <a:path w="3088705" h="793500" stroke="0" extrusionOk="0">
                <a:moveTo>
                  <a:pt x="0" y="0"/>
                </a:moveTo>
                <a:cubicBezTo>
                  <a:pt x="148639" y="26450"/>
                  <a:pt x="321657" y="3532"/>
                  <a:pt x="586854" y="0"/>
                </a:cubicBezTo>
                <a:cubicBezTo>
                  <a:pt x="852051" y="-3532"/>
                  <a:pt x="962462" y="-16465"/>
                  <a:pt x="1111934" y="0"/>
                </a:cubicBezTo>
                <a:cubicBezTo>
                  <a:pt x="1261406" y="16465"/>
                  <a:pt x="1619998" y="1554"/>
                  <a:pt x="1791449" y="0"/>
                </a:cubicBezTo>
                <a:cubicBezTo>
                  <a:pt x="1962901" y="-1554"/>
                  <a:pt x="2197468" y="-20273"/>
                  <a:pt x="2378303" y="0"/>
                </a:cubicBezTo>
                <a:cubicBezTo>
                  <a:pt x="2559138" y="20273"/>
                  <a:pt x="2832317" y="26812"/>
                  <a:pt x="3088705" y="0"/>
                </a:cubicBezTo>
                <a:cubicBezTo>
                  <a:pt x="3093045" y="115510"/>
                  <a:pt x="3072905" y="283641"/>
                  <a:pt x="3088705" y="412620"/>
                </a:cubicBezTo>
                <a:cubicBezTo>
                  <a:pt x="3104505" y="541599"/>
                  <a:pt x="3088788" y="675489"/>
                  <a:pt x="3088705" y="793500"/>
                </a:cubicBezTo>
                <a:cubicBezTo>
                  <a:pt x="2842910" y="820076"/>
                  <a:pt x="2667720" y="808827"/>
                  <a:pt x="2470964" y="793500"/>
                </a:cubicBezTo>
                <a:cubicBezTo>
                  <a:pt x="2274208" y="778173"/>
                  <a:pt x="2161508" y="796123"/>
                  <a:pt x="1945884" y="793500"/>
                </a:cubicBezTo>
                <a:cubicBezTo>
                  <a:pt x="1730260" y="790877"/>
                  <a:pt x="1461397" y="809487"/>
                  <a:pt x="1328143" y="793500"/>
                </a:cubicBezTo>
                <a:cubicBezTo>
                  <a:pt x="1194889" y="777513"/>
                  <a:pt x="906474" y="817787"/>
                  <a:pt x="710402" y="793500"/>
                </a:cubicBezTo>
                <a:cubicBezTo>
                  <a:pt x="514330" y="769213"/>
                  <a:pt x="186642" y="762240"/>
                  <a:pt x="0" y="793500"/>
                </a:cubicBezTo>
                <a:cubicBezTo>
                  <a:pt x="1535" y="647185"/>
                  <a:pt x="18024" y="475036"/>
                  <a:pt x="0" y="380880"/>
                </a:cubicBezTo>
                <a:cubicBezTo>
                  <a:pt x="-18024" y="286724"/>
                  <a:pt x="-1119" y="114758"/>
                  <a:pt x="0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15">
            <a:extLst>
              <a:ext uri="{FF2B5EF4-FFF2-40B4-BE49-F238E27FC236}">
                <a16:creationId xmlns:a16="http://schemas.microsoft.com/office/drawing/2014/main" id="{C3B2AA19-C199-8B93-9226-0FCD2C747178}"/>
              </a:ext>
            </a:extLst>
          </p:cNvPr>
          <p:cNvSpPr txBox="1"/>
          <p:nvPr/>
        </p:nvSpPr>
        <p:spPr>
          <a:xfrm>
            <a:off x="1511136" y="1577030"/>
            <a:ext cx="3088705" cy="7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rPr>
              <a:t>Independence</a:t>
            </a:r>
            <a:endParaRPr sz="3200" b="1" dirty="0">
              <a:solidFill>
                <a:schemeClr val="dk2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C7DB378E-912F-A5FD-D6D2-4300EF45BADD}"/>
              </a:ext>
            </a:extLst>
          </p:cNvPr>
          <p:cNvSpPr/>
          <p:nvPr/>
        </p:nvSpPr>
        <p:spPr>
          <a:xfrm>
            <a:off x="4930562" y="2240392"/>
            <a:ext cx="2768343" cy="1123500"/>
          </a:xfrm>
          <a:custGeom>
            <a:avLst/>
            <a:gdLst>
              <a:gd name="csX0" fmla="*/ 0 w 2768343"/>
              <a:gd name="csY0" fmla="*/ 0 h 1123500"/>
              <a:gd name="csX1" fmla="*/ 470618 w 2768343"/>
              <a:gd name="csY1" fmla="*/ 0 h 1123500"/>
              <a:gd name="csX2" fmla="*/ 1079654 w 2768343"/>
              <a:gd name="csY2" fmla="*/ 0 h 1123500"/>
              <a:gd name="csX3" fmla="*/ 1605639 w 2768343"/>
              <a:gd name="csY3" fmla="*/ 0 h 1123500"/>
              <a:gd name="csX4" fmla="*/ 2131624 w 2768343"/>
              <a:gd name="csY4" fmla="*/ 0 h 1123500"/>
              <a:gd name="csX5" fmla="*/ 2768343 w 2768343"/>
              <a:gd name="csY5" fmla="*/ 0 h 1123500"/>
              <a:gd name="csX6" fmla="*/ 2768343 w 2768343"/>
              <a:gd name="csY6" fmla="*/ 539280 h 1123500"/>
              <a:gd name="csX7" fmla="*/ 2768343 w 2768343"/>
              <a:gd name="csY7" fmla="*/ 1123500 h 1123500"/>
              <a:gd name="csX8" fmla="*/ 2214674 w 2768343"/>
              <a:gd name="csY8" fmla="*/ 1123500 h 1123500"/>
              <a:gd name="csX9" fmla="*/ 1633322 w 2768343"/>
              <a:gd name="csY9" fmla="*/ 1123500 h 1123500"/>
              <a:gd name="csX10" fmla="*/ 1162704 w 2768343"/>
              <a:gd name="csY10" fmla="*/ 1123500 h 1123500"/>
              <a:gd name="csX11" fmla="*/ 553669 w 2768343"/>
              <a:gd name="csY11" fmla="*/ 1123500 h 1123500"/>
              <a:gd name="csX12" fmla="*/ 0 w 2768343"/>
              <a:gd name="csY12" fmla="*/ 1123500 h 1123500"/>
              <a:gd name="csX13" fmla="*/ 0 w 2768343"/>
              <a:gd name="csY13" fmla="*/ 539280 h 1123500"/>
              <a:gd name="csX14" fmla="*/ 0 w 2768343"/>
              <a:gd name="csY14" fmla="*/ 0 h 11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768343" h="1123500" fill="none" extrusionOk="0">
                <a:moveTo>
                  <a:pt x="0" y="0"/>
                </a:moveTo>
                <a:cubicBezTo>
                  <a:pt x="183738" y="-49590"/>
                  <a:pt x="304211" y="53520"/>
                  <a:pt x="470618" y="0"/>
                </a:cubicBezTo>
                <a:cubicBezTo>
                  <a:pt x="637025" y="-53520"/>
                  <a:pt x="808076" y="31610"/>
                  <a:pt x="1079654" y="0"/>
                </a:cubicBezTo>
                <a:cubicBezTo>
                  <a:pt x="1351232" y="-31610"/>
                  <a:pt x="1430078" y="37086"/>
                  <a:pt x="1605639" y="0"/>
                </a:cubicBezTo>
                <a:cubicBezTo>
                  <a:pt x="1781200" y="-37086"/>
                  <a:pt x="1874546" y="58909"/>
                  <a:pt x="2131624" y="0"/>
                </a:cubicBezTo>
                <a:cubicBezTo>
                  <a:pt x="2388702" y="-58909"/>
                  <a:pt x="2614412" y="4941"/>
                  <a:pt x="2768343" y="0"/>
                </a:cubicBezTo>
                <a:cubicBezTo>
                  <a:pt x="2820674" y="159258"/>
                  <a:pt x="2740382" y="273196"/>
                  <a:pt x="2768343" y="539280"/>
                </a:cubicBezTo>
                <a:cubicBezTo>
                  <a:pt x="2796304" y="805364"/>
                  <a:pt x="2759989" y="861386"/>
                  <a:pt x="2768343" y="1123500"/>
                </a:cubicBezTo>
                <a:cubicBezTo>
                  <a:pt x="2631759" y="1125291"/>
                  <a:pt x="2339513" y="1101034"/>
                  <a:pt x="2214674" y="1123500"/>
                </a:cubicBezTo>
                <a:cubicBezTo>
                  <a:pt x="2089835" y="1145966"/>
                  <a:pt x="1888730" y="1121195"/>
                  <a:pt x="1633322" y="1123500"/>
                </a:cubicBezTo>
                <a:cubicBezTo>
                  <a:pt x="1377914" y="1125805"/>
                  <a:pt x="1287872" y="1080032"/>
                  <a:pt x="1162704" y="1123500"/>
                </a:cubicBezTo>
                <a:cubicBezTo>
                  <a:pt x="1037536" y="1166968"/>
                  <a:pt x="715222" y="1056769"/>
                  <a:pt x="553669" y="1123500"/>
                </a:cubicBezTo>
                <a:cubicBezTo>
                  <a:pt x="392117" y="1190231"/>
                  <a:pt x="241122" y="1097952"/>
                  <a:pt x="0" y="1123500"/>
                </a:cubicBezTo>
                <a:cubicBezTo>
                  <a:pt x="-34759" y="937580"/>
                  <a:pt x="64315" y="769567"/>
                  <a:pt x="0" y="539280"/>
                </a:cubicBezTo>
                <a:cubicBezTo>
                  <a:pt x="-64315" y="308993"/>
                  <a:pt x="44213" y="119875"/>
                  <a:pt x="0" y="0"/>
                </a:cubicBezTo>
                <a:close/>
              </a:path>
              <a:path w="2768343" h="1123500" stroke="0" extrusionOk="0">
                <a:moveTo>
                  <a:pt x="0" y="0"/>
                </a:moveTo>
                <a:cubicBezTo>
                  <a:pt x="262524" y="-72496"/>
                  <a:pt x="335731" y="58500"/>
                  <a:pt x="609035" y="0"/>
                </a:cubicBezTo>
                <a:cubicBezTo>
                  <a:pt x="882339" y="-58500"/>
                  <a:pt x="1040306" y="41644"/>
                  <a:pt x="1190387" y="0"/>
                </a:cubicBezTo>
                <a:cubicBezTo>
                  <a:pt x="1340468" y="-41644"/>
                  <a:pt x="1590546" y="25496"/>
                  <a:pt x="1716373" y="0"/>
                </a:cubicBezTo>
                <a:cubicBezTo>
                  <a:pt x="1842200" y="-25496"/>
                  <a:pt x="2343466" y="64050"/>
                  <a:pt x="2768343" y="0"/>
                </a:cubicBezTo>
                <a:cubicBezTo>
                  <a:pt x="2819347" y="190041"/>
                  <a:pt x="2712989" y="370426"/>
                  <a:pt x="2768343" y="561750"/>
                </a:cubicBezTo>
                <a:cubicBezTo>
                  <a:pt x="2823697" y="753074"/>
                  <a:pt x="2749436" y="947004"/>
                  <a:pt x="2768343" y="1123500"/>
                </a:cubicBezTo>
                <a:cubicBezTo>
                  <a:pt x="2603156" y="1154185"/>
                  <a:pt x="2464578" y="1106387"/>
                  <a:pt x="2297725" y="1123500"/>
                </a:cubicBezTo>
                <a:cubicBezTo>
                  <a:pt x="2130872" y="1140613"/>
                  <a:pt x="1898439" y="1089890"/>
                  <a:pt x="1744056" y="1123500"/>
                </a:cubicBezTo>
                <a:cubicBezTo>
                  <a:pt x="1589673" y="1157110"/>
                  <a:pt x="1451219" y="1075983"/>
                  <a:pt x="1218071" y="1123500"/>
                </a:cubicBezTo>
                <a:cubicBezTo>
                  <a:pt x="984923" y="1171017"/>
                  <a:pt x="912263" y="1103569"/>
                  <a:pt x="664402" y="1123500"/>
                </a:cubicBezTo>
                <a:cubicBezTo>
                  <a:pt x="416541" y="1143431"/>
                  <a:pt x="309930" y="1085092"/>
                  <a:pt x="0" y="1123500"/>
                </a:cubicBezTo>
                <a:cubicBezTo>
                  <a:pt x="-26931" y="1004246"/>
                  <a:pt x="46725" y="704608"/>
                  <a:pt x="0" y="550515"/>
                </a:cubicBezTo>
                <a:cubicBezTo>
                  <a:pt x="-46725" y="396423"/>
                  <a:pt x="28751" y="119048"/>
                  <a:pt x="0" y="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355932122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E3DEAFDF-513C-D134-EC6D-8333B1E113E7}"/>
              </a:ext>
            </a:extLst>
          </p:cNvPr>
          <p:cNvSpPr txBox="1"/>
          <p:nvPr/>
        </p:nvSpPr>
        <p:spPr>
          <a:xfrm>
            <a:off x="4930562" y="1591850"/>
            <a:ext cx="2768343" cy="7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rPr>
              <a:t>Cardinality</a:t>
            </a:r>
            <a:endParaRPr sz="3200" b="1" dirty="0">
              <a:solidFill>
                <a:schemeClr val="dk2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3978988-5DB1-8E52-D0E3-02043E621E2F}"/>
                  </a:ext>
                </a:extLst>
              </p:cNvPr>
              <p:cNvSpPr txBox="1"/>
              <p:nvPr/>
            </p:nvSpPr>
            <p:spPr>
              <a:xfrm>
                <a:off x="1102692" y="2422651"/>
                <a:ext cx="387343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</m:e>
                          </m:ba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∨ </m:t>
                          </m:r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∀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4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3978988-5DB1-8E52-D0E3-02043E621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692" y="2422651"/>
                <a:ext cx="3873436" cy="369332"/>
              </a:xfrm>
              <a:prstGeom prst="rect">
                <a:avLst/>
              </a:prstGeom>
              <a:blipFill>
                <a:blip r:embed="rId3"/>
                <a:stretch>
                  <a:fillRect t="-10000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CB39F41-FD88-1C4D-51DA-6F72A323C479}"/>
                  </a:ext>
                </a:extLst>
              </p:cNvPr>
              <p:cNvSpPr txBox="1"/>
              <p:nvPr/>
            </p:nvSpPr>
            <p:spPr>
              <a:xfrm>
                <a:off x="5592003" y="2331921"/>
                <a:ext cx="1445459" cy="8963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4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CB39F41-FD88-1C4D-51DA-6F72A323C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003" y="2331921"/>
                <a:ext cx="1445459" cy="896336"/>
              </a:xfrm>
              <a:prstGeom prst="rect">
                <a:avLst/>
              </a:prstGeom>
              <a:blipFill>
                <a:blip r:embed="rId4"/>
                <a:stretch>
                  <a:fillRect l="-77193" t="-147222" r="-4386" b="-20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92;p16">
                <a:extLst>
                  <a:ext uri="{FF2B5EF4-FFF2-40B4-BE49-F238E27FC236}">
                    <a16:creationId xmlns:a16="http://schemas.microsoft.com/office/drawing/2014/main" id="{CDF68A8B-AE0C-5067-E953-0249DD053E71}"/>
                  </a:ext>
                </a:extLst>
              </p:cNvPr>
              <p:cNvSpPr txBox="1"/>
              <p:nvPr/>
            </p:nvSpPr>
            <p:spPr>
              <a:xfrm>
                <a:off x="1444942" y="3955369"/>
                <a:ext cx="6641346" cy="903337"/>
              </a:xfrm>
              <a:prstGeom prst="rect">
                <a:avLst/>
              </a:prstGeom>
              <a:solidFill>
                <a:srgbClr val="FF837B">
                  <a:alpha val="5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2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Bottleneck is here!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2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Θ</m:t>
                    </m:r>
                    <m:r>
                      <a:rPr lang="en-US" sz="2200" b="0" i="1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en-US" sz="2200" b="0" i="1" smtClean="0">
                            <a:solidFill>
                              <a:srgbClr val="434343"/>
                            </a:solidFill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</m:ctrlPr>
                      </m:dPr>
                      <m:e>
                        <m:r>
                          <a:rPr lang="en-US" sz="2200" b="0" i="1" smtClean="0">
                            <a:solidFill>
                              <a:srgbClr val="434343"/>
                            </a:solidFill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𝐸</m:t>
                        </m:r>
                      </m:e>
                    </m:d>
                    <m:r>
                      <a:rPr lang="en-US" sz="2200" b="0" i="1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)</m:t>
                    </m:r>
                  </m:oMath>
                </a14:m>
                <a:r>
                  <a:rPr lang="en-US" sz="2200" i="1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 </a:t>
                </a:r>
                <a:r>
                  <a:rPr lang="en-US" sz="22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clauses, so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Ω</m:t>
                    </m:r>
                    <m:r>
                      <a:rPr lang="en-US" sz="2200" b="0" i="1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(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rgbClr val="434343"/>
                            </a:solidFill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200" b="0" i="1" smtClean="0">
                                <a:solidFill>
                                  <a:srgbClr val="434343"/>
                                </a:solidFill>
                                <a:latin typeface="Cambria Math" panose="02040503050406030204" pitchFamily="18" charset="0"/>
                                <a:ea typeface="Palatino"/>
                                <a:cs typeface="Palatino"/>
                                <a:sym typeface="Palatino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solidFill>
                                  <a:srgbClr val="434343"/>
                                </a:solidFill>
                                <a:latin typeface="Cambria Math" panose="02040503050406030204" pitchFamily="18" charset="0"/>
                                <a:ea typeface="Palatino"/>
                                <a:cs typeface="Palatino"/>
                                <a:sym typeface="Palatino"/>
                              </a:rPr>
                              <m:t>𝑉</m:t>
                            </m:r>
                          </m:e>
                        </m:d>
                      </m:e>
                      <m:sup>
                        <m:r>
                          <a:rPr lang="en-US" sz="2200" b="0" i="1" smtClean="0">
                            <a:solidFill>
                              <a:srgbClr val="434343"/>
                            </a:solidFill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)</m:t>
                    </m:r>
                  </m:oMath>
                </a14:m>
                <a:r>
                  <a:rPr lang="en-US" sz="2200" i="1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 </a:t>
                </a:r>
                <a:r>
                  <a:rPr lang="en-US" sz="22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for dense graphs</a:t>
                </a:r>
                <a:endParaRPr sz="2200" i="1" dirty="0">
                  <a:solidFill>
                    <a:srgbClr val="434343"/>
                  </a:solidFill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</mc:Choice>
        <mc:Fallback xmlns="">
          <p:sp>
            <p:nvSpPr>
              <p:cNvPr id="6" name="Google Shape;92;p16">
                <a:extLst>
                  <a:ext uri="{FF2B5EF4-FFF2-40B4-BE49-F238E27FC236}">
                    <a16:creationId xmlns:a16="http://schemas.microsoft.com/office/drawing/2014/main" id="{CDF68A8B-AE0C-5067-E953-0249DD053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4942" y="3955369"/>
                <a:ext cx="6641346" cy="903337"/>
              </a:xfrm>
              <a:prstGeom prst="rect">
                <a:avLst/>
              </a:prstGeom>
              <a:blipFill>
                <a:blip r:embed="rId5"/>
                <a:stretch>
                  <a:fillRect b="-41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6D01401-5DEC-9E1F-E98F-9E6EE6933839}"/>
              </a:ext>
            </a:extLst>
          </p:cNvPr>
          <p:cNvCxnSpPr>
            <a:cxnSpLocks/>
          </p:cNvCxnSpPr>
          <p:nvPr/>
        </p:nvCxnSpPr>
        <p:spPr>
          <a:xfrm>
            <a:off x="3352800" y="3131127"/>
            <a:ext cx="581891" cy="94591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3053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9E861067-675D-C90D-7981-7A85937B1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Google Shape;112;p18">
                <a:extLst>
                  <a:ext uri="{FF2B5EF4-FFF2-40B4-BE49-F238E27FC236}">
                    <a16:creationId xmlns:a16="http://schemas.microsoft.com/office/drawing/2014/main" id="{F381F49A-3F6E-9818-56BA-963F0F54639D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11700" y="295268"/>
                <a:ext cx="8520600" cy="1327226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" sz="28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So the direct encoding of independence uses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Ω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434343"/>
                            </a:solidFill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434343"/>
                                </a:solidFill>
                                <a:latin typeface="Cambria Math" panose="02040503050406030204" pitchFamily="18" charset="0"/>
                                <a:ea typeface="Palatino"/>
                                <a:cs typeface="Palatino"/>
                                <a:sym typeface="Palatino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434343"/>
                                </a:solidFill>
                                <a:latin typeface="Cambria Math" panose="02040503050406030204" pitchFamily="18" charset="0"/>
                                <a:ea typeface="Palatino"/>
                                <a:cs typeface="Palatino"/>
                                <a:sym typeface="Palatino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434343"/>
                                </a:solidFill>
                                <a:latin typeface="Cambria Math" panose="02040503050406030204" pitchFamily="18" charset="0"/>
                                <a:ea typeface="Palatino"/>
                                <a:cs typeface="Palatino"/>
                                <a:sym typeface="Palatino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800" b="0" i="1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 </m:t>
                    </m:r>
                  </m:oMath>
                </a14:m>
                <a:r>
                  <a:rPr lang="en" sz="28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clauses on dense graphs with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434343"/>
                        </a:solidFill>
                        <a:latin typeface="Cambria Math" panose="02040503050406030204" pitchFamily="18" charset="0"/>
                        <a:ea typeface="Palatino"/>
                        <a:cs typeface="Palatino"/>
                        <a:sym typeface="Palatino"/>
                      </a:rPr>
                      <m:t>𝑛</m:t>
                    </m:r>
                  </m:oMath>
                </a14:m>
                <a:r>
                  <a:rPr lang="en" sz="2800" dirty="0">
                    <a:solidFill>
                      <a:srgbClr val="434343"/>
                    </a:solidFill>
                    <a:latin typeface="Palatino"/>
                    <a:ea typeface="Palatino"/>
                    <a:cs typeface="Palatino"/>
                    <a:sym typeface="Palatino"/>
                  </a:rPr>
                  <a:t> vertices…</a:t>
                </a:r>
                <a:endParaRPr sz="2800" dirty="0">
                  <a:solidFill>
                    <a:srgbClr val="434343"/>
                  </a:solidFill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</mc:Choice>
        <mc:Fallback xmlns="">
          <p:sp>
            <p:nvSpPr>
              <p:cNvPr id="112" name="Google Shape;112;p18">
                <a:extLst>
                  <a:ext uri="{FF2B5EF4-FFF2-40B4-BE49-F238E27FC236}">
                    <a16:creationId xmlns:a16="http://schemas.microsoft.com/office/drawing/2014/main" id="{F381F49A-3F6E-9818-56BA-963F0F54639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700" y="295268"/>
                <a:ext cx="8520600" cy="13272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" name="Google Shape;113;p18">
            <a:extLst>
              <a:ext uri="{FF2B5EF4-FFF2-40B4-BE49-F238E27FC236}">
                <a16:creationId xmlns:a16="http://schemas.microsoft.com/office/drawing/2014/main" id="{FCEEDDFE-F77E-8B07-D14D-F6A5EE843F2F}"/>
              </a:ext>
            </a:extLst>
          </p:cNvPr>
          <p:cNvSpPr/>
          <p:nvPr/>
        </p:nvSpPr>
        <p:spPr>
          <a:xfrm>
            <a:off x="2183698" y="1639165"/>
            <a:ext cx="4618500" cy="1265100"/>
          </a:xfrm>
          <a:custGeom>
            <a:avLst/>
            <a:gdLst>
              <a:gd name="csX0" fmla="*/ 0 w 4618500"/>
              <a:gd name="csY0" fmla="*/ 0 h 1265100"/>
              <a:gd name="csX1" fmla="*/ 669683 w 4618500"/>
              <a:gd name="csY1" fmla="*/ 0 h 1265100"/>
              <a:gd name="csX2" fmla="*/ 1293180 w 4618500"/>
              <a:gd name="csY2" fmla="*/ 0 h 1265100"/>
              <a:gd name="csX3" fmla="*/ 1870493 w 4618500"/>
              <a:gd name="csY3" fmla="*/ 0 h 1265100"/>
              <a:gd name="csX4" fmla="*/ 2447805 w 4618500"/>
              <a:gd name="csY4" fmla="*/ 0 h 1265100"/>
              <a:gd name="csX5" fmla="*/ 3117488 w 4618500"/>
              <a:gd name="csY5" fmla="*/ 0 h 1265100"/>
              <a:gd name="csX6" fmla="*/ 3740985 w 4618500"/>
              <a:gd name="csY6" fmla="*/ 0 h 1265100"/>
              <a:gd name="csX7" fmla="*/ 4618500 w 4618500"/>
              <a:gd name="csY7" fmla="*/ 0 h 1265100"/>
              <a:gd name="csX8" fmla="*/ 4618500 w 4618500"/>
              <a:gd name="csY8" fmla="*/ 409049 h 1265100"/>
              <a:gd name="csX9" fmla="*/ 4618500 w 4618500"/>
              <a:gd name="csY9" fmla="*/ 792796 h 1265100"/>
              <a:gd name="csX10" fmla="*/ 4618500 w 4618500"/>
              <a:gd name="csY10" fmla="*/ 1265100 h 1265100"/>
              <a:gd name="csX11" fmla="*/ 4133558 w 4618500"/>
              <a:gd name="csY11" fmla="*/ 1265100 h 1265100"/>
              <a:gd name="csX12" fmla="*/ 3463875 w 4618500"/>
              <a:gd name="csY12" fmla="*/ 1265100 h 1265100"/>
              <a:gd name="csX13" fmla="*/ 2932748 w 4618500"/>
              <a:gd name="csY13" fmla="*/ 1265100 h 1265100"/>
              <a:gd name="csX14" fmla="*/ 2263065 w 4618500"/>
              <a:gd name="csY14" fmla="*/ 1265100 h 1265100"/>
              <a:gd name="csX15" fmla="*/ 1778123 w 4618500"/>
              <a:gd name="csY15" fmla="*/ 1265100 h 1265100"/>
              <a:gd name="csX16" fmla="*/ 1339365 w 4618500"/>
              <a:gd name="csY16" fmla="*/ 1265100 h 1265100"/>
              <a:gd name="csX17" fmla="*/ 900608 w 4618500"/>
              <a:gd name="csY17" fmla="*/ 1265100 h 1265100"/>
              <a:gd name="csX18" fmla="*/ 0 w 4618500"/>
              <a:gd name="csY18" fmla="*/ 1265100 h 1265100"/>
              <a:gd name="csX19" fmla="*/ 0 w 4618500"/>
              <a:gd name="csY19" fmla="*/ 881353 h 1265100"/>
              <a:gd name="csX20" fmla="*/ 0 w 4618500"/>
              <a:gd name="csY20" fmla="*/ 434351 h 1265100"/>
              <a:gd name="csX21" fmla="*/ 0 w 4618500"/>
              <a:gd name="csY21" fmla="*/ 0 h 1265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618500" h="1265100" fill="none" extrusionOk="0">
                <a:moveTo>
                  <a:pt x="0" y="0"/>
                </a:moveTo>
                <a:cubicBezTo>
                  <a:pt x="287417" y="-65468"/>
                  <a:pt x="499201" y="39949"/>
                  <a:pt x="669683" y="0"/>
                </a:cubicBezTo>
                <a:cubicBezTo>
                  <a:pt x="840165" y="-39949"/>
                  <a:pt x="1142426" y="66271"/>
                  <a:pt x="1293180" y="0"/>
                </a:cubicBezTo>
                <a:cubicBezTo>
                  <a:pt x="1443934" y="-66271"/>
                  <a:pt x="1702090" y="30287"/>
                  <a:pt x="1870493" y="0"/>
                </a:cubicBezTo>
                <a:cubicBezTo>
                  <a:pt x="2038896" y="-30287"/>
                  <a:pt x="2247819" y="37235"/>
                  <a:pt x="2447805" y="0"/>
                </a:cubicBezTo>
                <a:cubicBezTo>
                  <a:pt x="2647791" y="-37235"/>
                  <a:pt x="2980949" y="68423"/>
                  <a:pt x="3117488" y="0"/>
                </a:cubicBezTo>
                <a:cubicBezTo>
                  <a:pt x="3254027" y="-68423"/>
                  <a:pt x="3435622" y="65854"/>
                  <a:pt x="3740985" y="0"/>
                </a:cubicBezTo>
                <a:cubicBezTo>
                  <a:pt x="4046348" y="-65854"/>
                  <a:pt x="4198436" y="66006"/>
                  <a:pt x="4618500" y="0"/>
                </a:cubicBezTo>
                <a:cubicBezTo>
                  <a:pt x="4623622" y="162730"/>
                  <a:pt x="4582500" y="288804"/>
                  <a:pt x="4618500" y="409049"/>
                </a:cubicBezTo>
                <a:cubicBezTo>
                  <a:pt x="4654500" y="529294"/>
                  <a:pt x="4582629" y="714552"/>
                  <a:pt x="4618500" y="792796"/>
                </a:cubicBezTo>
                <a:cubicBezTo>
                  <a:pt x="4654371" y="871040"/>
                  <a:pt x="4597972" y="1070402"/>
                  <a:pt x="4618500" y="1265100"/>
                </a:cubicBezTo>
                <a:cubicBezTo>
                  <a:pt x="4505365" y="1279016"/>
                  <a:pt x="4277849" y="1244244"/>
                  <a:pt x="4133558" y="1265100"/>
                </a:cubicBezTo>
                <a:cubicBezTo>
                  <a:pt x="3989267" y="1285956"/>
                  <a:pt x="3712931" y="1259675"/>
                  <a:pt x="3463875" y="1265100"/>
                </a:cubicBezTo>
                <a:cubicBezTo>
                  <a:pt x="3214819" y="1270525"/>
                  <a:pt x="3119530" y="1203042"/>
                  <a:pt x="2932748" y="1265100"/>
                </a:cubicBezTo>
                <a:cubicBezTo>
                  <a:pt x="2745966" y="1327158"/>
                  <a:pt x="2591732" y="1203805"/>
                  <a:pt x="2263065" y="1265100"/>
                </a:cubicBezTo>
                <a:cubicBezTo>
                  <a:pt x="1934398" y="1326395"/>
                  <a:pt x="1915497" y="1261609"/>
                  <a:pt x="1778123" y="1265100"/>
                </a:cubicBezTo>
                <a:cubicBezTo>
                  <a:pt x="1640749" y="1268591"/>
                  <a:pt x="1507039" y="1262759"/>
                  <a:pt x="1339365" y="1265100"/>
                </a:cubicBezTo>
                <a:cubicBezTo>
                  <a:pt x="1171691" y="1267441"/>
                  <a:pt x="1058856" y="1255243"/>
                  <a:pt x="900608" y="1265100"/>
                </a:cubicBezTo>
                <a:cubicBezTo>
                  <a:pt x="742360" y="1274957"/>
                  <a:pt x="292135" y="1161213"/>
                  <a:pt x="0" y="1265100"/>
                </a:cubicBezTo>
                <a:cubicBezTo>
                  <a:pt x="-40486" y="1162920"/>
                  <a:pt x="15552" y="984324"/>
                  <a:pt x="0" y="881353"/>
                </a:cubicBezTo>
                <a:cubicBezTo>
                  <a:pt x="-15552" y="778382"/>
                  <a:pt x="31511" y="559241"/>
                  <a:pt x="0" y="434351"/>
                </a:cubicBezTo>
                <a:cubicBezTo>
                  <a:pt x="-31511" y="309461"/>
                  <a:pt x="20959" y="164785"/>
                  <a:pt x="0" y="0"/>
                </a:cubicBezTo>
                <a:close/>
              </a:path>
              <a:path w="4618500" h="1265100" stroke="0" extrusionOk="0">
                <a:moveTo>
                  <a:pt x="0" y="0"/>
                </a:moveTo>
                <a:cubicBezTo>
                  <a:pt x="227369" y="-46106"/>
                  <a:pt x="360630" y="58574"/>
                  <a:pt x="531128" y="0"/>
                </a:cubicBezTo>
                <a:cubicBezTo>
                  <a:pt x="701626" y="-58574"/>
                  <a:pt x="813542" y="1935"/>
                  <a:pt x="969885" y="0"/>
                </a:cubicBezTo>
                <a:cubicBezTo>
                  <a:pt x="1126228" y="-1935"/>
                  <a:pt x="1318074" y="69421"/>
                  <a:pt x="1639568" y="0"/>
                </a:cubicBezTo>
                <a:cubicBezTo>
                  <a:pt x="1961062" y="-69421"/>
                  <a:pt x="1942842" y="46028"/>
                  <a:pt x="2170695" y="0"/>
                </a:cubicBezTo>
                <a:cubicBezTo>
                  <a:pt x="2398548" y="-46028"/>
                  <a:pt x="2448225" y="36989"/>
                  <a:pt x="2701823" y="0"/>
                </a:cubicBezTo>
                <a:cubicBezTo>
                  <a:pt x="2955421" y="-36989"/>
                  <a:pt x="3153370" y="53722"/>
                  <a:pt x="3371505" y="0"/>
                </a:cubicBezTo>
                <a:cubicBezTo>
                  <a:pt x="3589640" y="-53722"/>
                  <a:pt x="3735698" y="54637"/>
                  <a:pt x="3856448" y="0"/>
                </a:cubicBezTo>
                <a:cubicBezTo>
                  <a:pt x="3977198" y="-54637"/>
                  <a:pt x="4453053" y="59611"/>
                  <a:pt x="4618500" y="0"/>
                </a:cubicBezTo>
                <a:cubicBezTo>
                  <a:pt x="4624331" y="98249"/>
                  <a:pt x="4612255" y="267454"/>
                  <a:pt x="4618500" y="447002"/>
                </a:cubicBezTo>
                <a:cubicBezTo>
                  <a:pt x="4624745" y="626550"/>
                  <a:pt x="4576763" y="723006"/>
                  <a:pt x="4618500" y="843400"/>
                </a:cubicBezTo>
                <a:cubicBezTo>
                  <a:pt x="4660237" y="963794"/>
                  <a:pt x="4569849" y="1079798"/>
                  <a:pt x="4618500" y="1265100"/>
                </a:cubicBezTo>
                <a:cubicBezTo>
                  <a:pt x="4416381" y="1317359"/>
                  <a:pt x="4261606" y="1211960"/>
                  <a:pt x="3995003" y="1265100"/>
                </a:cubicBezTo>
                <a:cubicBezTo>
                  <a:pt x="3728400" y="1318240"/>
                  <a:pt x="3614637" y="1185012"/>
                  <a:pt x="3325320" y="1265100"/>
                </a:cubicBezTo>
                <a:cubicBezTo>
                  <a:pt x="3036003" y="1345188"/>
                  <a:pt x="2802465" y="1211293"/>
                  <a:pt x="2655638" y="1265100"/>
                </a:cubicBezTo>
                <a:cubicBezTo>
                  <a:pt x="2508811" y="1318907"/>
                  <a:pt x="2368167" y="1228538"/>
                  <a:pt x="2170695" y="1265100"/>
                </a:cubicBezTo>
                <a:cubicBezTo>
                  <a:pt x="1973223" y="1301662"/>
                  <a:pt x="1867179" y="1202553"/>
                  <a:pt x="1593382" y="1265100"/>
                </a:cubicBezTo>
                <a:cubicBezTo>
                  <a:pt x="1319585" y="1327647"/>
                  <a:pt x="1200188" y="1197967"/>
                  <a:pt x="923700" y="1265100"/>
                </a:cubicBezTo>
                <a:cubicBezTo>
                  <a:pt x="647212" y="1332233"/>
                  <a:pt x="438118" y="1252086"/>
                  <a:pt x="0" y="1265100"/>
                </a:cubicBezTo>
                <a:cubicBezTo>
                  <a:pt x="-35256" y="1175687"/>
                  <a:pt x="15356" y="1029748"/>
                  <a:pt x="0" y="881353"/>
                </a:cubicBezTo>
                <a:cubicBezTo>
                  <a:pt x="-15356" y="732958"/>
                  <a:pt x="17124" y="660625"/>
                  <a:pt x="0" y="484955"/>
                </a:cubicBezTo>
                <a:cubicBezTo>
                  <a:pt x="-17124" y="309285"/>
                  <a:pt x="7131" y="183193"/>
                  <a:pt x="0" y="0"/>
                </a:cubicBezTo>
                <a:close/>
              </a:path>
            </a:pathLst>
          </a:custGeom>
          <a:solidFill>
            <a:srgbClr val="EAD1DC"/>
          </a:solidFill>
          <a:ln>
            <a:solidFill>
              <a:schemeClr val="dk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Palatino"/>
                <a:ea typeface="Palatino"/>
                <a:cs typeface="Palatino"/>
                <a:sym typeface="Palatino"/>
              </a:rPr>
              <a:t>Can we do better?</a:t>
            </a:r>
            <a:endParaRPr sz="2800" dirty="0">
              <a:latin typeface="Palatino"/>
              <a:ea typeface="Palatino"/>
              <a:cs typeface="Palatino"/>
              <a:sym typeface="Palatin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Google Shape;114;p18">
                <a:extLst>
                  <a:ext uri="{FF2B5EF4-FFF2-40B4-BE49-F238E27FC236}">
                    <a16:creationId xmlns:a16="http://schemas.microsoft.com/office/drawing/2014/main" id="{C7EBD690-BAA4-65DB-5A65-E2B9DB6F2F9E}"/>
                  </a:ext>
                </a:extLst>
              </p:cNvPr>
              <p:cNvSpPr/>
              <p:nvPr/>
            </p:nvSpPr>
            <p:spPr>
              <a:xfrm>
                <a:off x="645725" y="3260903"/>
                <a:ext cx="8019600" cy="1443900"/>
              </a:xfrm>
              <a:custGeom>
                <a:avLst/>
                <a:gdLst>
                  <a:gd name="csX0" fmla="*/ 0 w 8019600"/>
                  <a:gd name="csY0" fmla="*/ 0 h 1443900"/>
                  <a:gd name="csX1" fmla="*/ 733221 w 8019600"/>
                  <a:gd name="csY1" fmla="*/ 0 h 1443900"/>
                  <a:gd name="csX2" fmla="*/ 1145657 w 8019600"/>
                  <a:gd name="csY2" fmla="*/ 0 h 1443900"/>
                  <a:gd name="csX3" fmla="*/ 1718486 w 8019600"/>
                  <a:gd name="csY3" fmla="*/ 0 h 1443900"/>
                  <a:gd name="csX4" fmla="*/ 2371510 w 8019600"/>
                  <a:gd name="csY4" fmla="*/ 0 h 1443900"/>
                  <a:gd name="csX5" fmla="*/ 2703751 w 8019600"/>
                  <a:gd name="csY5" fmla="*/ 0 h 1443900"/>
                  <a:gd name="csX6" fmla="*/ 3035991 w 8019600"/>
                  <a:gd name="csY6" fmla="*/ 0 h 1443900"/>
                  <a:gd name="csX7" fmla="*/ 3769212 w 8019600"/>
                  <a:gd name="csY7" fmla="*/ 0 h 1443900"/>
                  <a:gd name="csX8" fmla="*/ 4342041 w 8019600"/>
                  <a:gd name="csY8" fmla="*/ 0 h 1443900"/>
                  <a:gd name="csX9" fmla="*/ 4674281 w 8019600"/>
                  <a:gd name="csY9" fmla="*/ 0 h 1443900"/>
                  <a:gd name="csX10" fmla="*/ 5247110 w 8019600"/>
                  <a:gd name="csY10" fmla="*/ 0 h 1443900"/>
                  <a:gd name="csX11" fmla="*/ 5980330 w 8019600"/>
                  <a:gd name="csY11" fmla="*/ 0 h 1443900"/>
                  <a:gd name="csX12" fmla="*/ 6472963 w 8019600"/>
                  <a:gd name="csY12" fmla="*/ 0 h 1443900"/>
                  <a:gd name="csX13" fmla="*/ 6965595 w 8019600"/>
                  <a:gd name="csY13" fmla="*/ 0 h 1443900"/>
                  <a:gd name="csX14" fmla="*/ 8019600 w 8019600"/>
                  <a:gd name="csY14" fmla="*/ 0 h 1443900"/>
                  <a:gd name="csX15" fmla="*/ 8019600 w 8019600"/>
                  <a:gd name="csY15" fmla="*/ 495739 h 1443900"/>
                  <a:gd name="csX16" fmla="*/ 8019600 w 8019600"/>
                  <a:gd name="csY16" fmla="*/ 977039 h 1443900"/>
                  <a:gd name="csX17" fmla="*/ 8019600 w 8019600"/>
                  <a:gd name="csY17" fmla="*/ 1443900 h 1443900"/>
                  <a:gd name="csX18" fmla="*/ 7526967 w 8019600"/>
                  <a:gd name="csY18" fmla="*/ 1443900 h 1443900"/>
                  <a:gd name="csX19" fmla="*/ 7114531 w 8019600"/>
                  <a:gd name="csY19" fmla="*/ 1443900 h 1443900"/>
                  <a:gd name="csX20" fmla="*/ 6381310 w 8019600"/>
                  <a:gd name="csY20" fmla="*/ 1443900 h 1443900"/>
                  <a:gd name="csX21" fmla="*/ 5808482 w 8019600"/>
                  <a:gd name="csY21" fmla="*/ 1443900 h 1443900"/>
                  <a:gd name="csX22" fmla="*/ 5476241 w 8019600"/>
                  <a:gd name="csY22" fmla="*/ 1443900 h 1443900"/>
                  <a:gd name="csX23" fmla="*/ 4903413 w 8019600"/>
                  <a:gd name="csY23" fmla="*/ 1443900 h 1443900"/>
                  <a:gd name="csX24" fmla="*/ 4410780 w 8019600"/>
                  <a:gd name="csY24" fmla="*/ 1443900 h 1443900"/>
                  <a:gd name="csX25" fmla="*/ 3918147 w 8019600"/>
                  <a:gd name="csY25" fmla="*/ 1443900 h 1443900"/>
                  <a:gd name="csX26" fmla="*/ 3425515 w 8019600"/>
                  <a:gd name="csY26" fmla="*/ 1443900 h 1443900"/>
                  <a:gd name="csX27" fmla="*/ 2932882 w 8019600"/>
                  <a:gd name="csY27" fmla="*/ 1443900 h 1443900"/>
                  <a:gd name="csX28" fmla="*/ 2279858 w 8019600"/>
                  <a:gd name="csY28" fmla="*/ 1443900 h 1443900"/>
                  <a:gd name="csX29" fmla="*/ 1707029 w 8019600"/>
                  <a:gd name="csY29" fmla="*/ 1443900 h 1443900"/>
                  <a:gd name="csX30" fmla="*/ 1374789 w 8019600"/>
                  <a:gd name="csY30" fmla="*/ 1443900 h 1443900"/>
                  <a:gd name="csX31" fmla="*/ 882156 w 8019600"/>
                  <a:gd name="csY31" fmla="*/ 1443900 h 1443900"/>
                  <a:gd name="csX32" fmla="*/ 0 w 8019600"/>
                  <a:gd name="csY32" fmla="*/ 1443900 h 1443900"/>
                  <a:gd name="csX33" fmla="*/ 0 w 8019600"/>
                  <a:gd name="csY33" fmla="*/ 991478 h 1443900"/>
                  <a:gd name="csX34" fmla="*/ 0 w 8019600"/>
                  <a:gd name="csY34" fmla="*/ 553495 h 1443900"/>
                  <a:gd name="csX35" fmla="*/ 0 w 8019600"/>
                  <a:gd name="csY35" fmla="*/ 0 h 14439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8019600" h="1443900" fill="none" extrusionOk="0">
                    <a:moveTo>
                      <a:pt x="0" y="0"/>
                    </a:moveTo>
                    <a:cubicBezTo>
                      <a:pt x="181921" y="-21892"/>
                      <a:pt x="561495" y="13661"/>
                      <a:pt x="733221" y="0"/>
                    </a:cubicBezTo>
                    <a:cubicBezTo>
                      <a:pt x="904947" y="-13661"/>
                      <a:pt x="1043326" y="4164"/>
                      <a:pt x="1145657" y="0"/>
                    </a:cubicBezTo>
                    <a:cubicBezTo>
                      <a:pt x="1247988" y="-4164"/>
                      <a:pt x="1574154" y="4233"/>
                      <a:pt x="1718486" y="0"/>
                    </a:cubicBezTo>
                    <a:cubicBezTo>
                      <a:pt x="1862818" y="-4233"/>
                      <a:pt x="2223013" y="39636"/>
                      <a:pt x="2371510" y="0"/>
                    </a:cubicBezTo>
                    <a:cubicBezTo>
                      <a:pt x="2520007" y="-39636"/>
                      <a:pt x="2610939" y="22008"/>
                      <a:pt x="2703751" y="0"/>
                    </a:cubicBezTo>
                    <a:cubicBezTo>
                      <a:pt x="2796563" y="-22008"/>
                      <a:pt x="2936363" y="2799"/>
                      <a:pt x="3035991" y="0"/>
                    </a:cubicBezTo>
                    <a:cubicBezTo>
                      <a:pt x="3135619" y="-2799"/>
                      <a:pt x="3559810" y="34730"/>
                      <a:pt x="3769212" y="0"/>
                    </a:cubicBezTo>
                    <a:cubicBezTo>
                      <a:pt x="3978614" y="-34730"/>
                      <a:pt x="4127653" y="11412"/>
                      <a:pt x="4342041" y="0"/>
                    </a:cubicBezTo>
                    <a:cubicBezTo>
                      <a:pt x="4556429" y="-11412"/>
                      <a:pt x="4537949" y="3636"/>
                      <a:pt x="4674281" y="0"/>
                    </a:cubicBezTo>
                    <a:cubicBezTo>
                      <a:pt x="4810613" y="-3636"/>
                      <a:pt x="4988810" y="17867"/>
                      <a:pt x="5247110" y="0"/>
                    </a:cubicBezTo>
                    <a:cubicBezTo>
                      <a:pt x="5505410" y="-17867"/>
                      <a:pt x="5714427" y="25716"/>
                      <a:pt x="5980330" y="0"/>
                    </a:cubicBezTo>
                    <a:cubicBezTo>
                      <a:pt x="6246233" y="-25716"/>
                      <a:pt x="6236936" y="49595"/>
                      <a:pt x="6472963" y="0"/>
                    </a:cubicBezTo>
                    <a:cubicBezTo>
                      <a:pt x="6708990" y="-49595"/>
                      <a:pt x="6782281" y="39838"/>
                      <a:pt x="6965595" y="0"/>
                    </a:cubicBezTo>
                    <a:cubicBezTo>
                      <a:pt x="7148909" y="-39838"/>
                      <a:pt x="7677958" y="102384"/>
                      <a:pt x="8019600" y="0"/>
                    </a:cubicBezTo>
                    <a:cubicBezTo>
                      <a:pt x="8048190" y="233283"/>
                      <a:pt x="7961706" y="382439"/>
                      <a:pt x="8019600" y="495739"/>
                    </a:cubicBezTo>
                    <a:cubicBezTo>
                      <a:pt x="8077494" y="609039"/>
                      <a:pt x="7990682" y="843995"/>
                      <a:pt x="8019600" y="977039"/>
                    </a:cubicBezTo>
                    <a:cubicBezTo>
                      <a:pt x="8048518" y="1110083"/>
                      <a:pt x="8015852" y="1221941"/>
                      <a:pt x="8019600" y="1443900"/>
                    </a:cubicBezTo>
                    <a:cubicBezTo>
                      <a:pt x="7788101" y="1460941"/>
                      <a:pt x="7725056" y="1438193"/>
                      <a:pt x="7526967" y="1443900"/>
                    </a:cubicBezTo>
                    <a:cubicBezTo>
                      <a:pt x="7328878" y="1449607"/>
                      <a:pt x="7307933" y="1431527"/>
                      <a:pt x="7114531" y="1443900"/>
                    </a:cubicBezTo>
                    <a:cubicBezTo>
                      <a:pt x="6921129" y="1456273"/>
                      <a:pt x="6531298" y="1400792"/>
                      <a:pt x="6381310" y="1443900"/>
                    </a:cubicBezTo>
                    <a:cubicBezTo>
                      <a:pt x="6231322" y="1487008"/>
                      <a:pt x="6039451" y="1437963"/>
                      <a:pt x="5808482" y="1443900"/>
                    </a:cubicBezTo>
                    <a:cubicBezTo>
                      <a:pt x="5577513" y="1449837"/>
                      <a:pt x="5600648" y="1412882"/>
                      <a:pt x="5476241" y="1443900"/>
                    </a:cubicBezTo>
                    <a:cubicBezTo>
                      <a:pt x="5351834" y="1474918"/>
                      <a:pt x="5038340" y="1440965"/>
                      <a:pt x="4903413" y="1443900"/>
                    </a:cubicBezTo>
                    <a:cubicBezTo>
                      <a:pt x="4768486" y="1446835"/>
                      <a:pt x="4554488" y="1428437"/>
                      <a:pt x="4410780" y="1443900"/>
                    </a:cubicBezTo>
                    <a:cubicBezTo>
                      <a:pt x="4267072" y="1459363"/>
                      <a:pt x="4152508" y="1400172"/>
                      <a:pt x="3918147" y="1443900"/>
                    </a:cubicBezTo>
                    <a:cubicBezTo>
                      <a:pt x="3683786" y="1487628"/>
                      <a:pt x="3526865" y="1411707"/>
                      <a:pt x="3425515" y="1443900"/>
                    </a:cubicBezTo>
                    <a:cubicBezTo>
                      <a:pt x="3324165" y="1476093"/>
                      <a:pt x="3125457" y="1434754"/>
                      <a:pt x="2932882" y="1443900"/>
                    </a:cubicBezTo>
                    <a:cubicBezTo>
                      <a:pt x="2740307" y="1453046"/>
                      <a:pt x="2594195" y="1397017"/>
                      <a:pt x="2279858" y="1443900"/>
                    </a:cubicBezTo>
                    <a:cubicBezTo>
                      <a:pt x="1965521" y="1490783"/>
                      <a:pt x="1977909" y="1387453"/>
                      <a:pt x="1707029" y="1443900"/>
                    </a:cubicBezTo>
                    <a:cubicBezTo>
                      <a:pt x="1436149" y="1500347"/>
                      <a:pt x="1527454" y="1415806"/>
                      <a:pt x="1374789" y="1443900"/>
                    </a:cubicBezTo>
                    <a:cubicBezTo>
                      <a:pt x="1222124" y="1471994"/>
                      <a:pt x="1117068" y="1395916"/>
                      <a:pt x="882156" y="1443900"/>
                    </a:cubicBezTo>
                    <a:cubicBezTo>
                      <a:pt x="647244" y="1491884"/>
                      <a:pt x="252862" y="1359405"/>
                      <a:pt x="0" y="1443900"/>
                    </a:cubicBezTo>
                    <a:cubicBezTo>
                      <a:pt x="-9337" y="1261777"/>
                      <a:pt x="20887" y="1151565"/>
                      <a:pt x="0" y="991478"/>
                    </a:cubicBezTo>
                    <a:cubicBezTo>
                      <a:pt x="-20887" y="831391"/>
                      <a:pt x="33222" y="749740"/>
                      <a:pt x="0" y="553495"/>
                    </a:cubicBezTo>
                    <a:cubicBezTo>
                      <a:pt x="-33222" y="357250"/>
                      <a:pt x="52949" y="202387"/>
                      <a:pt x="0" y="0"/>
                    </a:cubicBezTo>
                    <a:close/>
                  </a:path>
                  <a:path w="8019600" h="1443900" stroke="0" extrusionOk="0">
                    <a:moveTo>
                      <a:pt x="0" y="0"/>
                    </a:moveTo>
                    <a:cubicBezTo>
                      <a:pt x="196394" y="-34784"/>
                      <a:pt x="281974" y="34319"/>
                      <a:pt x="492633" y="0"/>
                    </a:cubicBezTo>
                    <a:cubicBezTo>
                      <a:pt x="703292" y="-34319"/>
                      <a:pt x="723247" y="28217"/>
                      <a:pt x="824873" y="0"/>
                    </a:cubicBezTo>
                    <a:cubicBezTo>
                      <a:pt x="926499" y="-28217"/>
                      <a:pt x="1374410" y="547"/>
                      <a:pt x="1558094" y="0"/>
                    </a:cubicBezTo>
                    <a:cubicBezTo>
                      <a:pt x="1741778" y="-547"/>
                      <a:pt x="1849523" y="48962"/>
                      <a:pt x="2050726" y="0"/>
                    </a:cubicBezTo>
                    <a:cubicBezTo>
                      <a:pt x="2251929" y="-48962"/>
                      <a:pt x="2439444" y="48506"/>
                      <a:pt x="2543359" y="0"/>
                    </a:cubicBezTo>
                    <a:cubicBezTo>
                      <a:pt x="2647274" y="-48506"/>
                      <a:pt x="3026740" y="71690"/>
                      <a:pt x="3276579" y="0"/>
                    </a:cubicBezTo>
                    <a:cubicBezTo>
                      <a:pt x="3526418" y="-71690"/>
                      <a:pt x="3510066" y="21524"/>
                      <a:pt x="3689016" y="0"/>
                    </a:cubicBezTo>
                    <a:cubicBezTo>
                      <a:pt x="3867966" y="-21524"/>
                      <a:pt x="4152535" y="59933"/>
                      <a:pt x="4422237" y="0"/>
                    </a:cubicBezTo>
                    <a:cubicBezTo>
                      <a:pt x="4691939" y="-59933"/>
                      <a:pt x="4931732" y="29468"/>
                      <a:pt x="5155457" y="0"/>
                    </a:cubicBezTo>
                    <a:cubicBezTo>
                      <a:pt x="5379182" y="-29468"/>
                      <a:pt x="5510447" y="14290"/>
                      <a:pt x="5728286" y="0"/>
                    </a:cubicBezTo>
                    <a:cubicBezTo>
                      <a:pt x="5946125" y="-14290"/>
                      <a:pt x="6128007" y="67687"/>
                      <a:pt x="6461506" y="0"/>
                    </a:cubicBezTo>
                    <a:cubicBezTo>
                      <a:pt x="6795005" y="-67687"/>
                      <a:pt x="6844688" y="10275"/>
                      <a:pt x="6954139" y="0"/>
                    </a:cubicBezTo>
                    <a:cubicBezTo>
                      <a:pt x="7063590" y="-10275"/>
                      <a:pt x="7328479" y="25363"/>
                      <a:pt x="7446771" y="0"/>
                    </a:cubicBezTo>
                    <a:cubicBezTo>
                      <a:pt x="7565063" y="-25363"/>
                      <a:pt x="7804173" y="61637"/>
                      <a:pt x="8019600" y="0"/>
                    </a:cubicBezTo>
                    <a:cubicBezTo>
                      <a:pt x="8055621" y="202719"/>
                      <a:pt x="7984666" y="312109"/>
                      <a:pt x="8019600" y="466861"/>
                    </a:cubicBezTo>
                    <a:cubicBezTo>
                      <a:pt x="8054534" y="621613"/>
                      <a:pt x="7982805" y="712403"/>
                      <a:pt x="8019600" y="948161"/>
                    </a:cubicBezTo>
                    <a:cubicBezTo>
                      <a:pt x="8056395" y="1183919"/>
                      <a:pt x="7997187" y="1203320"/>
                      <a:pt x="8019600" y="1443900"/>
                    </a:cubicBezTo>
                    <a:cubicBezTo>
                      <a:pt x="7720144" y="1493772"/>
                      <a:pt x="7537370" y="1403283"/>
                      <a:pt x="7366575" y="1443900"/>
                    </a:cubicBezTo>
                    <a:cubicBezTo>
                      <a:pt x="7195780" y="1484517"/>
                      <a:pt x="7176090" y="1435731"/>
                      <a:pt x="7034335" y="1443900"/>
                    </a:cubicBezTo>
                    <a:cubicBezTo>
                      <a:pt x="6892580" y="1452069"/>
                      <a:pt x="6735061" y="1418621"/>
                      <a:pt x="6621898" y="1443900"/>
                    </a:cubicBezTo>
                    <a:cubicBezTo>
                      <a:pt x="6508735" y="1469179"/>
                      <a:pt x="6222616" y="1415790"/>
                      <a:pt x="5888678" y="1443900"/>
                    </a:cubicBezTo>
                    <a:cubicBezTo>
                      <a:pt x="5554740" y="1472010"/>
                      <a:pt x="5457481" y="1433437"/>
                      <a:pt x="5315849" y="1443900"/>
                    </a:cubicBezTo>
                    <a:cubicBezTo>
                      <a:pt x="5174217" y="1454363"/>
                      <a:pt x="5086048" y="1439298"/>
                      <a:pt x="4903413" y="1443900"/>
                    </a:cubicBezTo>
                    <a:cubicBezTo>
                      <a:pt x="4720778" y="1448502"/>
                      <a:pt x="4581949" y="1433721"/>
                      <a:pt x="4330584" y="1443900"/>
                    </a:cubicBezTo>
                    <a:cubicBezTo>
                      <a:pt x="4079219" y="1454079"/>
                      <a:pt x="4160565" y="1409533"/>
                      <a:pt x="3998343" y="1443900"/>
                    </a:cubicBezTo>
                    <a:cubicBezTo>
                      <a:pt x="3836121" y="1478267"/>
                      <a:pt x="3802182" y="1417640"/>
                      <a:pt x="3666103" y="1443900"/>
                    </a:cubicBezTo>
                    <a:cubicBezTo>
                      <a:pt x="3530024" y="1470160"/>
                      <a:pt x="3359972" y="1419494"/>
                      <a:pt x="3093274" y="1443900"/>
                    </a:cubicBezTo>
                    <a:cubicBezTo>
                      <a:pt x="2826576" y="1468306"/>
                      <a:pt x="2855253" y="1423416"/>
                      <a:pt x="2680838" y="1443900"/>
                    </a:cubicBezTo>
                    <a:cubicBezTo>
                      <a:pt x="2506423" y="1464384"/>
                      <a:pt x="2234902" y="1409158"/>
                      <a:pt x="2027813" y="1443900"/>
                    </a:cubicBezTo>
                    <a:cubicBezTo>
                      <a:pt x="1820724" y="1478642"/>
                      <a:pt x="1727265" y="1427981"/>
                      <a:pt x="1615377" y="1443900"/>
                    </a:cubicBezTo>
                    <a:cubicBezTo>
                      <a:pt x="1503489" y="1459819"/>
                      <a:pt x="1245966" y="1377030"/>
                      <a:pt x="962352" y="1443900"/>
                    </a:cubicBezTo>
                    <a:cubicBezTo>
                      <a:pt x="678739" y="1510770"/>
                      <a:pt x="708880" y="1413238"/>
                      <a:pt x="630111" y="1443900"/>
                    </a:cubicBezTo>
                    <a:cubicBezTo>
                      <a:pt x="551342" y="1474562"/>
                      <a:pt x="278512" y="1415459"/>
                      <a:pt x="0" y="1443900"/>
                    </a:cubicBezTo>
                    <a:cubicBezTo>
                      <a:pt x="-5261" y="1242611"/>
                      <a:pt x="34761" y="1151610"/>
                      <a:pt x="0" y="991478"/>
                    </a:cubicBezTo>
                    <a:cubicBezTo>
                      <a:pt x="-34761" y="831346"/>
                      <a:pt x="23783" y="683929"/>
                      <a:pt x="0" y="481300"/>
                    </a:cubicBezTo>
                    <a:cubicBezTo>
                      <a:pt x="-23783" y="278671"/>
                      <a:pt x="53779" y="120100"/>
                      <a:pt x="0" y="0"/>
                    </a:cubicBezTo>
                    <a:close/>
                  </a:path>
                </a:pathLst>
              </a:custGeom>
              <a:solidFill>
                <a:srgbClr val="D9EAD3"/>
              </a:solidFill>
              <a:ln>
                <a:solidFill>
                  <a:schemeClr val="dk2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" sz="3600" b="1" dirty="0">
                    <a:latin typeface="Palatino"/>
                    <a:ea typeface="Palatino"/>
                    <a:cs typeface="Palatino"/>
                    <a:sym typeface="Palatino"/>
                  </a:rPr>
                  <a:t>Theorem</a:t>
                </a:r>
                <a:r>
                  <a:rPr lang="en" sz="3600" dirty="0">
                    <a:latin typeface="Palatino"/>
                    <a:ea typeface="Palatino"/>
                    <a:cs typeface="Palatino"/>
                    <a:sym typeface="Palatino"/>
                  </a:rPr>
                  <a:t>: Yes, we can!</a:t>
                </a:r>
                <a14:m>
                  <m:oMath xmlns:m="http://schemas.openxmlformats.org/officeDocument/2006/math">
                    <m:d>
                      <m:dPr>
                        <m:begChr m:val=""/>
                        <m:ctrlPr>
                          <a:rPr lang="en-US" sz="3600" i="1"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</m:ctrlPr>
                      </m:d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Palatino"/>
                            <a:cs typeface="Palatino"/>
                            <a:sym typeface="Palatino"/>
                          </a:rPr>
                          <m:t> </m:t>
                        </m:r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alatino"/>
                            <a:sym typeface="Palatino"/>
                          </a:rPr>
                          <m:t>𝒪</m:t>
                        </m:r>
                        <m:d>
                          <m:dPr>
                            <m:endChr m:val=""/>
                            <m:ctrlPr>
                              <a:rPr lang="en-US" sz="3600" i="1">
                                <a:latin typeface="Cambria Math" panose="02040503050406030204" pitchFamily="18" charset="0"/>
                                <a:ea typeface="Palatino"/>
                                <a:cs typeface="Palatino"/>
                                <a:sym typeface="Palatino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3600" i="1">
                                    <a:latin typeface="Cambria Math" panose="02040503050406030204" pitchFamily="18" charset="0"/>
                                    <a:ea typeface="Palatino"/>
                                    <a:cs typeface="Palatino"/>
                                    <a:sym typeface="Palatino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3600" i="1">
                                        <a:latin typeface="Cambria Math" panose="02040503050406030204" pitchFamily="18" charset="0"/>
                                        <a:ea typeface="Palatino"/>
                                        <a:cs typeface="Palatino"/>
                                        <a:sym typeface="Palatino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i="1">
                                        <a:latin typeface="Cambria Math" panose="02040503050406030204" pitchFamily="18" charset="0"/>
                                        <a:ea typeface="Palatino"/>
                                        <a:cs typeface="Palatino"/>
                                        <a:sym typeface="Palatino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3600" i="1">
                                        <a:latin typeface="Cambria Math" panose="02040503050406030204" pitchFamily="18" charset="0"/>
                                        <a:ea typeface="Palatino"/>
                                        <a:cs typeface="Palatino"/>
                                        <a:sym typeface="Palatino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func>
                                  <m:funcPr>
                                    <m:ctrlPr>
                                      <a:rPr lang="en-US" sz="3600" i="1">
                                        <a:latin typeface="Cambria Math" panose="02040503050406030204" pitchFamily="18" charset="0"/>
                                        <a:ea typeface="Palatino"/>
                                        <a:cs typeface="Palatino"/>
                                        <a:sym typeface="Palatino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3600">
                                        <a:latin typeface="Cambria Math" panose="02040503050406030204" pitchFamily="18" charset="0"/>
                                        <a:ea typeface="Palatino"/>
                                        <a:cs typeface="Palatino"/>
                                        <a:sym typeface="Palatino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3600" i="1">
                                        <a:latin typeface="Cambria Math" panose="02040503050406030204" pitchFamily="18" charset="0"/>
                                        <a:ea typeface="Palatino"/>
                                        <a:cs typeface="Palatino"/>
                                        <a:sym typeface="Palatino"/>
                                      </a:rPr>
                                      <m:t>𝑛</m:t>
                                    </m:r>
                                  </m:e>
                                </m:func>
                              </m:den>
                            </m:f>
                          </m:e>
                        </m:d>
                      </m:e>
                    </m:d>
                  </m:oMath>
                </a14:m>
                <a:r>
                  <a:rPr lang="en-US" sz="3600" i="1" dirty="0">
                    <a:latin typeface="Palatino"/>
                    <a:ea typeface="Palatino"/>
                    <a:cs typeface="Palatino"/>
                    <a:sym typeface="Palatino"/>
                  </a:rPr>
                  <a:t>.</a:t>
                </a:r>
                <a:endParaRPr sz="3600" i="1" dirty="0"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</mc:Choice>
        <mc:Fallback xmlns="">
          <p:sp>
            <p:nvSpPr>
              <p:cNvPr id="114" name="Google Shape;114;p18">
                <a:extLst>
                  <a:ext uri="{FF2B5EF4-FFF2-40B4-BE49-F238E27FC236}">
                    <a16:creationId xmlns:a16="http://schemas.microsoft.com/office/drawing/2014/main" id="{C7EBD690-BAA4-65DB-5A65-E2B9DB6F2F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25" y="3260903"/>
                <a:ext cx="8019600" cy="1443900"/>
              </a:xfrm>
              <a:prstGeom prst="rect">
                <a:avLst/>
              </a:prstGeom>
              <a:blipFill>
                <a:blip r:embed="rId4"/>
                <a:stretch>
                  <a:fillRect t="-180672" r="-14780" b="-262185"/>
                </a:stretch>
              </a:blipFill>
              <a:ln>
                <a:solidFill>
                  <a:schemeClr val="dk2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8019600"/>
                          <a:gd name="connsiteY0" fmla="*/ 0 h 1443900"/>
                          <a:gd name="connsiteX1" fmla="*/ 733221 w 8019600"/>
                          <a:gd name="connsiteY1" fmla="*/ 0 h 1443900"/>
                          <a:gd name="connsiteX2" fmla="*/ 1145657 w 8019600"/>
                          <a:gd name="connsiteY2" fmla="*/ 0 h 1443900"/>
                          <a:gd name="connsiteX3" fmla="*/ 1718486 w 8019600"/>
                          <a:gd name="connsiteY3" fmla="*/ 0 h 1443900"/>
                          <a:gd name="connsiteX4" fmla="*/ 2371510 w 8019600"/>
                          <a:gd name="connsiteY4" fmla="*/ 0 h 1443900"/>
                          <a:gd name="connsiteX5" fmla="*/ 2703751 w 8019600"/>
                          <a:gd name="connsiteY5" fmla="*/ 0 h 1443900"/>
                          <a:gd name="connsiteX6" fmla="*/ 3035991 w 8019600"/>
                          <a:gd name="connsiteY6" fmla="*/ 0 h 1443900"/>
                          <a:gd name="connsiteX7" fmla="*/ 3769212 w 8019600"/>
                          <a:gd name="connsiteY7" fmla="*/ 0 h 1443900"/>
                          <a:gd name="connsiteX8" fmla="*/ 4342041 w 8019600"/>
                          <a:gd name="connsiteY8" fmla="*/ 0 h 1443900"/>
                          <a:gd name="connsiteX9" fmla="*/ 4674281 w 8019600"/>
                          <a:gd name="connsiteY9" fmla="*/ 0 h 1443900"/>
                          <a:gd name="connsiteX10" fmla="*/ 5247110 w 8019600"/>
                          <a:gd name="connsiteY10" fmla="*/ 0 h 1443900"/>
                          <a:gd name="connsiteX11" fmla="*/ 5980330 w 8019600"/>
                          <a:gd name="connsiteY11" fmla="*/ 0 h 1443900"/>
                          <a:gd name="connsiteX12" fmla="*/ 6472963 w 8019600"/>
                          <a:gd name="connsiteY12" fmla="*/ 0 h 1443900"/>
                          <a:gd name="connsiteX13" fmla="*/ 6965595 w 8019600"/>
                          <a:gd name="connsiteY13" fmla="*/ 0 h 1443900"/>
                          <a:gd name="connsiteX14" fmla="*/ 8019600 w 8019600"/>
                          <a:gd name="connsiteY14" fmla="*/ 0 h 1443900"/>
                          <a:gd name="connsiteX15" fmla="*/ 8019600 w 8019600"/>
                          <a:gd name="connsiteY15" fmla="*/ 495739 h 1443900"/>
                          <a:gd name="connsiteX16" fmla="*/ 8019600 w 8019600"/>
                          <a:gd name="connsiteY16" fmla="*/ 977039 h 1443900"/>
                          <a:gd name="connsiteX17" fmla="*/ 8019600 w 8019600"/>
                          <a:gd name="connsiteY17" fmla="*/ 1443900 h 1443900"/>
                          <a:gd name="connsiteX18" fmla="*/ 7526967 w 8019600"/>
                          <a:gd name="connsiteY18" fmla="*/ 1443900 h 1443900"/>
                          <a:gd name="connsiteX19" fmla="*/ 7114531 w 8019600"/>
                          <a:gd name="connsiteY19" fmla="*/ 1443900 h 1443900"/>
                          <a:gd name="connsiteX20" fmla="*/ 6381310 w 8019600"/>
                          <a:gd name="connsiteY20" fmla="*/ 1443900 h 1443900"/>
                          <a:gd name="connsiteX21" fmla="*/ 5808482 w 8019600"/>
                          <a:gd name="connsiteY21" fmla="*/ 1443900 h 1443900"/>
                          <a:gd name="connsiteX22" fmla="*/ 5476241 w 8019600"/>
                          <a:gd name="connsiteY22" fmla="*/ 1443900 h 1443900"/>
                          <a:gd name="connsiteX23" fmla="*/ 4903413 w 8019600"/>
                          <a:gd name="connsiteY23" fmla="*/ 1443900 h 1443900"/>
                          <a:gd name="connsiteX24" fmla="*/ 4410780 w 8019600"/>
                          <a:gd name="connsiteY24" fmla="*/ 1443900 h 1443900"/>
                          <a:gd name="connsiteX25" fmla="*/ 3918147 w 8019600"/>
                          <a:gd name="connsiteY25" fmla="*/ 1443900 h 1443900"/>
                          <a:gd name="connsiteX26" fmla="*/ 3425515 w 8019600"/>
                          <a:gd name="connsiteY26" fmla="*/ 1443900 h 1443900"/>
                          <a:gd name="connsiteX27" fmla="*/ 2932882 w 8019600"/>
                          <a:gd name="connsiteY27" fmla="*/ 1443900 h 1443900"/>
                          <a:gd name="connsiteX28" fmla="*/ 2279858 w 8019600"/>
                          <a:gd name="connsiteY28" fmla="*/ 1443900 h 1443900"/>
                          <a:gd name="connsiteX29" fmla="*/ 1707029 w 8019600"/>
                          <a:gd name="connsiteY29" fmla="*/ 1443900 h 1443900"/>
                          <a:gd name="connsiteX30" fmla="*/ 1374789 w 8019600"/>
                          <a:gd name="connsiteY30" fmla="*/ 1443900 h 1443900"/>
                          <a:gd name="connsiteX31" fmla="*/ 882156 w 8019600"/>
                          <a:gd name="connsiteY31" fmla="*/ 1443900 h 1443900"/>
                          <a:gd name="connsiteX32" fmla="*/ 0 w 8019600"/>
                          <a:gd name="connsiteY32" fmla="*/ 1443900 h 1443900"/>
                          <a:gd name="connsiteX33" fmla="*/ 0 w 8019600"/>
                          <a:gd name="connsiteY33" fmla="*/ 991478 h 1443900"/>
                          <a:gd name="connsiteX34" fmla="*/ 0 w 8019600"/>
                          <a:gd name="connsiteY34" fmla="*/ 553495 h 1443900"/>
                          <a:gd name="connsiteX35" fmla="*/ 0 w 8019600"/>
                          <a:gd name="connsiteY35" fmla="*/ 0 h 14439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</a:cxnLst>
                        <a:rect l="l" t="t" r="r" b="b"/>
                        <a:pathLst>
                          <a:path w="8019600" h="1443900" fill="none" extrusionOk="0">
                            <a:moveTo>
                              <a:pt x="0" y="0"/>
                            </a:moveTo>
                            <a:cubicBezTo>
                              <a:pt x="181921" y="-21892"/>
                              <a:pt x="561495" y="13661"/>
                              <a:pt x="733221" y="0"/>
                            </a:cubicBezTo>
                            <a:cubicBezTo>
                              <a:pt x="904947" y="-13661"/>
                              <a:pt x="1043326" y="4164"/>
                              <a:pt x="1145657" y="0"/>
                            </a:cubicBezTo>
                            <a:cubicBezTo>
                              <a:pt x="1247988" y="-4164"/>
                              <a:pt x="1574154" y="4233"/>
                              <a:pt x="1718486" y="0"/>
                            </a:cubicBezTo>
                            <a:cubicBezTo>
                              <a:pt x="1862818" y="-4233"/>
                              <a:pt x="2223013" y="39636"/>
                              <a:pt x="2371510" y="0"/>
                            </a:cubicBezTo>
                            <a:cubicBezTo>
                              <a:pt x="2520007" y="-39636"/>
                              <a:pt x="2610939" y="22008"/>
                              <a:pt x="2703751" y="0"/>
                            </a:cubicBezTo>
                            <a:cubicBezTo>
                              <a:pt x="2796563" y="-22008"/>
                              <a:pt x="2936363" y="2799"/>
                              <a:pt x="3035991" y="0"/>
                            </a:cubicBezTo>
                            <a:cubicBezTo>
                              <a:pt x="3135619" y="-2799"/>
                              <a:pt x="3559810" y="34730"/>
                              <a:pt x="3769212" y="0"/>
                            </a:cubicBezTo>
                            <a:cubicBezTo>
                              <a:pt x="3978614" y="-34730"/>
                              <a:pt x="4127653" y="11412"/>
                              <a:pt x="4342041" y="0"/>
                            </a:cubicBezTo>
                            <a:cubicBezTo>
                              <a:pt x="4556429" y="-11412"/>
                              <a:pt x="4537949" y="3636"/>
                              <a:pt x="4674281" y="0"/>
                            </a:cubicBezTo>
                            <a:cubicBezTo>
                              <a:pt x="4810613" y="-3636"/>
                              <a:pt x="4988810" y="17867"/>
                              <a:pt x="5247110" y="0"/>
                            </a:cubicBezTo>
                            <a:cubicBezTo>
                              <a:pt x="5505410" y="-17867"/>
                              <a:pt x="5714427" y="25716"/>
                              <a:pt x="5980330" y="0"/>
                            </a:cubicBezTo>
                            <a:cubicBezTo>
                              <a:pt x="6246233" y="-25716"/>
                              <a:pt x="6236936" y="49595"/>
                              <a:pt x="6472963" y="0"/>
                            </a:cubicBezTo>
                            <a:cubicBezTo>
                              <a:pt x="6708990" y="-49595"/>
                              <a:pt x="6782281" y="39838"/>
                              <a:pt x="6965595" y="0"/>
                            </a:cubicBezTo>
                            <a:cubicBezTo>
                              <a:pt x="7148909" y="-39838"/>
                              <a:pt x="7677958" y="102384"/>
                              <a:pt x="8019600" y="0"/>
                            </a:cubicBezTo>
                            <a:cubicBezTo>
                              <a:pt x="8048190" y="233283"/>
                              <a:pt x="7961706" y="382439"/>
                              <a:pt x="8019600" y="495739"/>
                            </a:cubicBezTo>
                            <a:cubicBezTo>
                              <a:pt x="8077494" y="609039"/>
                              <a:pt x="7990682" y="843995"/>
                              <a:pt x="8019600" y="977039"/>
                            </a:cubicBezTo>
                            <a:cubicBezTo>
                              <a:pt x="8048518" y="1110083"/>
                              <a:pt x="8015852" y="1221941"/>
                              <a:pt x="8019600" y="1443900"/>
                            </a:cubicBezTo>
                            <a:cubicBezTo>
                              <a:pt x="7788101" y="1460941"/>
                              <a:pt x="7725056" y="1438193"/>
                              <a:pt x="7526967" y="1443900"/>
                            </a:cubicBezTo>
                            <a:cubicBezTo>
                              <a:pt x="7328878" y="1449607"/>
                              <a:pt x="7307933" y="1431527"/>
                              <a:pt x="7114531" y="1443900"/>
                            </a:cubicBezTo>
                            <a:cubicBezTo>
                              <a:pt x="6921129" y="1456273"/>
                              <a:pt x="6531298" y="1400792"/>
                              <a:pt x="6381310" y="1443900"/>
                            </a:cubicBezTo>
                            <a:cubicBezTo>
                              <a:pt x="6231322" y="1487008"/>
                              <a:pt x="6039451" y="1437963"/>
                              <a:pt x="5808482" y="1443900"/>
                            </a:cubicBezTo>
                            <a:cubicBezTo>
                              <a:pt x="5577513" y="1449837"/>
                              <a:pt x="5600648" y="1412882"/>
                              <a:pt x="5476241" y="1443900"/>
                            </a:cubicBezTo>
                            <a:cubicBezTo>
                              <a:pt x="5351834" y="1474918"/>
                              <a:pt x="5038340" y="1440965"/>
                              <a:pt x="4903413" y="1443900"/>
                            </a:cubicBezTo>
                            <a:cubicBezTo>
                              <a:pt x="4768486" y="1446835"/>
                              <a:pt x="4554488" y="1428437"/>
                              <a:pt x="4410780" y="1443900"/>
                            </a:cubicBezTo>
                            <a:cubicBezTo>
                              <a:pt x="4267072" y="1459363"/>
                              <a:pt x="4152508" y="1400172"/>
                              <a:pt x="3918147" y="1443900"/>
                            </a:cubicBezTo>
                            <a:cubicBezTo>
                              <a:pt x="3683786" y="1487628"/>
                              <a:pt x="3526865" y="1411707"/>
                              <a:pt x="3425515" y="1443900"/>
                            </a:cubicBezTo>
                            <a:cubicBezTo>
                              <a:pt x="3324165" y="1476093"/>
                              <a:pt x="3125457" y="1434754"/>
                              <a:pt x="2932882" y="1443900"/>
                            </a:cubicBezTo>
                            <a:cubicBezTo>
                              <a:pt x="2740307" y="1453046"/>
                              <a:pt x="2594195" y="1397017"/>
                              <a:pt x="2279858" y="1443900"/>
                            </a:cubicBezTo>
                            <a:cubicBezTo>
                              <a:pt x="1965521" y="1490783"/>
                              <a:pt x="1977909" y="1387453"/>
                              <a:pt x="1707029" y="1443900"/>
                            </a:cubicBezTo>
                            <a:cubicBezTo>
                              <a:pt x="1436149" y="1500347"/>
                              <a:pt x="1527454" y="1415806"/>
                              <a:pt x="1374789" y="1443900"/>
                            </a:cubicBezTo>
                            <a:cubicBezTo>
                              <a:pt x="1222124" y="1471994"/>
                              <a:pt x="1117068" y="1395916"/>
                              <a:pt x="882156" y="1443900"/>
                            </a:cubicBezTo>
                            <a:cubicBezTo>
                              <a:pt x="647244" y="1491884"/>
                              <a:pt x="252862" y="1359405"/>
                              <a:pt x="0" y="1443900"/>
                            </a:cubicBezTo>
                            <a:cubicBezTo>
                              <a:pt x="-9337" y="1261777"/>
                              <a:pt x="20887" y="1151565"/>
                              <a:pt x="0" y="991478"/>
                            </a:cubicBezTo>
                            <a:cubicBezTo>
                              <a:pt x="-20887" y="831391"/>
                              <a:pt x="33222" y="749740"/>
                              <a:pt x="0" y="553495"/>
                            </a:cubicBezTo>
                            <a:cubicBezTo>
                              <a:pt x="-33222" y="357250"/>
                              <a:pt x="52949" y="202387"/>
                              <a:pt x="0" y="0"/>
                            </a:cubicBezTo>
                            <a:close/>
                          </a:path>
                          <a:path w="8019600" h="1443900" stroke="0" extrusionOk="0">
                            <a:moveTo>
                              <a:pt x="0" y="0"/>
                            </a:moveTo>
                            <a:cubicBezTo>
                              <a:pt x="196394" y="-34784"/>
                              <a:pt x="281974" y="34319"/>
                              <a:pt x="492633" y="0"/>
                            </a:cubicBezTo>
                            <a:cubicBezTo>
                              <a:pt x="703292" y="-34319"/>
                              <a:pt x="723247" y="28217"/>
                              <a:pt x="824873" y="0"/>
                            </a:cubicBezTo>
                            <a:cubicBezTo>
                              <a:pt x="926499" y="-28217"/>
                              <a:pt x="1374410" y="547"/>
                              <a:pt x="1558094" y="0"/>
                            </a:cubicBezTo>
                            <a:cubicBezTo>
                              <a:pt x="1741778" y="-547"/>
                              <a:pt x="1849523" y="48962"/>
                              <a:pt x="2050726" y="0"/>
                            </a:cubicBezTo>
                            <a:cubicBezTo>
                              <a:pt x="2251929" y="-48962"/>
                              <a:pt x="2439444" y="48506"/>
                              <a:pt x="2543359" y="0"/>
                            </a:cubicBezTo>
                            <a:cubicBezTo>
                              <a:pt x="2647274" y="-48506"/>
                              <a:pt x="3026740" y="71690"/>
                              <a:pt x="3276579" y="0"/>
                            </a:cubicBezTo>
                            <a:cubicBezTo>
                              <a:pt x="3526418" y="-71690"/>
                              <a:pt x="3510066" y="21524"/>
                              <a:pt x="3689016" y="0"/>
                            </a:cubicBezTo>
                            <a:cubicBezTo>
                              <a:pt x="3867966" y="-21524"/>
                              <a:pt x="4152535" y="59933"/>
                              <a:pt x="4422237" y="0"/>
                            </a:cubicBezTo>
                            <a:cubicBezTo>
                              <a:pt x="4691939" y="-59933"/>
                              <a:pt x="4931732" y="29468"/>
                              <a:pt x="5155457" y="0"/>
                            </a:cubicBezTo>
                            <a:cubicBezTo>
                              <a:pt x="5379182" y="-29468"/>
                              <a:pt x="5510447" y="14290"/>
                              <a:pt x="5728286" y="0"/>
                            </a:cubicBezTo>
                            <a:cubicBezTo>
                              <a:pt x="5946125" y="-14290"/>
                              <a:pt x="6128007" y="67687"/>
                              <a:pt x="6461506" y="0"/>
                            </a:cubicBezTo>
                            <a:cubicBezTo>
                              <a:pt x="6795005" y="-67687"/>
                              <a:pt x="6844688" y="10275"/>
                              <a:pt x="6954139" y="0"/>
                            </a:cubicBezTo>
                            <a:cubicBezTo>
                              <a:pt x="7063590" y="-10275"/>
                              <a:pt x="7328479" y="25363"/>
                              <a:pt x="7446771" y="0"/>
                            </a:cubicBezTo>
                            <a:cubicBezTo>
                              <a:pt x="7565063" y="-25363"/>
                              <a:pt x="7804173" y="61637"/>
                              <a:pt x="8019600" y="0"/>
                            </a:cubicBezTo>
                            <a:cubicBezTo>
                              <a:pt x="8055621" y="202719"/>
                              <a:pt x="7984666" y="312109"/>
                              <a:pt x="8019600" y="466861"/>
                            </a:cubicBezTo>
                            <a:cubicBezTo>
                              <a:pt x="8054534" y="621613"/>
                              <a:pt x="7982805" y="712403"/>
                              <a:pt x="8019600" y="948161"/>
                            </a:cubicBezTo>
                            <a:cubicBezTo>
                              <a:pt x="8056395" y="1183919"/>
                              <a:pt x="7997187" y="1203320"/>
                              <a:pt x="8019600" y="1443900"/>
                            </a:cubicBezTo>
                            <a:cubicBezTo>
                              <a:pt x="7720144" y="1493772"/>
                              <a:pt x="7537370" y="1403283"/>
                              <a:pt x="7366575" y="1443900"/>
                            </a:cubicBezTo>
                            <a:cubicBezTo>
                              <a:pt x="7195780" y="1484517"/>
                              <a:pt x="7176090" y="1435731"/>
                              <a:pt x="7034335" y="1443900"/>
                            </a:cubicBezTo>
                            <a:cubicBezTo>
                              <a:pt x="6892580" y="1452069"/>
                              <a:pt x="6735061" y="1418621"/>
                              <a:pt x="6621898" y="1443900"/>
                            </a:cubicBezTo>
                            <a:cubicBezTo>
                              <a:pt x="6508735" y="1469179"/>
                              <a:pt x="6222616" y="1415790"/>
                              <a:pt x="5888678" y="1443900"/>
                            </a:cubicBezTo>
                            <a:cubicBezTo>
                              <a:pt x="5554740" y="1472010"/>
                              <a:pt x="5457481" y="1433437"/>
                              <a:pt x="5315849" y="1443900"/>
                            </a:cubicBezTo>
                            <a:cubicBezTo>
                              <a:pt x="5174217" y="1454363"/>
                              <a:pt x="5086048" y="1439298"/>
                              <a:pt x="4903413" y="1443900"/>
                            </a:cubicBezTo>
                            <a:cubicBezTo>
                              <a:pt x="4720778" y="1448502"/>
                              <a:pt x="4581949" y="1433721"/>
                              <a:pt x="4330584" y="1443900"/>
                            </a:cubicBezTo>
                            <a:cubicBezTo>
                              <a:pt x="4079219" y="1454079"/>
                              <a:pt x="4160565" y="1409533"/>
                              <a:pt x="3998343" y="1443900"/>
                            </a:cubicBezTo>
                            <a:cubicBezTo>
                              <a:pt x="3836121" y="1478267"/>
                              <a:pt x="3802182" y="1417640"/>
                              <a:pt x="3666103" y="1443900"/>
                            </a:cubicBezTo>
                            <a:cubicBezTo>
                              <a:pt x="3530024" y="1470160"/>
                              <a:pt x="3359972" y="1419494"/>
                              <a:pt x="3093274" y="1443900"/>
                            </a:cubicBezTo>
                            <a:cubicBezTo>
                              <a:pt x="2826576" y="1468306"/>
                              <a:pt x="2855253" y="1423416"/>
                              <a:pt x="2680838" y="1443900"/>
                            </a:cubicBezTo>
                            <a:cubicBezTo>
                              <a:pt x="2506423" y="1464384"/>
                              <a:pt x="2234902" y="1409158"/>
                              <a:pt x="2027813" y="1443900"/>
                            </a:cubicBezTo>
                            <a:cubicBezTo>
                              <a:pt x="1820724" y="1478642"/>
                              <a:pt x="1727265" y="1427981"/>
                              <a:pt x="1615377" y="1443900"/>
                            </a:cubicBezTo>
                            <a:cubicBezTo>
                              <a:pt x="1503489" y="1459819"/>
                              <a:pt x="1245966" y="1377030"/>
                              <a:pt x="962352" y="1443900"/>
                            </a:cubicBezTo>
                            <a:cubicBezTo>
                              <a:pt x="678739" y="1510770"/>
                              <a:pt x="708880" y="1413238"/>
                              <a:pt x="630111" y="1443900"/>
                            </a:cubicBezTo>
                            <a:cubicBezTo>
                              <a:pt x="551342" y="1474562"/>
                              <a:pt x="278512" y="1415459"/>
                              <a:pt x="0" y="1443900"/>
                            </a:cubicBezTo>
                            <a:cubicBezTo>
                              <a:pt x="-5261" y="1242611"/>
                              <a:pt x="34761" y="1151610"/>
                              <a:pt x="0" y="991478"/>
                            </a:cubicBezTo>
                            <a:cubicBezTo>
                              <a:pt x="-34761" y="831346"/>
                              <a:pt x="23783" y="683929"/>
                              <a:pt x="0" y="481300"/>
                            </a:cubicBezTo>
                            <a:cubicBezTo>
                              <a:pt x="-23783" y="278671"/>
                              <a:pt x="53779" y="12010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631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311700" y="31130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dirty="0">
                <a:latin typeface="Palatino"/>
                <a:ea typeface="Palatino"/>
                <a:cs typeface="Palatino"/>
                <a:sym typeface="Palatino"/>
              </a:rPr>
              <a:t>And it’s not only independent sets!</a:t>
            </a:r>
            <a:endParaRPr sz="3600" dirty="0"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9BD7FE-8F00-4987-AC12-196622706A58}"/>
              </a:ext>
            </a:extLst>
          </p:cNvPr>
          <p:cNvSpPr/>
          <p:nvPr/>
        </p:nvSpPr>
        <p:spPr>
          <a:xfrm>
            <a:off x="1238959" y="1312985"/>
            <a:ext cx="2627085" cy="1382089"/>
          </a:xfrm>
          <a:custGeom>
            <a:avLst/>
            <a:gdLst>
              <a:gd name="csX0" fmla="*/ 0 w 2627085"/>
              <a:gd name="csY0" fmla="*/ 0 h 1382089"/>
              <a:gd name="csX1" fmla="*/ 499146 w 2627085"/>
              <a:gd name="csY1" fmla="*/ 0 h 1382089"/>
              <a:gd name="csX2" fmla="*/ 945751 w 2627085"/>
              <a:gd name="csY2" fmla="*/ 0 h 1382089"/>
              <a:gd name="csX3" fmla="*/ 1418626 w 2627085"/>
              <a:gd name="csY3" fmla="*/ 0 h 1382089"/>
              <a:gd name="csX4" fmla="*/ 1970314 w 2627085"/>
              <a:gd name="csY4" fmla="*/ 0 h 1382089"/>
              <a:gd name="csX5" fmla="*/ 2627085 w 2627085"/>
              <a:gd name="csY5" fmla="*/ 0 h 1382089"/>
              <a:gd name="csX6" fmla="*/ 2627085 w 2627085"/>
              <a:gd name="csY6" fmla="*/ 433055 h 1382089"/>
              <a:gd name="csX7" fmla="*/ 2627085 w 2627085"/>
              <a:gd name="csY7" fmla="*/ 852288 h 1382089"/>
              <a:gd name="csX8" fmla="*/ 2627085 w 2627085"/>
              <a:gd name="csY8" fmla="*/ 1382089 h 1382089"/>
              <a:gd name="csX9" fmla="*/ 2101668 w 2627085"/>
              <a:gd name="csY9" fmla="*/ 1382089 h 1382089"/>
              <a:gd name="csX10" fmla="*/ 1628793 w 2627085"/>
              <a:gd name="csY10" fmla="*/ 1382089 h 1382089"/>
              <a:gd name="csX11" fmla="*/ 1050834 w 2627085"/>
              <a:gd name="csY11" fmla="*/ 1382089 h 1382089"/>
              <a:gd name="csX12" fmla="*/ 551688 w 2627085"/>
              <a:gd name="csY12" fmla="*/ 1382089 h 1382089"/>
              <a:gd name="csX13" fmla="*/ 0 w 2627085"/>
              <a:gd name="csY13" fmla="*/ 1382089 h 1382089"/>
              <a:gd name="csX14" fmla="*/ 0 w 2627085"/>
              <a:gd name="csY14" fmla="*/ 907572 h 1382089"/>
              <a:gd name="csX15" fmla="*/ 0 w 2627085"/>
              <a:gd name="csY15" fmla="*/ 460696 h 1382089"/>
              <a:gd name="csX16" fmla="*/ 0 w 2627085"/>
              <a:gd name="csY16" fmla="*/ 0 h 1382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627085" h="1382089" fill="none" extrusionOk="0">
                <a:moveTo>
                  <a:pt x="0" y="0"/>
                </a:moveTo>
                <a:cubicBezTo>
                  <a:pt x="220370" y="-37567"/>
                  <a:pt x="325551" y="46019"/>
                  <a:pt x="499146" y="0"/>
                </a:cubicBezTo>
                <a:cubicBezTo>
                  <a:pt x="672741" y="-46019"/>
                  <a:pt x="784952" y="2344"/>
                  <a:pt x="945751" y="0"/>
                </a:cubicBezTo>
                <a:cubicBezTo>
                  <a:pt x="1106551" y="-2344"/>
                  <a:pt x="1185114" y="49883"/>
                  <a:pt x="1418626" y="0"/>
                </a:cubicBezTo>
                <a:cubicBezTo>
                  <a:pt x="1652138" y="-49883"/>
                  <a:pt x="1695871" y="39195"/>
                  <a:pt x="1970314" y="0"/>
                </a:cubicBezTo>
                <a:cubicBezTo>
                  <a:pt x="2244757" y="-39195"/>
                  <a:pt x="2321007" y="19258"/>
                  <a:pt x="2627085" y="0"/>
                </a:cubicBezTo>
                <a:cubicBezTo>
                  <a:pt x="2632585" y="160694"/>
                  <a:pt x="2614337" y="278144"/>
                  <a:pt x="2627085" y="433055"/>
                </a:cubicBezTo>
                <a:cubicBezTo>
                  <a:pt x="2639833" y="587966"/>
                  <a:pt x="2602116" y="725623"/>
                  <a:pt x="2627085" y="852288"/>
                </a:cubicBezTo>
                <a:cubicBezTo>
                  <a:pt x="2652054" y="978953"/>
                  <a:pt x="2583146" y="1215806"/>
                  <a:pt x="2627085" y="1382089"/>
                </a:cubicBezTo>
                <a:cubicBezTo>
                  <a:pt x="2432680" y="1406794"/>
                  <a:pt x="2315006" y="1373409"/>
                  <a:pt x="2101668" y="1382089"/>
                </a:cubicBezTo>
                <a:cubicBezTo>
                  <a:pt x="1888330" y="1390769"/>
                  <a:pt x="1845925" y="1377715"/>
                  <a:pt x="1628793" y="1382089"/>
                </a:cubicBezTo>
                <a:cubicBezTo>
                  <a:pt x="1411662" y="1386463"/>
                  <a:pt x="1179882" y="1367674"/>
                  <a:pt x="1050834" y="1382089"/>
                </a:cubicBezTo>
                <a:cubicBezTo>
                  <a:pt x="921786" y="1396504"/>
                  <a:pt x="684157" y="1379882"/>
                  <a:pt x="551688" y="1382089"/>
                </a:cubicBezTo>
                <a:cubicBezTo>
                  <a:pt x="419219" y="1384296"/>
                  <a:pt x="140452" y="1375304"/>
                  <a:pt x="0" y="1382089"/>
                </a:cubicBezTo>
                <a:cubicBezTo>
                  <a:pt x="-42035" y="1187974"/>
                  <a:pt x="46133" y="1129068"/>
                  <a:pt x="0" y="907572"/>
                </a:cubicBezTo>
                <a:cubicBezTo>
                  <a:pt x="-46133" y="686076"/>
                  <a:pt x="7907" y="646026"/>
                  <a:pt x="0" y="460696"/>
                </a:cubicBezTo>
                <a:cubicBezTo>
                  <a:pt x="-7907" y="275366"/>
                  <a:pt x="3831" y="113040"/>
                  <a:pt x="0" y="0"/>
                </a:cubicBezTo>
                <a:close/>
              </a:path>
              <a:path w="2627085" h="1382089" stroke="0" extrusionOk="0">
                <a:moveTo>
                  <a:pt x="0" y="0"/>
                </a:moveTo>
                <a:cubicBezTo>
                  <a:pt x="174801" y="-582"/>
                  <a:pt x="303531" y="56224"/>
                  <a:pt x="499146" y="0"/>
                </a:cubicBezTo>
                <a:cubicBezTo>
                  <a:pt x="694761" y="-56224"/>
                  <a:pt x="744067" y="6314"/>
                  <a:pt x="945751" y="0"/>
                </a:cubicBezTo>
                <a:cubicBezTo>
                  <a:pt x="1147436" y="-6314"/>
                  <a:pt x="1277335" y="35129"/>
                  <a:pt x="1523709" y="0"/>
                </a:cubicBezTo>
                <a:cubicBezTo>
                  <a:pt x="1770083" y="-35129"/>
                  <a:pt x="1852885" y="28054"/>
                  <a:pt x="2022855" y="0"/>
                </a:cubicBezTo>
                <a:cubicBezTo>
                  <a:pt x="2192825" y="-28054"/>
                  <a:pt x="2427310" y="64213"/>
                  <a:pt x="2627085" y="0"/>
                </a:cubicBezTo>
                <a:cubicBezTo>
                  <a:pt x="2638670" y="130018"/>
                  <a:pt x="2573311" y="283875"/>
                  <a:pt x="2627085" y="488338"/>
                </a:cubicBezTo>
                <a:cubicBezTo>
                  <a:pt x="2680859" y="692801"/>
                  <a:pt x="2582303" y="721519"/>
                  <a:pt x="2627085" y="949034"/>
                </a:cubicBezTo>
                <a:cubicBezTo>
                  <a:pt x="2671867" y="1176549"/>
                  <a:pt x="2616019" y="1189319"/>
                  <a:pt x="2627085" y="1382089"/>
                </a:cubicBezTo>
                <a:cubicBezTo>
                  <a:pt x="2477044" y="1424164"/>
                  <a:pt x="2363906" y="1361627"/>
                  <a:pt x="2154210" y="1382089"/>
                </a:cubicBezTo>
                <a:cubicBezTo>
                  <a:pt x="1944514" y="1402551"/>
                  <a:pt x="1825347" y="1328728"/>
                  <a:pt x="1628793" y="1382089"/>
                </a:cubicBezTo>
                <a:cubicBezTo>
                  <a:pt x="1432239" y="1435450"/>
                  <a:pt x="1356064" y="1368181"/>
                  <a:pt x="1103376" y="1382089"/>
                </a:cubicBezTo>
                <a:cubicBezTo>
                  <a:pt x="850688" y="1395997"/>
                  <a:pt x="704764" y="1347054"/>
                  <a:pt x="604230" y="1382089"/>
                </a:cubicBezTo>
                <a:cubicBezTo>
                  <a:pt x="503696" y="1417124"/>
                  <a:pt x="174640" y="1352035"/>
                  <a:pt x="0" y="1382089"/>
                </a:cubicBezTo>
                <a:cubicBezTo>
                  <a:pt x="-9820" y="1238881"/>
                  <a:pt x="35016" y="1040104"/>
                  <a:pt x="0" y="893751"/>
                </a:cubicBezTo>
                <a:cubicBezTo>
                  <a:pt x="-35016" y="747398"/>
                  <a:pt x="38355" y="579861"/>
                  <a:pt x="0" y="405413"/>
                </a:cubicBezTo>
                <a:cubicBezTo>
                  <a:pt x="-38355" y="230965"/>
                  <a:pt x="9782" y="151909"/>
                  <a:pt x="0" y="0"/>
                </a:cubicBezTo>
                <a:close/>
              </a:path>
            </a:pathLst>
          </a:custGeom>
          <a:solidFill>
            <a:schemeClr val="tx2">
              <a:lumMod val="90000"/>
            </a:schemeClr>
          </a:solidFill>
          <a:ln w="22225"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E2A78D-4C08-0BF4-0AD7-B62753AB1022}"/>
              </a:ext>
            </a:extLst>
          </p:cNvPr>
          <p:cNvSpPr/>
          <p:nvPr/>
        </p:nvSpPr>
        <p:spPr>
          <a:xfrm>
            <a:off x="1037440" y="1312985"/>
            <a:ext cx="2945331" cy="419562"/>
          </a:xfrm>
          <a:custGeom>
            <a:avLst/>
            <a:gdLst>
              <a:gd name="csX0" fmla="*/ 0 w 2945331"/>
              <a:gd name="csY0" fmla="*/ 0 h 419562"/>
              <a:gd name="csX1" fmla="*/ 559613 w 2945331"/>
              <a:gd name="csY1" fmla="*/ 0 h 419562"/>
              <a:gd name="csX2" fmla="*/ 1148679 w 2945331"/>
              <a:gd name="csY2" fmla="*/ 0 h 419562"/>
              <a:gd name="csX3" fmla="*/ 1767199 w 2945331"/>
              <a:gd name="csY3" fmla="*/ 0 h 419562"/>
              <a:gd name="csX4" fmla="*/ 2385718 w 2945331"/>
              <a:gd name="csY4" fmla="*/ 0 h 419562"/>
              <a:gd name="csX5" fmla="*/ 2945331 w 2945331"/>
              <a:gd name="csY5" fmla="*/ 0 h 419562"/>
              <a:gd name="csX6" fmla="*/ 2945331 w 2945331"/>
              <a:gd name="csY6" fmla="*/ 419562 h 419562"/>
              <a:gd name="csX7" fmla="*/ 2297358 w 2945331"/>
              <a:gd name="csY7" fmla="*/ 419562 h 419562"/>
              <a:gd name="csX8" fmla="*/ 1649385 w 2945331"/>
              <a:gd name="csY8" fmla="*/ 419562 h 419562"/>
              <a:gd name="csX9" fmla="*/ 1060319 w 2945331"/>
              <a:gd name="csY9" fmla="*/ 419562 h 419562"/>
              <a:gd name="csX10" fmla="*/ 0 w 2945331"/>
              <a:gd name="csY10" fmla="*/ 419562 h 419562"/>
              <a:gd name="csX11" fmla="*/ 0 w 2945331"/>
              <a:gd name="csY11" fmla="*/ 0 h 4195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945331" h="419562" fill="none" extrusionOk="0">
                <a:moveTo>
                  <a:pt x="0" y="0"/>
                </a:moveTo>
                <a:cubicBezTo>
                  <a:pt x="258345" y="-57490"/>
                  <a:pt x="357368" y="1407"/>
                  <a:pt x="559613" y="0"/>
                </a:cubicBezTo>
                <a:cubicBezTo>
                  <a:pt x="761858" y="-1407"/>
                  <a:pt x="935267" y="2427"/>
                  <a:pt x="1148679" y="0"/>
                </a:cubicBezTo>
                <a:cubicBezTo>
                  <a:pt x="1362091" y="-2427"/>
                  <a:pt x="1485755" y="13779"/>
                  <a:pt x="1767199" y="0"/>
                </a:cubicBezTo>
                <a:cubicBezTo>
                  <a:pt x="2048643" y="-13779"/>
                  <a:pt x="2122633" y="40242"/>
                  <a:pt x="2385718" y="0"/>
                </a:cubicBezTo>
                <a:cubicBezTo>
                  <a:pt x="2648803" y="-40242"/>
                  <a:pt x="2793475" y="31565"/>
                  <a:pt x="2945331" y="0"/>
                </a:cubicBezTo>
                <a:cubicBezTo>
                  <a:pt x="2970111" y="124336"/>
                  <a:pt x="2920611" y="297930"/>
                  <a:pt x="2945331" y="419562"/>
                </a:cubicBezTo>
                <a:cubicBezTo>
                  <a:pt x="2702659" y="440302"/>
                  <a:pt x="2604030" y="365916"/>
                  <a:pt x="2297358" y="419562"/>
                </a:cubicBezTo>
                <a:cubicBezTo>
                  <a:pt x="1990686" y="473208"/>
                  <a:pt x="1797552" y="414228"/>
                  <a:pt x="1649385" y="419562"/>
                </a:cubicBezTo>
                <a:cubicBezTo>
                  <a:pt x="1501218" y="424896"/>
                  <a:pt x="1323116" y="357201"/>
                  <a:pt x="1060319" y="419562"/>
                </a:cubicBezTo>
                <a:cubicBezTo>
                  <a:pt x="797522" y="481923"/>
                  <a:pt x="514672" y="300808"/>
                  <a:pt x="0" y="419562"/>
                </a:cubicBezTo>
                <a:cubicBezTo>
                  <a:pt x="-9819" y="320928"/>
                  <a:pt x="1624" y="189382"/>
                  <a:pt x="0" y="0"/>
                </a:cubicBezTo>
                <a:close/>
              </a:path>
              <a:path w="2945331" h="419562" stroke="0" extrusionOk="0">
                <a:moveTo>
                  <a:pt x="0" y="0"/>
                </a:moveTo>
                <a:cubicBezTo>
                  <a:pt x="139991" y="-53665"/>
                  <a:pt x="383267" y="4179"/>
                  <a:pt x="559613" y="0"/>
                </a:cubicBezTo>
                <a:cubicBezTo>
                  <a:pt x="735959" y="-4179"/>
                  <a:pt x="939167" y="7481"/>
                  <a:pt x="1060319" y="0"/>
                </a:cubicBezTo>
                <a:cubicBezTo>
                  <a:pt x="1181471" y="-7481"/>
                  <a:pt x="1450011" y="22523"/>
                  <a:pt x="1708292" y="0"/>
                </a:cubicBezTo>
                <a:cubicBezTo>
                  <a:pt x="1966573" y="-22523"/>
                  <a:pt x="2087320" y="12397"/>
                  <a:pt x="2267905" y="0"/>
                </a:cubicBezTo>
                <a:cubicBezTo>
                  <a:pt x="2448490" y="-12397"/>
                  <a:pt x="2759418" y="45190"/>
                  <a:pt x="2945331" y="0"/>
                </a:cubicBezTo>
                <a:cubicBezTo>
                  <a:pt x="2993081" y="175912"/>
                  <a:pt x="2919914" y="320898"/>
                  <a:pt x="2945331" y="419562"/>
                </a:cubicBezTo>
                <a:cubicBezTo>
                  <a:pt x="2716290" y="488209"/>
                  <a:pt x="2483935" y="390826"/>
                  <a:pt x="2356265" y="419562"/>
                </a:cubicBezTo>
                <a:cubicBezTo>
                  <a:pt x="2228595" y="448298"/>
                  <a:pt x="1967997" y="365244"/>
                  <a:pt x="1708292" y="419562"/>
                </a:cubicBezTo>
                <a:cubicBezTo>
                  <a:pt x="1448587" y="473880"/>
                  <a:pt x="1355155" y="378095"/>
                  <a:pt x="1207586" y="419562"/>
                </a:cubicBezTo>
                <a:cubicBezTo>
                  <a:pt x="1060017" y="461029"/>
                  <a:pt x="861514" y="368743"/>
                  <a:pt x="618520" y="419562"/>
                </a:cubicBezTo>
                <a:cubicBezTo>
                  <a:pt x="375526" y="470381"/>
                  <a:pt x="164915" y="374469"/>
                  <a:pt x="0" y="419562"/>
                </a:cubicBezTo>
                <a:cubicBezTo>
                  <a:pt x="-41459" y="222704"/>
                  <a:pt x="22797" y="128634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Vertex cover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27396B-943E-03A6-2EEE-DDC89FD027B4}"/>
              </a:ext>
            </a:extLst>
          </p:cNvPr>
          <p:cNvSpPr/>
          <p:nvPr/>
        </p:nvSpPr>
        <p:spPr>
          <a:xfrm>
            <a:off x="1362848" y="1913205"/>
            <a:ext cx="2427053" cy="520505"/>
          </a:xfrm>
          <a:custGeom>
            <a:avLst/>
            <a:gdLst>
              <a:gd name="csX0" fmla="*/ 0 w 2427053"/>
              <a:gd name="csY0" fmla="*/ 0 h 520505"/>
              <a:gd name="csX1" fmla="*/ 461140 w 2427053"/>
              <a:gd name="csY1" fmla="*/ 0 h 520505"/>
              <a:gd name="csX2" fmla="*/ 946551 w 2427053"/>
              <a:gd name="csY2" fmla="*/ 0 h 520505"/>
              <a:gd name="csX3" fmla="*/ 1456232 w 2427053"/>
              <a:gd name="csY3" fmla="*/ 0 h 520505"/>
              <a:gd name="csX4" fmla="*/ 1965913 w 2427053"/>
              <a:gd name="csY4" fmla="*/ 0 h 520505"/>
              <a:gd name="csX5" fmla="*/ 2427053 w 2427053"/>
              <a:gd name="csY5" fmla="*/ 0 h 520505"/>
              <a:gd name="csX6" fmla="*/ 2427053 w 2427053"/>
              <a:gd name="csY6" fmla="*/ 520505 h 520505"/>
              <a:gd name="csX7" fmla="*/ 1893101 w 2427053"/>
              <a:gd name="csY7" fmla="*/ 520505 h 520505"/>
              <a:gd name="csX8" fmla="*/ 1359150 w 2427053"/>
              <a:gd name="csY8" fmla="*/ 520505 h 520505"/>
              <a:gd name="csX9" fmla="*/ 873739 w 2427053"/>
              <a:gd name="csY9" fmla="*/ 520505 h 520505"/>
              <a:gd name="csX10" fmla="*/ 0 w 2427053"/>
              <a:gd name="csY10" fmla="*/ 520505 h 520505"/>
              <a:gd name="csX11" fmla="*/ 0 w 2427053"/>
              <a:gd name="csY11" fmla="*/ 0 h 5205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427053" h="520505" fill="none" extrusionOk="0">
                <a:moveTo>
                  <a:pt x="0" y="0"/>
                </a:moveTo>
                <a:cubicBezTo>
                  <a:pt x="187532" y="-11663"/>
                  <a:pt x="357521" y="52545"/>
                  <a:pt x="461140" y="0"/>
                </a:cubicBezTo>
                <a:cubicBezTo>
                  <a:pt x="564759" y="-52545"/>
                  <a:pt x="788713" y="46618"/>
                  <a:pt x="946551" y="0"/>
                </a:cubicBezTo>
                <a:cubicBezTo>
                  <a:pt x="1104389" y="-46618"/>
                  <a:pt x="1299488" y="53555"/>
                  <a:pt x="1456232" y="0"/>
                </a:cubicBezTo>
                <a:cubicBezTo>
                  <a:pt x="1612976" y="-53555"/>
                  <a:pt x="1836622" y="31742"/>
                  <a:pt x="1965913" y="0"/>
                </a:cubicBezTo>
                <a:cubicBezTo>
                  <a:pt x="2095204" y="-31742"/>
                  <a:pt x="2247440" y="49418"/>
                  <a:pt x="2427053" y="0"/>
                </a:cubicBezTo>
                <a:cubicBezTo>
                  <a:pt x="2438836" y="209554"/>
                  <a:pt x="2415329" y="366139"/>
                  <a:pt x="2427053" y="520505"/>
                </a:cubicBezTo>
                <a:cubicBezTo>
                  <a:pt x="2215439" y="572949"/>
                  <a:pt x="2117958" y="478539"/>
                  <a:pt x="1893101" y="520505"/>
                </a:cubicBezTo>
                <a:cubicBezTo>
                  <a:pt x="1668244" y="562471"/>
                  <a:pt x="1547724" y="474442"/>
                  <a:pt x="1359150" y="520505"/>
                </a:cubicBezTo>
                <a:cubicBezTo>
                  <a:pt x="1170576" y="566568"/>
                  <a:pt x="1049095" y="513989"/>
                  <a:pt x="873739" y="520505"/>
                </a:cubicBezTo>
                <a:cubicBezTo>
                  <a:pt x="698383" y="527021"/>
                  <a:pt x="347304" y="422808"/>
                  <a:pt x="0" y="520505"/>
                </a:cubicBezTo>
                <a:cubicBezTo>
                  <a:pt x="-2551" y="368993"/>
                  <a:pt x="1205" y="147905"/>
                  <a:pt x="0" y="0"/>
                </a:cubicBezTo>
                <a:close/>
              </a:path>
              <a:path w="2427053" h="520505" stroke="0" extrusionOk="0">
                <a:moveTo>
                  <a:pt x="0" y="0"/>
                </a:moveTo>
                <a:cubicBezTo>
                  <a:pt x="125356" y="-6793"/>
                  <a:pt x="240168" y="27105"/>
                  <a:pt x="461140" y="0"/>
                </a:cubicBezTo>
                <a:cubicBezTo>
                  <a:pt x="682112" y="-27105"/>
                  <a:pt x="685861" y="14764"/>
                  <a:pt x="873739" y="0"/>
                </a:cubicBezTo>
                <a:cubicBezTo>
                  <a:pt x="1061617" y="-14764"/>
                  <a:pt x="1273152" y="50889"/>
                  <a:pt x="1407691" y="0"/>
                </a:cubicBezTo>
                <a:cubicBezTo>
                  <a:pt x="1542230" y="-50889"/>
                  <a:pt x="1735951" y="9811"/>
                  <a:pt x="1868831" y="0"/>
                </a:cubicBezTo>
                <a:cubicBezTo>
                  <a:pt x="2001711" y="-9811"/>
                  <a:pt x="2308037" y="24555"/>
                  <a:pt x="2427053" y="0"/>
                </a:cubicBezTo>
                <a:cubicBezTo>
                  <a:pt x="2462645" y="198884"/>
                  <a:pt x="2369738" y="412626"/>
                  <a:pt x="2427053" y="520505"/>
                </a:cubicBezTo>
                <a:cubicBezTo>
                  <a:pt x="2204969" y="556847"/>
                  <a:pt x="2040313" y="471953"/>
                  <a:pt x="1941642" y="520505"/>
                </a:cubicBezTo>
                <a:cubicBezTo>
                  <a:pt x="1842971" y="569057"/>
                  <a:pt x="1553849" y="488420"/>
                  <a:pt x="1407691" y="520505"/>
                </a:cubicBezTo>
                <a:cubicBezTo>
                  <a:pt x="1261533" y="552590"/>
                  <a:pt x="1187774" y="476355"/>
                  <a:pt x="995092" y="520505"/>
                </a:cubicBezTo>
                <a:cubicBezTo>
                  <a:pt x="802410" y="564655"/>
                  <a:pt x="616148" y="468123"/>
                  <a:pt x="509681" y="520505"/>
                </a:cubicBezTo>
                <a:cubicBezTo>
                  <a:pt x="403214" y="572887"/>
                  <a:pt x="182822" y="503718"/>
                  <a:pt x="0" y="520505"/>
                </a:cubicBezTo>
                <a:cubicBezTo>
                  <a:pt x="-50620" y="377159"/>
                  <a:pt x="40213" y="193268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2225"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8E886D-7ED1-76F3-EE5A-D82CCABA1351}"/>
                  </a:ext>
                </a:extLst>
              </p:cNvPr>
              <p:cNvSpPr txBox="1"/>
              <p:nvPr/>
            </p:nvSpPr>
            <p:spPr>
              <a:xfrm>
                <a:off x="1362848" y="1967744"/>
                <a:ext cx="23985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∨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∀</m:t>
                      </m:r>
                      <m:r>
                        <m:rPr>
                          <m:lit/>
                        </m:rP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m:rPr>
                          <m:lit/>
                        </m:rP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8E886D-7ED1-76F3-EE5A-D82CCABA1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848" y="1967744"/>
                <a:ext cx="2398542" cy="307777"/>
              </a:xfrm>
              <a:prstGeom prst="rect">
                <a:avLst/>
              </a:prstGeom>
              <a:blipFill>
                <a:blip r:embed="rId3"/>
                <a:stretch>
                  <a:fillRect r="-105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B51664D6-5C38-60E2-D2DF-369EE3C7F82E}"/>
              </a:ext>
            </a:extLst>
          </p:cNvPr>
          <p:cNvGrpSpPr/>
          <p:nvPr/>
        </p:nvGrpSpPr>
        <p:grpSpPr>
          <a:xfrm>
            <a:off x="5131544" y="1312985"/>
            <a:ext cx="2945331" cy="1382089"/>
            <a:chOff x="5131544" y="1312985"/>
            <a:chExt cx="2945331" cy="138208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49E684C-3FB0-A144-9723-5FB3F674C3C7}"/>
                </a:ext>
              </a:extLst>
            </p:cNvPr>
            <p:cNvSpPr/>
            <p:nvPr/>
          </p:nvSpPr>
          <p:spPr>
            <a:xfrm>
              <a:off x="5258681" y="1312985"/>
              <a:ext cx="2701468" cy="1382089"/>
            </a:xfrm>
            <a:custGeom>
              <a:avLst/>
              <a:gdLst>
                <a:gd name="csX0" fmla="*/ 0 w 2701468"/>
                <a:gd name="csY0" fmla="*/ 0 h 1382089"/>
                <a:gd name="csX1" fmla="*/ 513279 w 2701468"/>
                <a:gd name="csY1" fmla="*/ 0 h 1382089"/>
                <a:gd name="csX2" fmla="*/ 972528 w 2701468"/>
                <a:gd name="csY2" fmla="*/ 0 h 1382089"/>
                <a:gd name="csX3" fmla="*/ 1458793 w 2701468"/>
                <a:gd name="csY3" fmla="*/ 0 h 1382089"/>
                <a:gd name="csX4" fmla="*/ 2026101 w 2701468"/>
                <a:gd name="csY4" fmla="*/ 0 h 1382089"/>
                <a:gd name="csX5" fmla="*/ 2701468 w 2701468"/>
                <a:gd name="csY5" fmla="*/ 0 h 1382089"/>
                <a:gd name="csX6" fmla="*/ 2701468 w 2701468"/>
                <a:gd name="csY6" fmla="*/ 433055 h 1382089"/>
                <a:gd name="csX7" fmla="*/ 2701468 w 2701468"/>
                <a:gd name="csY7" fmla="*/ 852288 h 1382089"/>
                <a:gd name="csX8" fmla="*/ 2701468 w 2701468"/>
                <a:gd name="csY8" fmla="*/ 1382089 h 1382089"/>
                <a:gd name="csX9" fmla="*/ 2161174 w 2701468"/>
                <a:gd name="csY9" fmla="*/ 1382089 h 1382089"/>
                <a:gd name="csX10" fmla="*/ 1674910 w 2701468"/>
                <a:gd name="csY10" fmla="*/ 1382089 h 1382089"/>
                <a:gd name="csX11" fmla="*/ 1080587 w 2701468"/>
                <a:gd name="csY11" fmla="*/ 1382089 h 1382089"/>
                <a:gd name="csX12" fmla="*/ 567308 w 2701468"/>
                <a:gd name="csY12" fmla="*/ 1382089 h 1382089"/>
                <a:gd name="csX13" fmla="*/ 0 w 2701468"/>
                <a:gd name="csY13" fmla="*/ 1382089 h 1382089"/>
                <a:gd name="csX14" fmla="*/ 0 w 2701468"/>
                <a:gd name="csY14" fmla="*/ 907572 h 1382089"/>
                <a:gd name="csX15" fmla="*/ 0 w 2701468"/>
                <a:gd name="csY15" fmla="*/ 460696 h 1382089"/>
                <a:gd name="csX16" fmla="*/ 0 w 2701468"/>
                <a:gd name="csY16" fmla="*/ 0 h 13820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701468" h="1382089" fill="none" extrusionOk="0">
                  <a:moveTo>
                    <a:pt x="0" y="0"/>
                  </a:moveTo>
                  <a:cubicBezTo>
                    <a:pt x="152094" y="-50290"/>
                    <a:pt x="374671" y="48418"/>
                    <a:pt x="513279" y="0"/>
                  </a:cubicBezTo>
                  <a:cubicBezTo>
                    <a:pt x="651887" y="-48418"/>
                    <a:pt x="768995" y="54161"/>
                    <a:pt x="972528" y="0"/>
                  </a:cubicBezTo>
                  <a:cubicBezTo>
                    <a:pt x="1176061" y="-54161"/>
                    <a:pt x="1318990" y="54719"/>
                    <a:pt x="1458793" y="0"/>
                  </a:cubicBezTo>
                  <a:cubicBezTo>
                    <a:pt x="1598597" y="-54719"/>
                    <a:pt x="1864521" y="11776"/>
                    <a:pt x="2026101" y="0"/>
                  </a:cubicBezTo>
                  <a:cubicBezTo>
                    <a:pt x="2187681" y="-11776"/>
                    <a:pt x="2399741" y="77924"/>
                    <a:pt x="2701468" y="0"/>
                  </a:cubicBezTo>
                  <a:cubicBezTo>
                    <a:pt x="2706968" y="160694"/>
                    <a:pt x="2688720" y="278144"/>
                    <a:pt x="2701468" y="433055"/>
                  </a:cubicBezTo>
                  <a:cubicBezTo>
                    <a:pt x="2714216" y="587966"/>
                    <a:pt x="2676499" y="725623"/>
                    <a:pt x="2701468" y="852288"/>
                  </a:cubicBezTo>
                  <a:cubicBezTo>
                    <a:pt x="2726437" y="978953"/>
                    <a:pt x="2657529" y="1215806"/>
                    <a:pt x="2701468" y="1382089"/>
                  </a:cubicBezTo>
                  <a:cubicBezTo>
                    <a:pt x="2521379" y="1406585"/>
                    <a:pt x="2355483" y="1365403"/>
                    <a:pt x="2161174" y="1382089"/>
                  </a:cubicBezTo>
                  <a:cubicBezTo>
                    <a:pt x="1966865" y="1398775"/>
                    <a:pt x="1804164" y="1374433"/>
                    <a:pt x="1674910" y="1382089"/>
                  </a:cubicBezTo>
                  <a:cubicBezTo>
                    <a:pt x="1545656" y="1389745"/>
                    <a:pt x="1292856" y="1335788"/>
                    <a:pt x="1080587" y="1382089"/>
                  </a:cubicBezTo>
                  <a:cubicBezTo>
                    <a:pt x="868318" y="1428390"/>
                    <a:pt x="793630" y="1347768"/>
                    <a:pt x="567308" y="1382089"/>
                  </a:cubicBezTo>
                  <a:cubicBezTo>
                    <a:pt x="340986" y="1416410"/>
                    <a:pt x="240839" y="1328568"/>
                    <a:pt x="0" y="1382089"/>
                  </a:cubicBezTo>
                  <a:cubicBezTo>
                    <a:pt x="-42035" y="1187974"/>
                    <a:pt x="46133" y="1129068"/>
                    <a:pt x="0" y="907572"/>
                  </a:cubicBezTo>
                  <a:cubicBezTo>
                    <a:pt x="-46133" y="686076"/>
                    <a:pt x="7907" y="646026"/>
                    <a:pt x="0" y="460696"/>
                  </a:cubicBezTo>
                  <a:cubicBezTo>
                    <a:pt x="-7907" y="275366"/>
                    <a:pt x="3831" y="113040"/>
                    <a:pt x="0" y="0"/>
                  </a:cubicBezTo>
                  <a:close/>
                </a:path>
                <a:path w="2701468" h="1382089" stroke="0" extrusionOk="0">
                  <a:moveTo>
                    <a:pt x="0" y="0"/>
                  </a:moveTo>
                  <a:cubicBezTo>
                    <a:pt x="113277" y="-51861"/>
                    <a:pt x="377439" y="60603"/>
                    <a:pt x="513279" y="0"/>
                  </a:cubicBezTo>
                  <a:cubicBezTo>
                    <a:pt x="649119" y="-60603"/>
                    <a:pt x="801384" y="10857"/>
                    <a:pt x="972528" y="0"/>
                  </a:cubicBezTo>
                  <a:cubicBezTo>
                    <a:pt x="1143672" y="-10857"/>
                    <a:pt x="1297618" y="44807"/>
                    <a:pt x="1566851" y="0"/>
                  </a:cubicBezTo>
                  <a:cubicBezTo>
                    <a:pt x="1836084" y="-44807"/>
                    <a:pt x="1907133" y="34141"/>
                    <a:pt x="2080130" y="0"/>
                  </a:cubicBezTo>
                  <a:cubicBezTo>
                    <a:pt x="2253127" y="-34141"/>
                    <a:pt x="2469569" y="36448"/>
                    <a:pt x="2701468" y="0"/>
                  </a:cubicBezTo>
                  <a:cubicBezTo>
                    <a:pt x="2713053" y="130018"/>
                    <a:pt x="2647694" y="283875"/>
                    <a:pt x="2701468" y="488338"/>
                  </a:cubicBezTo>
                  <a:cubicBezTo>
                    <a:pt x="2755242" y="692801"/>
                    <a:pt x="2656686" y="721519"/>
                    <a:pt x="2701468" y="949034"/>
                  </a:cubicBezTo>
                  <a:cubicBezTo>
                    <a:pt x="2746250" y="1176549"/>
                    <a:pt x="2690402" y="1189319"/>
                    <a:pt x="2701468" y="1382089"/>
                  </a:cubicBezTo>
                  <a:cubicBezTo>
                    <a:pt x="2503075" y="1385258"/>
                    <a:pt x="2444291" y="1325046"/>
                    <a:pt x="2215204" y="1382089"/>
                  </a:cubicBezTo>
                  <a:cubicBezTo>
                    <a:pt x="1986117" y="1439132"/>
                    <a:pt x="1907480" y="1346430"/>
                    <a:pt x="1674910" y="1382089"/>
                  </a:cubicBezTo>
                  <a:cubicBezTo>
                    <a:pt x="1442340" y="1417748"/>
                    <a:pt x="1306915" y="1325192"/>
                    <a:pt x="1134617" y="1382089"/>
                  </a:cubicBezTo>
                  <a:cubicBezTo>
                    <a:pt x="962319" y="1438986"/>
                    <a:pt x="747480" y="1327585"/>
                    <a:pt x="621338" y="1382089"/>
                  </a:cubicBezTo>
                  <a:cubicBezTo>
                    <a:pt x="495196" y="1436593"/>
                    <a:pt x="290033" y="1328436"/>
                    <a:pt x="0" y="1382089"/>
                  </a:cubicBezTo>
                  <a:cubicBezTo>
                    <a:pt x="-9820" y="1238881"/>
                    <a:pt x="35016" y="1040104"/>
                    <a:pt x="0" y="893751"/>
                  </a:cubicBezTo>
                  <a:cubicBezTo>
                    <a:pt x="-35016" y="747398"/>
                    <a:pt x="38355" y="579861"/>
                    <a:pt x="0" y="405413"/>
                  </a:cubicBezTo>
                  <a:cubicBezTo>
                    <a:pt x="-38355" y="230965"/>
                    <a:pt x="9782" y="151909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90000"/>
              </a:schemeClr>
            </a:solidFill>
            <a:ln w="22225">
              <a:solidFill>
                <a:schemeClr val="bg2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CB9F75-CAD7-6883-B11F-07DB8ED72C90}"/>
                </a:ext>
              </a:extLst>
            </p:cNvPr>
            <p:cNvSpPr/>
            <p:nvPr/>
          </p:nvSpPr>
          <p:spPr>
            <a:xfrm>
              <a:off x="5131544" y="1312985"/>
              <a:ext cx="2945331" cy="419562"/>
            </a:xfrm>
            <a:custGeom>
              <a:avLst/>
              <a:gdLst>
                <a:gd name="csX0" fmla="*/ 0 w 2945331"/>
                <a:gd name="csY0" fmla="*/ 0 h 419562"/>
                <a:gd name="csX1" fmla="*/ 559613 w 2945331"/>
                <a:gd name="csY1" fmla="*/ 0 h 419562"/>
                <a:gd name="csX2" fmla="*/ 1148679 w 2945331"/>
                <a:gd name="csY2" fmla="*/ 0 h 419562"/>
                <a:gd name="csX3" fmla="*/ 1767199 w 2945331"/>
                <a:gd name="csY3" fmla="*/ 0 h 419562"/>
                <a:gd name="csX4" fmla="*/ 2385718 w 2945331"/>
                <a:gd name="csY4" fmla="*/ 0 h 419562"/>
                <a:gd name="csX5" fmla="*/ 2945331 w 2945331"/>
                <a:gd name="csY5" fmla="*/ 0 h 419562"/>
                <a:gd name="csX6" fmla="*/ 2945331 w 2945331"/>
                <a:gd name="csY6" fmla="*/ 419562 h 419562"/>
                <a:gd name="csX7" fmla="*/ 2297358 w 2945331"/>
                <a:gd name="csY7" fmla="*/ 419562 h 419562"/>
                <a:gd name="csX8" fmla="*/ 1649385 w 2945331"/>
                <a:gd name="csY8" fmla="*/ 419562 h 419562"/>
                <a:gd name="csX9" fmla="*/ 1060319 w 2945331"/>
                <a:gd name="csY9" fmla="*/ 419562 h 419562"/>
                <a:gd name="csX10" fmla="*/ 0 w 2945331"/>
                <a:gd name="csY10" fmla="*/ 419562 h 419562"/>
                <a:gd name="csX11" fmla="*/ 0 w 2945331"/>
                <a:gd name="csY11" fmla="*/ 0 h 419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945331" h="419562" fill="none" extrusionOk="0">
                  <a:moveTo>
                    <a:pt x="0" y="0"/>
                  </a:moveTo>
                  <a:cubicBezTo>
                    <a:pt x="258345" y="-57490"/>
                    <a:pt x="357368" y="1407"/>
                    <a:pt x="559613" y="0"/>
                  </a:cubicBezTo>
                  <a:cubicBezTo>
                    <a:pt x="761858" y="-1407"/>
                    <a:pt x="935267" y="2427"/>
                    <a:pt x="1148679" y="0"/>
                  </a:cubicBezTo>
                  <a:cubicBezTo>
                    <a:pt x="1362091" y="-2427"/>
                    <a:pt x="1485755" y="13779"/>
                    <a:pt x="1767199" y="0"/>
                  </a:cubicBezTo>
                  <a:cubicBezTo>
                    <a:pt x="2048643" y="-13779"/>
                    <a:pt x="2122633" y="40242"/>
                    <a:pt x="2385718" y="0"/>
                  </a:cubicBezTo>
                  <a:cubicBezTo>
                    <a:pt x="2648803" y="-40242"/>
                    <a:pt x="2793475" y="31565"/>
                    <a:pt x="2945331" y="0"/>
                  </a:cubicBezTo>
                  <a:cubicBezTo>
                    <a:pt x="2970111" y="124336"/>
                    <a:pt x="2920611" y="297930"/>
                    <a:pt x="2945331" y="419562"/>
                  </a:cubicBezTo>
                  <a:cubicBezTo>
                    <a:pt x="2702659" y="440302"/>
                    <a:pt x="2604030" y="365916"/>
                    <a:pt x="2297358" y="419562"/>
                  </a:cubicBezTo>
                  <a:cubicBezTo>
                    <a:pt x="1990686" y="473208"/>
                    <a:pt x="1797552" y="414228"/>
                    <a:pt x="1649385" y="419562"/>
                  </a:cubicBezTo>
                  <a:cubicBezTo>
                    <a:pt x="1501218" y="424896"/>
                    <a:pt x="1323116" y="357201"/>
                    <a:pt x="1060319" y="419562"/>
                  </a:cubicBezTo>
                  <a:cubicBezTo>
                    <a:pt x="797522" y="481923"/>
                    <a:pt x="514672" y="300808"/>
                    <a:pt x="0" y="419562"/>
                  </a:cubicBezTo>
                  <a:cubicBezTo>
                    <a:pt x="-9819" y="320928"/>
                    <a:pt x="1624" y="189382"/>
                    <a:pt x="0" y="0"/>
                  </a:cubicBezTo>
                  <a:close/>
                </a:path>
                <a:path w="2945331" h="419562" stroke="0" extrusionOk="0">
                  <a:moveTo>
                    <a:pt x="0" y="0"/>
                  </a:moveTo>
                  <a:cubicBezTo>
                    <a:pt x="139991" y="-53665"/>
                    <a:pt x="383267" y="4179"/>
                    <a:pt x="559613" y="0"/>
                  </a:cubicBezTo>
                  <a:cubicBezTo>
                    <a:pt x="735959" y="-4179"/>
                    <a:pt x="939167" y="7481"/>
                    <a:pt x="1060319" y="0"/>
                  </a:cubicBezTo>
                  <a:cubicBezTo>
                    <a:pt x="1181471" y="-7481"/>
                    <a:pt x="1450011" y="22523"/>
                    <a:pt x="1708292" y="0"/>
                  </a:cubicBezTo>
                  <a:cubicBezTo>
                    <a:pt x="1966573" y="-22523"/>
                    <a:pt x="2087320" y="12397"/>
                    <a:pt x="2267905" y="0"/>
                  </a:cubicBezTo>
                  <a:cubicBezTo>
                    <a:pt x="2448490" y="-12397"/>
                    <a:pt x="2759418" y="45190"/>
                    <a:pt x="2945331" y="0"/>
                  </a:cubicBezTo>
                  <a:cubicBezTo>
                    <a:pt x="2993081" y="175912"/>
                    <a:pt x="2919914" y="320898"/>
                    <a:pt x="2945331" y="419562"/>
                  </a:cubicBezTo>
                  <a:cubicBezTo>
                    <a:pt x="2716290" y="488209"/>
                    <a:pt x="2483935" y="390826"/>
                    <a:pt x="2356265" y="419562"/>
                  </a:cubicBezTo>
                  <a:cubicBezTo>
                    <a:pt x="2228595" y="448298"/>
                    <a:pt x="1967997" y="365244"/>
                    <a:pt x="1708292" y="419562"/>
                  </a:cubicBezTo>
                  <a:cubicBezTo>
                    <a:pt x="1448587" y="473880"/>
                    <a:pt x="1355155" y="378095"/>
                    <a:pt x="1207586" y="419562"/>
                  </a:cubicBezTo>
                  <a:cubicBezTo>
                    <a:pt x="1060017" y="461029"/>
                    <a:pt x="861514" y="368743"/>
                    <a:pt x="618520" y="419562"/>
                  </a:cubicBezTo>
                  <a:cubicBezTo>
                    <a:pt x="375526" y="470381"/>
                    <a:pt x="164915" y="374469"/>
                    <a:pt x="0" y="419562"/>
                  </a:cubicBezTo>
                  <a:cubicBezTo>
                    <a:pt x="-41459" y="222704"/>
                    <a:pt x="22797" y="12863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bg2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Palatino" pitchFamily="2" charset="77"/>
                  <a:ea typeface="Palatino" pitchFamily="2" charset="77"/>
                </a:rPr>
                <a:t>Clique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8D13A6-D099-6523-D37A-21AB646721F9}"/>
                </a:ext>
              </a:extLst>
            </p:cNvPr>
            <p:cNvSpPr/>
            <p:nvPr/>
          </p:nvSpPr>
          <p:spPr>
            <a:xfrm>
              <a:off x="5385816" y="1913205"/>
              <a:ext cx="2498189" cy="520505"/>
            </a:xfrm>
            <a:custGeom>
              <a:avLst/>
              <a:gdLst>
                <a:gd name="csX0" fmla="*/ 0 w 2498189"/>
                <a:gd name="csY0" fmla="*/ 0 h 520505"/>
                <a:gd name="csX1" fmla="*/ 474656 w 2498189"/>
                <a:gd name="csY1" fmla="*/ 0 h 520505"/>
                <a:gd name="csX2" fmla="*/ 974294 w 2498189"/>
                <a:gd name="csY2" fmla="*/ 0 h 520505"/>
                <a:gd name="csX3" fmla="*/ 1498913 w 2498189"/>
                <a:gd name="csY3" fmla="*/ 0 h 520505"/>
                <a:gd name="csX4" fmla="*/ 2023533 w 2498189"/>
                <a:gd name="csY4" fmla="*/ 0 h 520505"/>
                <a:gd name="csX5" fmla="*/ 2498189 w 2498189"/>
                <a:gd name="csY5" fmla="*/ 0 h 520505"/>
                <a:gd name="csX6" fmla="*/ 2498189 w 2498189"/>
                <a:gd name="csY6" fmla="*/ 520505 h 520505"/>
                <a:gd name="csX7" fmla="*/ 1948587 w 2498189"/>
                <a:gd name="csY7" fmla="*/ 520505 h 520505"/>
                <a:gd name="csX8" fmla="*/ 1398986 w 2498189"/>
                <a:gd name="csY8" fmla="*/ 520505 h 520505"/>
                <a:gd name="csX9" fmla="*/ 899348 w 2498189"/>
                <a:gd name="csY9" fmla="*/ 520505 h 520505"/>
                <a:gd name="csX10" fmla="*/ 0 w 2498189"/>
                <a:gd name="csY10" fmla="*/ 520505 h 520505"/>
                <a:gd name="csX11" fmla="*/ 0 w 2498189"/>
                <a:gd name="csY11" fmla="*/ 0 h 5205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498189" h="520505" fill="none" extrusionOk="0">
                  <a:moveTo>
                    <a:pt x="0" y="0"/>
                  </a:moveTo>
                  <a:cubicBezTo>
                    <a:pt x="192125" y="-12282"/>
                    <a:pt x="320005" y="32264"/>
                    <a:pt x="474656" y="0"/>
                  </a:cubicBezTo>
                  <a:cubicBezTo>
                    <a:pt x="629307" y="-32264"/>
                    <a:pt x="785015" y="51749"/>
                    <a:pt x="974294" y="0"/>
                  </a:cubicBezTo>
                  <a:cubicBezTo>
                    <a:pt x="1163573" y="-51749"/>
                    <a:pt x="1285355" y="41308"/>
                    <a:pt x="1498913" y="0"/>
                  </a:cubicBezTo>
                  <a:cubicBezTo>
                    <a:pt x="1712471" y="-41308"/>
                    <a:pt x="1890788" y="24631"/>
                    <a:pt x="2023533" y="0"/>
                  </a:cubicBezTo>
                  <a:cubicBezTo>
                    <a:pt x="2156278" y="-24631"/>
                    <a:pt x="2354896" y="33082"/>
                    <a:pt x="2498189" y="0"/>
                  </a:cubicBezTo>
                  <a:cubicBezTo>
                    <a:pt x="2509972" y="209554"/>
                    <a:pt x="2486465" y="366139"/>
                    <a:pt x="2498189" y="520505"/>
                  </a:cubicBezTo>
                  <a:cubicBezTo>
                    <a:pt x="2380915" y="521187"/>
                    <a:pt x="2080755" y="457082"/>
                    <a:pt x="1948587" y="520505"/>
                  </a:cubicBezTo>
                  <a:cubicBezTo>
                    <a:pt x="1816419" y="583928"/>
                    <a:pt x="1579741" y="512255"/>
                    <a:pt x="1398986" y="520505"/>
                  </a:cubicBezTo>
                  <a:cubicBezTo>
                    <a:pt x="1218231" y="528755"/>
                    <a:pt x="1034850" y="478859"/>
                    <a:pt x="899348" y="520505"/>
                  </a:cubicBezTo>
                  <a:cubicBezTo>
                    <a:pt x="763846" y="562151"/>
                    <a:pt x="414067" y="418370"/>
                    <a:pt x="0" y="520505"/>
                  </a:cubicBezTo>
                  <a:cubicBezTo>
                    <a:pt x="-2551" y="368993"/>
                    <a:pt x="1205" y="147905"/>
                    <a:pt x="0" y="0"/>
                  </a:cubicBezTo>
                  <a:close/>
                </a:path>
                <a:path w="2498189" h="520505" stroke="0" extrusionOk="0">
                  <a:moveTo>
                    <a:pt x="0" y="0"/>
                  </a:moveTo>
                  <a:cubicBezTo>
                    <a:pt x="154053" y="-7019"/>
                    <a:pt x="374741" y="9278"/>
                    <a:pt x="474656" y="0"/>
                  </a:cubicBezTo>
                  <a:cubicBezTo>
                    <a:pt x="574571" y="-9278"/>
                    <a:pt x="791696" y="50582"/>
                    <a:pt x="899348" y="0"/>
                  </a:cubicBezTo>
                  <a:cubicBezTo>
                    <a:pt x="1007000" y="-50582"/>
                    <a:pt x="1293656" y="2915"/>
                    <a:pt x="1448950" y="0"/>
                  </a:cubicBezTo>
                  <a:cubicBezTo>
                    <a:pt x="1604244" y="-2915"/>
                    <a:pt x="1714659" y="38532"/>
                    <a:pt x="1923606" y="0"/>
                  </a:cubicBezTo>
                  <a:cubicBezTo>
                    <a:pt x="2132553" y="-38532"/>
                    <a:pt x="2261210" y="56330"/>
                    <a:pt x="2498189" y="0"/>
                  </a:cubicBezTo>
                  <a:cubicBezTo>
                    <a:pt x="2533781" y="198884"/>
                    <a:pt x="2440874" y="412626"/>
                    <a:pt x="2498189" y="520505"/>
                  </a:cubicBezTo>
                  <a:cubicBezTo>
                    <a:pt x="2355217" y="531353"/>
                    <a:pt x="2143454" y="496221"/>
                    <a:pt x="1998551" y="520505"/>
                  </a:cubicBezTo>
                  <a:cubicBezTo>
                    <a:pt x="1853648" y="544789"/>
                    <a:pt x="1657868" y="509587"/>
                    <a:pt x="1448950" y="520505"/>
                  </a:cubicBezTo>
                  <a:cubicBezTo>
                    <a:pt x="1240032" y="531423"/>
                    <a:pt x="1125265" y="509112"/>
                    <a:pt x="1024257" y="520505"/>
                  </a:cubicBezTo>
                  <a:cubicBezTo>
                    <a:pt x="923249" y="531898"/>
                    <a:pt x="703074" y="492807"/>
                    <a:pt x="524620" y="520505"/>
                  </a:cubicBezTo>
                  <a:cubicBezTo>
                    <a:pt x="346166" y="548203"/>
                    <a:pt x="184203" y="508270"/>
                    <a:pt x="0" y="520505"/>
                  </a:cubicBezTo>
                  <a:cubicBezTo>
                    <a:pt x="-50620" y="377159"/>
                    <a:pt x="40213" y="193268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2225">
              <a:solidFill>
                <a:schemeClr val="bg2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44F7FB5-8426-7E7F-1D96-EE35C2A84CCA}"/>
                    </a:ext>
                  </a:extLst>
                </p:cNvPr>
                <p:cNvSpPr txBox="1"/>
                <p:nvPr/>
              </p:nvSpPr>
              <p:spPr>
                <a:xfrm>
                  <a:off x="5481402" y="1992194"/>
                  <a:ext cx="238661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∨</m:t>
                          </m:r>
                          <m:acc>
                            <m:accPr>
                              <m:chr m:val="̅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∀</m:t>
                      </m:r>
                      <m:r>
                        <m:rPr>
                          <m:lit/>
                        </m:rP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m:rPr>
                          <m:lit/>
                        </m:rP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∉</m:t>
                      </m:r>
                    </m:oMath>
                  </a14:m>
                  <a:r>
                    <a:rPr lang="en-US" sz="200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44F7FB5-8426-7E7F-1D96-EE35C2A84C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81402" y="1992194"/>
                  <a:ext cx="2386615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3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00ED038-7B9A-DC05-9BA2-C5E6384BAD09}"/>
              </a:ext>
            </a:extLst>
          </p:cNvPr>
          <p:cNvGrpSpPr/>
          <p:nvPr/>
        </p:nvGrpSpPr>
        <p:grpSpPr>
          <a:xfrm>
            <a:off x="2652584" y="3124055"/>
            <a:ext cx="3838832" cy="1382089"/>
            <a:chOff x="2652584" y="3124055"/>
            <a:chExt cx="3838832" cy="138208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67378A5-6C9E-0796-47EF-E0C88E9FA694}"/>
                </a:ext>
              </a:extLst>
            </p:cNvPr>
            <p:cNvSpPr/>
            <p:nvPr/>
          </p:nvSpPr>
          <p:spPr>
            <a:xfrm>
              <a:off x="2779721" y="3124055"/>
              <a:ext cx="3625198" cy="1382089"/>
            </a:xfrm>
            <a:custGeom>
              <a:avLst/>
              <a:gdLst>
                <a:gd name="csX0" fmla="*/ 0 w 3625198"/>
                <a:gd name="csY0" fmla="*/ 0 h 1382089"/>
                <a:gd name="csX1" fmla="*/ 481633 w 3625198"/>
                <a:gd name="csY1" fmla="*/ 0 h 1382089"/>
                <a:gd name="csX2" fmla="*/ 927015 w 3625198"/>
                <a:gd name="csY2" fmla="*/ 0 h 1382089"/>
                <a:gd name="csX3" fmla="*/ 1481152 w 3625198"/>
                <a:gd name="csY3" fmla="*/ 0 h 1382089"/>
                <a:gd name="csX4" fmla="*/ 1999038 w 3625198"/>
                <a:gd name="csY4" fmla="*/ 0 h 1382089"/>
                <a:gd name="csX5" fmla="*/ 2516923 w 3625198"/>
                <a:gd name="csY5" fmla="*/ 0 h 1382089"/>
                <a:gd name="csX6" fmla="*/ 3107313 w 3625198"/>
                <a:gd name="csY6" fmla="*/ 0 h 1382089"/>
                <a:gd name="csX7" fmla="*/ 3625198 w 3625198"/>
                <a:gd name="csY7" fmla="*/ 0 h 1382089"/>
                <a:gd name="csX8" fmla="*/ 3625198 w 3625198"/>
                <a:gd name="csY8" fmla="*/ 419234 h 1382089"/>
                <a:gd name="csX9" fmla="*/ 3625198 w 3625198"/>
                <a:gd name="csY9" fmla="*/ 893751 h 1382089"/>
                <a:gd name="csX10" fmla="*/ 3625198 w 3625198"/>
                <a:gd name="csY10" fmla="*/ 1382089 h 1382089"/>
                <a:gd name="csX11" fmla="*/ 3071061 w 3625198"/>
                <a:gd name="csY11" fmla="*/ 1382089 h 1382089"/>
                <a:gd name="csX12" fmla="*/ 2516923 w 3625198"/>
                <a:gd name="csY12" fmla="*/ 1382089 h 1382089"/>
                <a:gd name="csX13" fmla="*/ 1926534 w 3625198"/>
                <a:gd name="csY13" fmla="*/ 1382089 h 1382089"/>
                <a:gd name="csX14" fmla="*/ 1444900 w 3625198"/>
                <a:gd name="csY14" fmla="*/ 1382089 h 1382089"/>
                <a:gd name="csX15" fmla="*/ 854511 w 3625198"/>
                <a:gd name="csY15" fmla="*/ 1382089 h 1382089"/>
                <a:gd name="csX16" fmla="*/ 0 w 3625198"/>
                <a:gd name="csY16" fmla="*/ 1382089 h 1382089"/>
                <a:gd name="csX17" fmla="*/ 0 w 3625198"/>
                <a:gd name="csY17" fmla="*/ 962855 h 1382089"/>
                <a:gd name="csX18" fmla="*/ 0 w 3625198"/>
                <a:gd name="csY18" fmla="*/ 488338 h 1382089"/>
                <a:gd name="csX19" fmla="*/ 0 w 3625198"/>
                <a:gd name="csY19" fmla="*/ 0 h 13820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625198" h="1382089" fill="none" extrusionOk="0">
                  <a:moveTo>
                    <a:pt x="0" y="0"/>
                  </a:moveTo>
                  <a:cubicBezTo>
                    <a:pt x="115816" y="-55257"/>
                    <a:pt x="274691" y="8260"/>
                    <a:pt x="481633" y="0"/>
                  </a:cubicBezTo>
                  <a:cubicBezTo>
                    <a:pt x="688575" y="-8260"/>
                    <a:pt x="792137" y="22132"/>
                    <a:pt x="927015" y="0"/>
                  </a:cubicBezTo>
                  <a:cubicBezTo>
                    <a:pt x="1061893" y="-22132"/>
                    <a:pt x="1253010" y="5583"/>
                    <a:pt x="1481152" y="0"/>
                  </a:cubicBezTo>
                  <a:cubicBezTo>
                    <a:pt x="1709294" y="-5583"/>
                    <a:pt x="1789103" y="31816"/>
                    <a:pt x="1999038" y="0"/>
                  </a:cubicBezTo>
                  <a:cubicBezTo>
                    <a:pt x="2208973" y="-31816"/>
                    <a:pt x="2379735" y="8179"/>
                    <a:pt x="2516923" y="0"/>
                  </a:cubicBezTo>
                  <a:cubicBezTo>
                    <a:pt x="2654112" y="-8179"/>
                    <a:pt x="2945070" y="63428"/>
                    <a:pt x="3107313" y="0"/>
                  </a:cubicBezTo>
                  <a:cubicBezTo>
                    <a:pt x="3269556" y="-63428"/>
                    <a:pt x="3491393" y="54830"/>
                    <a:pt x="3625198" y="0"/>
                  </a:cubicBezTo>
                  <a:cubicBezTo>
                    <a:pt x="3650867" y="108779"/>
                    <a:pt x="3595725" y="213143"/>
                    <a:pt x="3625198" y="419234"/>
                  </a:cubicBezTo>
                  <a:cubicBezTo>
                    <a:pt x="3654671" y="625325"/>
                    <a:pt x="3610583" y="702421"/>
                    <a:pt x="3625198" y="893751"/>
                  </a:cubicBezTo>
                  <a:cubicBezTo>
                    <a:pt x="3639813" y="1085081"/>
                    <a:pt x="3579450" y="1183333"/>
                    <a:pt x="3625198" y="1382089"/>
                  </a:cubicBezTo>
                  <a:cubicBezTo>
                    <a:pt x="3419214" y="1395387"/>
                    <a:pt x="3236217" y="1318473"/>
                    <a:pt x="3071061" y="1382089"/>
                  </a:cubicBezTo>
                  <a:cubicBezTo>
                    <a:pt x="2905905" y="1445705"/>
                    <a:pt x="2778496" y="1328032"/>
                    <a:pt x="2516923" y="1382089"/>
                  </a:cubicBezTo>
                  <a:cubicBezTo>
                    <a:pt x="2255350" y="1436146"/>
                    <a:pt x="2186278" y="1325404"/>
                    <a:pt x="1926534" y="1382089"/>
                  </a:cubicBezTo>
                  <a:cubicBezTo>
                    <a:pt x="1666790" y="1438774"/>
                    <a:pt x="1599393" y="1328749"/>
                    <a:pt x="1444900" y="1382089"/>
                  </a:cubicBezTo>
                  <a:cubicBezTo>
                    <a:pt x="1290407" y="1435429"/>
                    <a:pt x="1086088" y="1360832"/>
                    <a:pt x="854511" y="1382089"/>
                  </a:cubicBezTo>
                  <a:cubicBezTo>
                    <a:pt x="622934" y="1403346"/>
                    <a:pt x="209190" y="1351656"/>
                    <a:pt x="0" y="1382089"/>
                  </a:cubicBezTo>
                  <a:cubicBezTo>
                    <a:pt x="-30056" y="1198156"/>
                    <a:pt x="20472" y="1151462"/>
                    <a:pt x="0" y="962855"/>
                  </a:cubicBezTo>
                  <a:cubicBezTo>
                    <a:pt x="-20472" y="774248"/>
                    <a:pt x="38486" y="611793"/>
                    <a:pt x="0" y="488338"/>
                  </a:cubicBezTo>
                  <a:cubicBezTo>
                    <a:pt x="-38486" y="364883"/>
                    <a:pt x="45050" y="234158"/>
                    <a:pt x="0" y="0"/>
                  </a:cubicBezTo>
                  <a:close/>
                </a:path>
                <a:path w="3625198" h="1382089" stroke="0" extrusionOk="0">
                  <a:moveTo>
                    <a:pt x="0" y="0"/>
                  </a:moveTo>
                  <a:cubicBezTo>
                    <a:pt x="166050" y="-13837"/>
                    <a:pt x="288749" y="52321"/>
                    <a:pt x="481633" y="0"/>
                  </a:cubicBezTo>
                  <a:cubicBezTo>
                    <a:pt x="674517" y="-52321"/>
                    <a:pt x="736021" y="47389"/>
                    <a:pt x="890763" y="0"/>
                  </a:cubicBezTo>
                  <a:cubicBezTo>
                    <a:pt x="1045505" y="-47389"/>
                    <a:pt x="1250194" y="58362"/>
                    <a:pt x="1481152" y="0"/>
                  </a:cubicBezTo>
                  <a:cubicBezTo>
                    <a:pt x="1712110" y="-58362"/>
                    <a:pt x="1740407" y="55334"/>
                    <a:pt x="1962786" y="0"/>
                  </a:cubicBezTo>
                  <a:cubicBezTo>
                    <a:pt x="2185165" y="-55334"/>
                    <a:pt x="2319441" y="41043"/>
                    <a:pt x="2444419" y="0"/>
                  </a:cubicBezTo>
                  <a:cubicBezTo>
                    <a:pt x="2569397" y="-41043"/>
                    <a:pt x="2890046" y="23721"/>
                    <a:pt x="3034809" y="0"/>
                  </a:cubicBezTo>
                  <a:cubicBezTo>
                    <a:pt x="3179572" y="-23721"/>
                    <a:pt x="3472360" y="7070"/>
                    <a:pt x="3625198" y="0"/>
                  </a:cubicBezTo>
                  <a:cubicBezTo>
                    <a:pt x="3675524" y="237806"/>
                    <a:pt x="3603624" y="369597"/>
                    <a:pt x="3625198" y="488338"/>
                  </a:cubicBezTo>
                  <a:cubicBezTo>
                    <a:pt x="3646772" y="607079"/>
                    <a:pt x="3617816" y="758325"/>
                    <a:pt x="3625198" y="921393"/>
                  </a:cubicBezTo>
                  <a:cubicBezTo>
                    <a:pt x="3632580" y="1084462"/>
                    <a:pt x="3619167" y="1213239"/>
                    <a:pt x="3625198" y="1382089"/>
                  </a:cubicBezTo>
                  <a:cubicBezTo>
                    <a:pt x="3514142" y="1388571"/>
                    <a:pt x="3354964" y="1361602"/>
                    <a:pt x="3107313" y="1382089"/>
                  </a:cubicBezTo>
                  <a:cubicBezTo>
                    <a:pt x="2859663" y="1402576"/>
                    <a:pt x="2782230" y="1376698"/>
                    <a:pt x="2625679" y="1382089"/>
                  </a:cubicBezTo>
                  <a:cubicBezTo>
                    <a:pt x="2469128" y="1387480"/>
                    <a:pt x="2205858" y="1355528"/>
                    <a:pt x="2035290" y="1382089"/>
                  </a:cubicBezTo>
                  <a:cubicBezTo>
                    <a:pt x="1864722" y="1408650"/>
                    <a:pt x="1714740" y="1337332"/>
                    <a:pt x="1444900" y="1382089"/>
                  </a:cubicBezTo>
                  <a:cubicBezTo>
                    <a:pt x="1175060" y="1426846"/>
                    <a:pt x="1190846" y="1332504"/>
                    <a:pt x="999519" y="1382089"/>
                  </a:cubicBezTo>
                  <a:cubicBezTo>
                    <a:pt x="808192" y="1431674"/>
                    <a:pt x="617129" y="1347892"/>
                    <a:pt x="481633" y="1382089"/>
                  </a:cubicBezTo>
                  <a:cubicBezTo>
                    <a:pt x="346137" y="1416286"/>
                    <a:pt x="219162" y="1363233"/>
                    <a:pt x="0" y="1382089"/>
                  </a:cubicBezTo>
                  <a:cubicBezTo>
                    <a:pt x="-23383" y="1193778"/>
                    <a:pt x="43164" y="1051562"/>
                    <a:pt x="0" y="921393"/>
                  </a:cubicBezTo>
                  <a:cubicBezTo>
                    <a:pt x="-43164" y="791224"/>
                    <a:pt x="30816" y="605675"/>
                    <a:pt x="0" y="488338"/>
                  </a:cubicBezTo>
                  <a:cubicBezTo>
                    <a:pt x="-30816" y="371001"/>
                    <a:pt x="20630" y="201945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90000"/>
              </a:schemeClr>
            </a:solidFill>
            <a:ln w="22225">
              <a:solidFill>
                <a:schemeClr val="bg2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4BF698-9D7A-88E5-D8C9-DB2683F904B5}"/>
                </a:ext>
              </a:extLst>
            </p:cNvPr>
            <p:cNvSpPr/>
            <p:nvPr/>
          </p:nvSpPr>
          <p:spPr>
            <a:xfrm>
              <a:off x="2652584" y="3124055"/>
              <a:ext cx="3838832" cy="419562"/>
            </a:xfrm>
            <a:custGeom>
              <a:avLst/>
              <a:gdLst>
                <a:gd name="csX0" fmla="*/ 0 w 3838832"/>
                <a:gd name="csY0" fmla="*/ 0 h 419562"/>
                <a:gd name="csX1" fmla="*/ 510016 w 3838832"/>
                <a:gd name="csY1" fmla="*/ 0 h 419562"/>
                <a:gd name="csX2" fmla="*/ 943256 w 3838832"/>
                <a:gd name="csY2" fmla="*/ 0 h 419562"/>
                <a:gd name="csX3" fmla="*/ 1414884 w 3838832"/>
                <a:gd name="csY3" fmla="*/ 0 h 419562"/>
                <a:gd name="csX4" fmla="*/ 2001677 w 3838832"/>
                <a:gd name="csY4" fmla="*/ 0 h 419562"/>
                <a:gd name="csX5" fmla="*/ 2511693 w 3838832"/>
                <a:gd name="csY5" fmla="*/ 0 h 419562"/>
                <a:gd name="csX6" fmla="*/ 2983321 w 3838832"/>
                <a:gd name="csY6" fmla="*/ 0 h 419562"/>
                <a:gd name="csX7" fmla="*/ 3838832 w 3838832"/>
                <a:gd name="csY7" fmla="*/ 0 h 419562"/>
                <a:gd name="csX8" fmla="*/ 3838832 w 3838832"/>
                <a:gd name="csY8" fmla="*/ 419562 h 419562"/>
                <a:gd name="csX9" fmla="*/ 3290427 w 3838832"/>
                <a:gd name="csY9" fmla="*/ 419562 h 419562"/>
                <a:gd name="csX10" fmla="*/ 2818799 w 3838832"/>
                <a:gd name="csY10" fmla="*/ 419562 h 419562"/>
                <a:gd name="csX11" fmla="*/ 2193618 w 3838832"/>
                <a:gd name="csY11" fmla="*/ 419562 h 419562"/>
                <a:gd name="csX12" fmla="*/ 1683602 w 3838832"/>
                <a:gd name="csY12" fmla="*/ 419562 h 419562"/>
                <a:gd name="csX13" fmla="*/ 1250362 w 3838832"/>
                <a:gd name="csY13" fmla="*/ 419562 h 419562"/>
                <a:gd name="csX14" fmla="*/ 663570 w 3838832"/>
                <a:gd name="csY14" fmla="*/ 419562 h 419562"/>
                <a:gd name="csX15" fmla="*/ 0 w 3838832"/>
                <a:gd name="csY15" fmla="*/ 419562 h 419562"/>
                <a:gd name="csX16" fmla="*/ 0 w 3838832"/>
                <a:gd name="csY16" fmla="*/ 0 h 419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838832" h="419562" fill="none" extrusionOk="0">
                  <a:moveTo>
                    <a:pt x="0" y="0"/>
                  </a:moveTo>
                  <a:cubicBezTo>
                    <a:pt x="254187" y="-22357"/>
                    <a:pt x="274195" y="46061"/>
                    <a:pt x="510016" y="0"/>
                  </a:cubicBezTo>
                  <a:cubicBezTo>
                    <a:pt x="745837" y="-46061"/>
                    <a:pt x="804001" y="21471"/>
                    <a:pt x="943256" y="0"/>
                  </a:cubicBezTo>
                  <a:cubicBezTo>
                    <a:pt x="1082511" y="-21471"/>
                    <a:pt x="1236017" y="267"/>
                    <a:pt x="1414884" y="0"/>
                  </a:cubicBezTo>
                  <a:cubicBezTo>
                    <a:pt x="1593751" y="-267"/>
                    <a:pt x="1785378" y="8744"/>
                    <a:pt x="2001677" y="0"/>
                  </a:cubicBezTo>
                  <a:cubicBezTo>
                    <a:pt x="2217976" y="-8744"/>
                    <a:pt x="2342240" y="50671"/>
                    <a:pt x="2511693" y="0"/>
                  </a:cubicBezTo>
                  <a:cubicBezTo>
                    <a:pt x="2681146" y="-50671"/>
                    <a:pt x="2868080" y="52128"/>
                    <a:pt x="2983321" y="0"/>
                  </a:cubicBezTo>
                  <a:cubicBezTo>
                    <a:pt x="3098562" y="-52128"/>
                    <a:pt x="3428628" y="70456"/>
                    <a:pt x="3838832" y="0"/>
                  </a:cubicBezTo>
                  <a:cubicBezTo>
                    <a:pt x="3882163" y="123032"/>
                    <a:pt x="3805911" y="286580"/>
                    <a:pt x="3838832" y="419562"/>
                  </a:cubicBezTo>
                  <a:cubicBezTo>
                    <a:pt x="3599112" y="424458"/>
                    <a:pt x="3549618" y="385331"/>
                    <a:pt x="3290427" y="419562"/>
                  </a:cubicBezTo>
                  <a:cubicBezTo>
                    <a:pt x="3031237" y="453793"/>
                    <a:pt x="3050207" y="418305"/>
                    <a:pt x="2818799" y="419562"/>
                  </a:cubicBezTo>
                  <a:cubicBezTo>
                    <a:pt x="2587391" y="420819"/>
                    <a:pt x="2396262" y="347567"/>
                    <a:pt x="2193618" y="419562"/>
                  </a:cubicBezTo>
                  <a:cubicBezTo>
                    <a:pt x="1990974" y="491557"/>
                    <a:pt x="1934810" y="405053"/>
                    <a:pt x="1683602" y="419562"/>
                  </a:cubicBezTo>
                  <a:cubicBezTo>
                    <a:pt x="1432394" y="434071"/>
                    <a:pt x="1442206" y="407555"/>
                    <a:pt x="1250362" y="419562"/>
                  </a:cubicBezTo>
                  <a:cubicBezTo>
                    <a:pt x="1058518" y="431569"/>
                    <a:pt x="904874" y="373476"/>
                    <a:pt x="663570" y="419562"/>
                  </a:cubicBezTo>
                  <a:cubicBezTo>
                    <a:pt x="422266" y="465648"/>
                    <a:pt x="216810" y="409536"/>
                    <a:pt x="0" y="419562"/>
                  </a:cubicBezTo>
                  <a:cubicBezTo>
                    <a:pt x="-19294" y="228332"/>
                    <a:pt x="12929" y="155412"/>
                    <a:pt x="0" y="0"/>
                  </a:cubicBezTo>
                  <a:close/>
                </a:path>
                <a:path w="3838832" h="419562" stroke="0" extrusionOk="0">
                  <a:moveTo>
                    <a:pt x="0" y="0"/>
                  </a:moveTo>
                  <a:cubicBezTo>
                    <a:pt x="241355" y="-14008"/>
                    <a:pt x="258673" y="61045"/>
                    <a:pt x="510016" y="0"/>
                  </a:cubicBezTo>
                  <a:cubicBezTo>
                    <a:pt x="761359" y="-61045"/>
                    <a:pt x="745108" y="47095"/>
                    <a:pt x="943256" y="0"/>
                  </a:cubicBezTo>
                  <a:cubicBezTo>
                    <a:pt x="1141404" y="-47095"/>
                    <a:pt x="1332443" y="2526"/>
                    <a:pt x="1568437" y="0"/>
                  </a:cubicBezTo>
                  <a:cubicBezTo>
                    <a:pt x="1804431" y="-2526"/>
                    <a:pt x="1853025" y="40679"/>
                    <a:pt x="2078453" y="0"/>
                  </a:cubicBezTo>
                  <a:cubicBezTo>
                    <a:pt x="2303881" y="-40679"/>
                    <a:pt x="2395264" y="46257"/>
                    <a:pt x="2588470" y="0"/>
                  </a:cubicBezTo>
                  <a:cubicBezTo>
                    <a:pt x="2781676" y="-46257"/>
                    <a:pt x="3014993" y="57633"/>
                    <a:pt x="3213651" y="0"/>
                  </a:cubicBezTo>
                  <a:cubicBezTo>
                    <a:pt x="3412309" y="-57633"/>
                    <a:pt x="3612546" y="53456"/>
                    <a:pt x="3838832" y="0"/>
                  </a:cubicBezTo>
                  <a:cubicBezTo>
                    <a:pt x="3868054" y="127829"/>
                    <a:pt x="3821547" y="279040"/>
                    <a:pt x="3838832" y="419562"/>
                  </a:cubicBezTo>
                  <a:cubicBezTo>
                    <a:pt x="3661906" y="472947"/>
                    <a:pt x="3535277" y="413565"/>
                    <a:pt x="3367204" y="419562"/>
                  </a:cubicBezTo>
                  <a:cubicBezTo>
                    <a:pt x="3199131" y="425559"/>
                    <a:pt x="3057778" y="385423"/>
                    <a:pt x="2818799" y="419562"/>
                  </a:cubicBezTo>
                  <a:cubicBezTo>
                    <a:pt x="2579821" y="453701"/>
                    <a:pt x="2516700" y="360749"/>
                    <a:pt x="2270395" y="419562"/>
                  </a:cubicBezTo>
                  <a:cubicBezTo>
                    <a:pt x="2024090" y="478375"/>
                    <a:pt x="1977168" y="409301"/>
                    <a:pt x="1760379" y="419562"/>
                  </a:cubicBezTo>
                  <a:cubicBezTo>
                    <a:pt x="1543590" y="429823"/>
                    <a:pt x="1432639" y="401501"/>
                    <a:pt x="1135197" y="419562"/>
                  </a:cubicBezTo>
                  <a:cubicBezTo>
                    <a:pt x="837755" y="437623"/>
                    <a:pt x="680311" y="403293"/>
                    <a:pt x="510016" y="419562"/>
                  </a:cubicBezTo>
                  <a:cubicBezTo>
                    <a:pt x="339721" y="435831"/>
                    <a:pt x="177210" y="366932"/>
                    <a:pt x="0" y="419562"/>
                  </a:cubicBezTo>
                  <a:cubicBezTo>
                    <a:pt x="-24545" y="307166"/>
                    <a:pt x="39664" y="156419"/>
                    <a:pt x="0" y="0"/>
                  </a:cubicBezTo>
                  <a:close/>
                </a:path>
              </a:pathLst>
            </a:custGeom>
            <a:solidFill>
              <a:srgbClr val="989800"/>
            </a:solidFill>
            <a:ln>
              <a:solidFill>
                <a:schemeClr val="bg2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Palatino" pitchFamily="2" charset="77"/>
                  <a:ea typeface="Palatino" pitchFamily="2" charset="77"/>
                </a:rPr>
                <a:t>Graph coloring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2B55D0F-22CD-7482-7F84-E6DA5EF5FED9}"/>
                </a:ext>
              </a:extLst>
            </p:cNvPr>
            <p:cNvSpPr/>
            <p:nvPr/>
          </p:nvSpPr>
          <p:spPr>
            <a:xfrm>
              <a:off x="2906856" y="3724275"/>
              <a:ext cx="3331247" cy="520505"/>
            </a:xfrm>
            <a:custGeom>
              <a:avLst/>
              <a:gdLst>
                <a:gd name="csX0" fmla="*/ 0 w 3331247"/>
                <a:gd name="csY0" fmla="*/ 0 h 520505"/>
                <a:gd name="csX1" fmla="*/ 621833 w 3331247"/>
                <a:gd name="csY1" fmla="*/ 0 h 520505"/>
                <a:gd name="csX2" fmla="*/ 1210353 w 3331247"/>
                <a:gd name="csY2" fmla="*/ 0 h 520505"/>
                <a:gd name="csX3" fmla="*/ 1798873 w 3331247"/>
                <a:gd name="csY3" fmla="*/ 0 h 520505"/>
                <a:gd name="csX4" fmla="*/ 2254144 w 3331247"/>
                <a:gd name="csY4" fmla="*/ 0 h 520505"/>
                <a:gd name="csX5" fmla="*/ 2742727 w 3331247"/>
                <a:gd name="csY5" fmla="*/ 0 h 520505"/>
                <a:gd name="csX6" fmla="*/ 3331247 w 3331247"/>
                <a:gd name="csY6" fmla="*/ 0 h 520505"/>
                <a:gd name="csX7" fmla="*/ 3331247 w 3331247"/>
                <a:gd name="csY7" fmla="*/ 520505 h 520505"/>
                <a:gd name="csX8" fmla="*/ 2776039 w 3331247"/>
                <a:gd name="csY8" fmla="*/ 520505 h 520505"/>
                <a:gd name="csX9" fmla="*/ 2320769 w 3331247"/>
                <a:gd name="csY9" fmla="*/ 520505 h 520505"/>
                <a:gd name="csX10" fmla="*/ 1865498 w 3331247"/>
                <a:gd name="csY10" fmla="*/ 520505 h 520505"/>
                <a:gd name="csX11" fmla="*/ 1276978 w 3331247"/>
                <a:gd name="csY11" fmla="*/ 520505 h 520505"/>
                <a:gd name="csX12" fmla="*/ 788395 w 3331247"/>
                <a:gd name="csY12" fmla="*/ 520505 h 520505"/>
                <a:gd name="csX13" fmla="*/ 0 w 3331247"/>
                <a:gd name="csY13" fmla="*/ 520505 h 520505"/>
                <a:gd name="csX14" fmla="*/ 0 w 3331247"/>
                <a:gd name="csY14" fmla="*/ 0 h 5205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3331247" h="520505" fill="none" extrusionOk="0">
                  <a:moveTo>
                    <a:pt x="0" y="0"/>
                  </a:moveTo>
                  <a:cubicBezTo>
                    <a:pt x="288324" y="-30094"/>
                    <a:pt x="369478" y="43857"/>
                    <a:pt x="621833" y="0"/>
                  </a:cubicBezTo>
                  <a:cubicBezTo>
                    <a:pt x="874188" y="-43857"/>
                    <a:pt x="1077745" y="44027"/>
                    <a:pt x="1210353" y="0"/>
                  </a:cubicBezTo>
                  <a:cubicBezTo>
                    <a:pt x="1342961" y="-44027"/>
                    <a:pt x="1568252" y="32609"/>
                    <a:pt x="1798873" y="0"/>
                  </a:cubicBezTo>
                  <a:cubicBezTo>
                    <a:pt x="2029494" y="-32609"/>
                    <a:pt x="2122143" y="10775"/>
                    <a:pt x="2254144" y="0"/>
                  </a:cubicBezTo>
                  <a:cubicBezTo>
                    <a:pt x="2386145" y="-10775"/>
                    <a:pt x="2635672" y="46869"/>
                    <a:pt x="2742727" y="0"/>
                  </a:cubicBezTo>
                  <a:cubicBezTo>
                    <a:pt x="2849782" y="-46869"/>
                    <a:pt x="3161519" y="24406"/>
                    <a:pt x="3331247" y="0"/>
                  </a:cubicBezTo>
                  <a:cubicBezTo>
                    <a:pt x="3354638" y="253633"/>
                    <a:pt x="3300940" y="413517"/>
                    <a:pt x="3331247" y="520505"/>
                  </a:cubicBezTo>
                  <a:cubicBezTo>
                    <a:pt x="3107048" y="560226"/>
                    <a:pt x="3019918" y="511482"/>
                    <a:pt x="2776039" y="520505"/>
                  </a:cubicBezTo>
                  <a:cubicBezTo>
                    <a:pt x="2532160" y="529528"/>
                    <a:pt x="2414676" y="486580"/>
                    <a:pt x="2320769" y="520505"/>
                  </a:cubicBezTo>
                  <a:cubicBezTo>
                    <a:pt x="2226862" y="554430"/>
                    <a:pt x="1998930" y="506412"/>
                    <a:pt x="1865498" y="520505"/>
                  </a:cubicBezTo>
                  <a:cubicBezTo>
                    <a:pt x="1732066" y="534598"/>
                    <a:pt x="1467438" y="481189"/>
                    <a:pt x="1276978" y="520505"/>
                  </a:cubicBezTo>
                  <a:cubicBezTo>
                    <a:pt x="1086518" y="559821"/>
                    <a:pt x="953357" y="516055"/>
                    <a:pt x="788395" y="520505"/>
                  </a:cubicBezTo>
                  <a:cubicBezTo>
                    <a:pt x="623433" y="524955"/>
                    <a:pt x="247413" y="478440"/>
                    <a:pt x="0" y="520505"/>
                  </a:cubicBezTo>
                  <a:cubicBezTo>
                    <a:pt x="-43385" y="313690"/>
                    <a:pt x="1088" y="149769"/>
                    <a:pt x="0" y="0"/>
                  </a:cubicBezTo>
                  <a:close/>
                </a:path>
                <a:path w="3331247" h="520505" stroke="0" extrusionOk="0">
                  <a:moveTo>
                    <a:pt x="0" y="0"/>
                  </a:moveTo>
                  <a:cubicBezTo>
                    <a:pt x="150679" y="-14237"/>
                    <a:pt x="304608" y="10933"/>
                    <a:pt x="521895" y="0"/>
                  </a:cubicBezTo>
                  <a:cubicBezTo>
                    <a:pt x="739183" y="-10933"/>
                    <a:pt x="806873" y="52045"/>
                    <a:pt x="977166" y="0"/>
                  </a:cubicBezTo>
                  <a:cubicBezTo>
                    <a:pt x="1147459" y="-52045"/>
                    <a:pt x="1353348" y="50721"/>
                    <a:pt x="1598999" y="0"/>
                  </a:cubicBezTo>
                  <a:cubicBezTo>
                    <a:pt x="1844650" y="-50721"/>
                    <a:pt x="1957202" y="43155"/>
                    <a:pt x="2120894" y="0"/>
                  </a:cubicBezTo>
                  <a:cubicBezTo>
                    <a:pt x="2284586" y="-43155"/>
                    <a:pt x="2456513" y="13307"/>
                    <a:pt x="2642789" y="0"/>
                  </a:cubicBezTo>
                  <a:cubicBezTo>
                    <a:pt x="2829065" y="-13307"/>
                    <a:pt x="3016554" y="11468"/>
                    <a:pt x="3331247" y="0"/>
                  </a:cubicBezTo>
                  <a:cubicBezTo>
                    <a:pt x="3370547" y="182470"/>
                    <a:pt x="3292785" y="302242"/>
                    <a:pt x="3331247" y="520505"/>
                  </a:cubicBezTo>
                  <a:cubicBezTo>
                    <a:pt x="3161675" y="551420"/>
                    <a:pt x="2891753" y="517278"/>
                    <a:pt x="2776039" y="520505"/>
                  </a:cubicBezTo>
                  <a:cubicBezTo>
                    <a:pt x="2660325" y="523732"/>
                    <a:pt x="2436747" y="499026"/>
                    <a:pt x="2320769" y="520505"/>
                  </a:cubicBezTo>
                  <a:cubicBezTo>
                    <a:pt x="2204791" y="541984"/>
                    <a:pt x="1892754" y="483640"/>
                    <a:pt x="1765561" y="520505"/>
                  </a:cubicBezTo>
                  <a:cubicBezTo>
                    <a:pt x="1638368" y="557370"/>
                    <a:pt x="1457549" y="475025"/>
                    <a:pt x="1210353" y="520505"/>
                  </a:cubicBezTo>
                  <a:cubicBezTo>
                    <a:pt x="963157" y="565985"/>
                    <a:pt x="830294" y="464247"/>
                    <a:pt x="688458" y="520505"/>
                  </a:cubicBezTo>
                  <a:cubicBezTo>
                    <a:pt x="546623" y="576763"/>
                    <a:pt x="320245" y="478171"/>
                    <a:pt x="0" y="520505"/>
                  </a:cubicBezTo>
                  <a:cubicBezTo>
                    <a:pt x="-37629" y="371898"/>
                    <a:pt x="41204" y="157963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2225">
              <a:solidFill>
                <a:schemeClr val="bg2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5D7B7A8E-7083-0E76-CE0D-C6D615752CEC}"/>
                    </a:ext>
                  </a:extLst>
                </p:cNvPr>
                <p:cNvSpPr txBox="1"/>
                <p:nvPr/>
              </p:nvSpPr>
              <p:spPr>
                <a:xfrm>
                  <a:off x="3002442" y="3803264"/>
                  <a:ext cx="3182153" cy="34740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red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∨</m:t>
                          </m:r>
                          <m:acc>
                            <m:accPr>
                              <m:chr m:val="̅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red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m:rPr>
                          <m:lit/>
                        </m:rP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m:rPr>
                          <m:lit/>
                        </m:rP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</m:oMath>
                  </a14:m>
                  <a:r>
                    <a:rPr lang="en-US" sz="2000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5D7B7A8E-7083-0E76-CE0D-C6D615752C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2442" y="3803264"/>
                  <a:ext cx="3182153" cy="347403"/>
                </a:xfrm>
                <a:prstGeom prst="rect">
                  <a:avLst/>
                </a:prstGeom>
                <a:blipFill>
                  <a:blip r:embed="rId5"/>
                  <a:stretch>
                    <a:fillRect r="-1190" b="-32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3ABBDD07-AE30-5DCA-A8A4-F73DC3E85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E744152-7625-147B-A62B-A9BD89A668D1}"/>
              </a:ext>
            </a:extLst>
          </p:cNvPr>
          <p:cNvSpPr/>
          <p:nvPr/>
        </p:nvSpPr>
        <p:spPr>
          <a:xfrm>
            <a:off x="870333" y="995919"/>
            <a:ext cx="7590621" cy="1156771"/>
          </a:xfrm>
          <a:custGeom>
            <a:avLst/>
            <a:gdLst>
              <a:gd name="csX0" fmla="*/ 0 w 7590621"/>
              <a:gd name="csY0" fmla="*/ 0 h 1156771"/>
              <a:gd name="csX1" fmla="*/ 659800 w 7590621"/>
              <a:gd name="csY1" fmla="*/ 0 h 1156771"/>
              <a:gd name="csX2" fmla="*/ 1167788 w 7590621"/>
              <a:gd name="csY2" fmla="*/ 0 h 1156771"/>
              <a:gd name="csX3" fmla="*/ 1751682 w 7590621"/>
              <a:gd name="csY3" fmla="*/ 0 h 1156771"/>
              <a:gd name="csX4" fmla="*/ 2487388 w 7590621"/>
              <a:gd name="csY4" fmla="*/ 0 h 1156771"/>
              <a:gd name="csX5" fmla="*/ 2919470 w 7590621"/>
              <a:gd name="csY5" fmla="*/ 0 h 1156771"/>
              <a:gd name="csX6" fmla="*/ 3579270 w 7590621"/>
              <a:gd name="csY6" fmla="*/ 0 h 1156771"/>
              <a:gd name="csX7" fmla="*/ 4011351 w 7590621"/>
              <a:gd name="csY7" fmla="*/ 0 h 1156771"/>
              <a:gd name="csX8" fmla="*/ 4595245 w 7590621"/>
              <a:gd name="csY8" fmla="*/ 0 h 1156771"/>
              <a:gd name="csX9" fmla="*/ 5255045 w 7590621"/>
              <a:gd name="csY9" fmla="*/ 0 h 1156771"/>
              <a:gd name="csX10" fmla="*/ 5611221 w 7590621"/>
              <a:gd name="csY10" fmla="*/ 0 h 1156771"/>
              <a:gd name="csX11" fmla="*/ 5967396 w 7590621"/>
              <a:gd name="csY11" fmla="*/ 0 h 1156771"/>
              <a:gd name="csX12" fmla="*/ 6703102 w 7590621"/>
              <a:gd name="csY12" fmla="*/ 0 h 1156771"/>
              <a:gd name="csX13" fmla="*/ 7590621 w 7590621"/>
              <a:gd name="csY13" fmla="*/ 0 h 1156771"/>
              <a:gd name="csX14" fmla="*/ 7590621 w 7590621"/>
              <a:gd name="csY14" fmla="*/ 543682 h 1156771"/>
              <a:gd name="csX15" fmla="*/ 7590621 w 7590621"/>
              <a:gd name="csY15" fmla="*/ 1156771 h 1156771"/>
              <a:gd name="csX16" fmla="*/ 6930821 w 7590621"/>
              <a:gd name="csY16" fmla="*/ 1156771 h 1156771"/>
              <a:gd name="csX17" fmla="*/ 6271021 w 7590621"/>
              <a:gd name="csY17" fmla="*/ 1156771 h 1156771"/>
              <a:gd name="csX18" fmla="*/ 5687127 w 7590621"/>
              <a:gd name="csY18" fmla="*/ 1156771 h 1156771"/>
              <a:gd name="csX19" fmla="*/ 4951420 w 7590621"/>
              <a:gd name="csY19" fmla="*/ 1156771 h 1156771"/>
              <a:gd name="csX20" fmla="*/ 4215714 w 7590621"/>
              <a:gd name="csY20" fmla="*/ 1156771 h 1156771"/>
              <a:gd name="csX21" fmla="*/ 3555914 w 7590621"/>
              <a:gd name="csY21" fmla="*/ 1156771 h 1156771"/>
              <a:gd name="csX22" fmla="*/ 2896114 w 7590621"/>
              <a:gd name="csY22" fmla="*/ 1156771 h 1156771"/>
              <a:gd name="csX23" fmla="*/ 2236314 w 7590621"/>
              <a:gd name="csY23" fmla="*/ 1156771 h 1156771"/>
              <a:gd name="csX24" fmla="*/ 1804232 w 7590621"/>
              <a:gd name="csY24" fmla="*/ 1156771 h 1156771"/>
              <a:gd name="csX25" fmla="*/ 1068526 w 7590621"/>
              <a:gd name="csY25" fmla="*/ 1156771 h 1156771"/>
              <a:gd name="csX26" fmla="*/ 0 w 7590621"/>
              <a:gd name="csY26" fmla="*/ 1156771 h 1156771"/>
              <a:gd name="csX27" fmla="*/ 0 w 7590621"/>
              <a:gd name="csY27" fmla="*/ 613089 h 1156771"/>
              <a:gd name="csX28" fmla="*/ 0 w 7590621"/>
              <a:gd name="csY28" fmla="*/ 0 h 11567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7590621" h="1156771" fill="none" extrusionOk="0">
                <a:moveTo>
                  <a:pt x="0" y="0"/>
                </a:moveTo>
                <a:cubicBezTo>
                  <a:pt x="156014" y="-25568"/>
                  <a:pt x="487191" y="75631"/>
                  <a:pt x="659800" y="0"/>
                </a:cubicBezTo>
                <a:cubicBezTo>
                  <a:pt x="832409" y="-75631"/>
                  <a:pt x="985144" y="34115"/>
                  <a:pt x="1167788" y="0"/>
                </a:cubicBezTo>
                <a:cubicBezTo>
                  <a:pt x="1350432" y="-34115"/>
                  <a:pt x="1534618" y="66199"/>
                  <a:pt x="1751682" y="0"/>
                </a:cubicBezTo>
                <a:cubicBezTo>
                  <a:pt x="1968746" y="-66199"/>
                  <a:pt x="2166551" y="79904"/>
                  <a:pt x="2487388" y="0"/>
                </a:cubicBezTo>
                <a:cubicBezTo>
                  <a:pt x="2808225" y="-79904"/>
                  <a:pt x="2726014" y="42638"/>
                  <a:pt x="2919470" y="0"/>
                </a:cubicBezTo>
                <a:cubicBezTo>
                  <a:pt x="3112926" y="-42638"/>
                  <a:pt x="3356169" y="78966"/>
                  <a:pt x="3579270" y="0"/>
                </a:cubicBezTo>
                <a:cubicBezTo>
                  <a:pt x="3802371" y="-78966"/>
                  <a:pt x="3833410" y="13727"/>
                  <a:pt x="4011351" y="0"/>
                </a:cubicBezTo>
                <a:cubicBezTo>
                  <a:pt x="4189292" y="-13727"/>
                  <a:pt x="4459382" y="49785"/>
                  <a:pt x="4595245" y="0"/>
                </a:cubicBezTo>
                <a:cubicBezTo>
                  <a:pt x="4731108" y="-49785"/>
                  <a:pt x="4962947" y="45891"/>
                  <a:pt x="5255045" y="0"/>
                </a:cubicBezTo>
                <a:cubicBezTo>
                  <a:pt x="5547143" y="-45891"/>
                  <a:pt x="5439852" y="14893"/>
                  <a:pt x="5611221" y="0"/>
                </a:cubicBezTo>
                <a:cubicBezTo>
                  <a:pt x="5782590" y="-14893"/>
                  <a:pt x="5842432" y="17726"/>
                  <a:pt x="5967396" y="0"/>
                </a:cubicBezTo>
                <a:cubicBezTo>
                  <a:pt x="6092361" y="-17726"/>
                  <a:pt x="6346982" y="74335"/>
                  <a:pt x="6703102" y="0"/>
                </a:cubicBezTo>
                <a:cubicBezTo>
                  <a:pt x="7059222" y="-74335"/>
                  <a:pt x="7223842" y="71329"/>
                  <a:pt x="7590621" y="0"/>
                </a:cubicBezTo>
                <a:cubicBezTo>
                  <a:pt x="7626250" y="221904"/>
                  <a:pt x="7539131" y="346494"/>
                  <a:pt x="7590621" y="543682"/>
                </a:cubicBezTo>
                <a:cubicBezTo>
                  <a:pt x="7642111" y="740870"/>
                  <a:pt x="7529442" y="852468"/>
                  <a:pt x="7590621" y="1156771"/>
                </a:cubicBezTo>
                <a:cubicBezTo>
                  <a:pt x="7402879" y="1188443"/>
                  <a:pt x="7162402" y="1142495"/>
                  <a:pt x="6930821" y="1156771"/>
                </a:cubicBezTo>
                <a:cubicBezTo>
                  <a:pt x="6699240" y="1171047"/>
                  <a:pt x="6551255" y="1131988"/>
                  <a:pt x="6271021" y="1156771"/>
                </a:cubicBezTo>
                <a:cubicBezTo>
                  <a:pt x="5990787" y="1181554"/>
                  <a:pt x="5858992" y="1129254"/>
                  <a:pt x="5687127" y="1156771"/>
                </a:cubicBezTo>
                <a:cubicBezTo>
                  <a:pt x="5515262" y="1184288"/>
                  <a:pt x="5242445" y="1087120"/>
                  <a:pt x="4951420" y="1156771"/>
                </a:cubicBezTo>
                <a:cubicBezTo>
                  <a:pt x="4660395" y="1226422"/>
                  <a:pt x="4415283" y="1079285"/>
                  <a:pt x="4215714" y="1156771"/>
                </a:cubicBezTo>
                <a:cubicBezTo>
                  <a:pt x="4016145" y="1234257"/>
                  <a:pt x="3692765" y="1123256"/>
                  <a:pt x="3555914" y="1156771"/>
                </a:cubicBezTo>
                <a:cubicBezTo>
                  <a:pt x="3419063" y="1190286"/>
                  <a:pt x="3077203" y="1116448"/>
                  <a:pt x="2896114" y="1156771"/>
                </a:cubicBezTo>
                <a:cubicBezTo>
                  <a:pt x="2715025" y="1197094"/>
                  <a:pt x="2474959" y="1104591"/>
                  <a:pt x="2236314" y="1156771"/>
                </a:cubicBezTo>
                <a:cubicBezTo>
                  <a:pt x="1997669" y="1208951"/>
                  <a:pt x="1958513" y="1134610"/>
                  <a:pt x="1804232" y="1156771"/>
                </a:cubicBezTo>
                <a:cubicBezTo>
                  <a:pt x="1649951" y="1178932"/>
                  <a:pt x="1277829" y="1117541"/>
                  <a:pt x="1068526" y="1156771"/>
                </a:cubicBezTo>
                <a:cubicBezTo>
                  <a:pt x="859223" y="1196001"/>
                  <a:pt x="312124" y="1115583"/>
                  <a:pt x="0" y="1156771"/>
                </a:cubicBezTo>
                <a:cubicBezTo>
                  <a:pt x="-32976" y="898254"/>
                  <a:pt x="64625" y="883535"/>
                  <a:pt x="0" y="613089"/>
                </a:cubicBezTo>
                <a:cubicBezTo>
                  <a:pt x="-64625" y="342643"/>
                  <a:pt x="33125" y="248425"/>
                  <a:pt x="0" y="0"/>
                </a:cubicBezTo>
                <a:close/>
              </a:path>
              <a:path w="7590621" h="1156771" stroke="0" extrusionOk="0">
                <a:moveTo>
                  <a:pt x="0" y="0"/>
                </a:moveTo>
                <a:cubicBezTo>
                  <a:pt x="172729" y="-46437"/>
                  <a:pt x="292015" y="58424"/>
                  <a:pt x="507988" y="0"/>
                </a:cubicBezTo>
                <a:cubicBezTo>
                  <a:pt x="723961" y="-58424"/>
                  <a:pt x="753026" y="18977"/>
                  <a:pt x="864163" y="0"/>
                </a:cubicBezTo>
                <a:cubicBezTo>
                  <a:pt x="975300" y="-18977"/>
                  <a:pt x="1304148" y="59798"/>
                  <a:pt x="1599869" y="0"/>
                </a:cubicBezTo>
                <a:cubicBezTo>
                  <a:pt x="1895590" y="-59798"/>
                  <a:pt x="1953356" y="22065"/>
                  <a:pt x="2107857" y="0"/>
                </a:cubicBezTo>
                <a:cubicBezTo>
                  <a:pt x="2262358" y="-22065"/>
                  <a:pt x="2371996" y="43597"/>
                  <a:pt x="2615845" y="0"/>
                </a:cubicBezTo>
                <a:cubicBezTo>
                  <a:pt x="2859694" y="-43597"/>
                  <a:pt x="3131786" y="33876"/>
                  <a:pt x="3351551" y="0"/>
                </a:cubicBezTo>
                <a:cubicBezTo>
                  <a:pt x="3571316" y="-33876"/>
                  <a:pt x="3600097" y="35648"/>
                  <a:pt x="3783633" y="0"/>
                </a:cubicBezTo>
                <a:cubicBezTo>
                  <a:pt x="3967169" y="-35648"/>
                  <a:pt x="4353990" y="22079"/>
                  <a:pt x="4519339" y="0"/>
                </a:cubicBezTo>
                <a:cubicBezTo>
                  <a:pt x="4684688" y="-22079"/>
                  <a:pt x="4984449" y="63199"/>
                  <a:pt x="5255045" y="0"/>
                </a:cubicBezTo>
                <a:cubicBezTo>
                  <a:pt x="5525641" y="-63199"/>
                  <a:pt x="5719209" y="2616"/>
                  <a:pt x="5838939" y="0"/>
                </a:cubicBezTo>
                <a:cubicBezTo>
                  <a:pt x="5958669" y="-2616"/>
                  <a:pt x="6356964" y="6833"/>
                  <a:pt x="6574646" y="0"/>
                </a:cubicBezTo>
                <a:cubicBezTo>
                  <a:pt x="6792328" y="-6833"/>
                  <a:pt x="6940937" y="59218"/>
                  <a:pt x="7082633" y="0"/>
                </a:cubicBezTo>
                <a:cubicBezTo>
                  <a:pt x="7224329" y="-59218"/>
                  <a:pt x="7391843" y="16077"/>
                  <a:pt x="7590621" y="0"/>
                </a:cubicBezTo>
                <a:cubicBezTo>
                  <a:pt x="7602011" y="250710"/>
                  <a:pt x="7546798" y="364921"/>
                  <a:pt x="7590621" y="589953"/>
                </a:cubicBezTo>
                <a:cubicBezTo>
                  <a:pt x="7634444" y="814985"/>
                  <a:pt x="7529178" y="969305"/>
                  <a:pt x="7590621" y="1156771"/>
                </a:cubicBezTo>
                <a:cubicBezTo>
                  <a:pt x="7386386" y="1167772"/>
                  <a:pt x="7127094" y="1142063"/>
                  <a:pt x="7006727" y="1156771"/>
                </a:cubicBezTo>
                <a:cubicBezTo>
                  <a:pt x="6886360" y="1171479"/>
                  <a:pt x="6595395" y="1091206"/>
                  <a:pt x="6271021" y="1156771"/>
                </a:cubicBezTo>
                <a:cubicBezTo>
                  <a:pt x="5946647" y="1222336"/>
                  <a:pt x="5843580" y="1089423"/>
                  <a:pt x="5687127" y="1156771"/>
                </a:cubicBezTo>
                <a:cubicBezTo>
                  <a:pt x="5530674" y="1224119"/>
                  <a:pt x="5439420" y="1124865"/>
                  <a:pt x="5330952" y="1156771"/>
                </a:cubicBezTo>
                <a:cubicBezTo>
                  <a:pt x="5222485" y="1188677"/>
                  <a:pt x="5067044" y="1150910"/>
                  <a:pt x="4898870" y="1156771"/>
                </a:cubicBezTo>
                <a:cubicBezTo>
                  <a:pt x="4730696" y="1162632"/>
                  <a:pt x="4370600" y="1127838"/>
                  <a:pt x="4163164" y="1156771"/>
                </a:cubicBezTo>
                <a:cubicBezTo>
                  <a:pt x="3955728" y="1185704"/>
                  <a:pt x="3719750" y="1096532"/>
                  <a:pt x="3579270" y="1156771"/>
                </a:cubicBezTo>
                <a:cubicBezTo>
                  <a:pt x="3438790" y="1217010"/>
                  <a:pt x="3247450" y="1136808"/>
                  <a:pt x="3147188" y="1156771"/>
                </a:cubicBezTo>
                <a:cubicBezTo>
                  <a:pt x="3046926" y="1176734"/>
                  <a:pt x="2690835" y="1140989"/>
                  <a:pt x="2563294" y="1156771"/>
                </a:cubicBezTo>
                <a:cubicBezTo>
                  <a:pt x="2435753" y="1172553"/>
                  <a:pt x="2369901" y="1125742"/>
                  <a:pt x="2207119" y="1156771"/>
                </a:cubicBezTo>
                <a:cubicBezTo>
                  <a:pt x="2044337" y="1187800"/>
                  <a:pt x="1949626" y="1114357"/>
                  <a:pt x="1850944" y="1156771"/>
                </a:cubicBezTo>
                <a:cubicBezTo>
                  <a:pt x="1752262" y="1199185"/>
                  <a:pt x="1468603" y="1107921"/>
                  <a:pt x="1267050" y="1156771"/>
                </a:cubicBezTo>
                <a:cubicBezTo>
                  <a:pt x="1065497" y="1205621"/>
                  <a:pt x="990744" y="1130755"/>
                  <a:pt x="834968" y="1156771"/>
                </a:cubicBezTo>
                <a:cubicBezTo>
                  <a:pt x="679192" y="1182787"/>
                  <a:pt x="195601" y="1149758"/>
                  <a:pt x="0" y="1156771"/>
                </a:cubicBezTo>
                <a:cubicBezTo>
                  <a:pt x="-16372" y="995483"/>
                  <a:pt x="54683" y="828820"/>
                  <a:pt x="0" y="601521"/>
                </a:cubicBezTo>
                <a:cubicBezTo>
                  <a:pt x="-54683" y="374222"/>
                  <a:pt x="1160" y="291479"/>
                  <a:pt x="0" y="0"/>
                </a:cubicBezTo>
                <a:close/>
              </a:path>
            </a:pathLst>
          </a:custGeom>
          <a:solidFill>
            <a:srgbClr val="97EF97">
              <a:alpha val="81961"/>
            </a:srgbClr>
          </a:solidFill>
          <a:ln w="22225"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Google Shape;119;p19">
            <a:extLst>
              <a:ext uri="{FF2B5EF4-FFF2-40B4-BE49-F238E27FC236}">
                <a16:creationId xmlns:a16="http://schemas.microsoft.com/office/drawing/2014/main" id="{1FAE4A39-6C24-ACA8-0E35-A5B5F6C7D6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4195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 dirty="0">
                <a:latin typeface="Palatino"/>
                <a:ea typeface="Palatino"/>
                <a:cs typeface="Palatino"/>
                <a:sym typeface="Palatino"/>
              </a:rPr>
              <a:t>And it’s not only independent sets!</a:t>
            </a:r>
            <a:endParaRPr sz="3600" dirty="0"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8F1CFC-E608-C94B-05E1-111449AB986E}"/>
              </a:ext>
            </a:extLst>
          </p:cNvPr>
          <p:cNvSpPr txBox="1"/>
          <p:nvPr/>
        </p:nvSpPr>
        <p:spPr>
          <a:xfrm>
            <a:off x="1189821" y="1097250"/>
            <a:ext cx="7083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Palatino" pitchFamily="2" charset="77"/>
                <a:ea typeface="Palatino" pitchFamily="2" charset="77"/>
              </a:rPr>
              <a:t>It’s any 2-CNF in which all occurrences of a variable have the same polarity!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50AB76-2572-E1C5-2A0F-FD9C007EBD3F}"/>
              </a:ext>
            </a:extLst>
          </p:cNvPr>
          <p:cNvSpPr txBox="1"/>
          <p:nvPr/>
        </p:nvSpPr>
        <p:spPr>
          <a:xfrm>
            <a:off x="520955" y="2375621"/>
            <a:ext cx="852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Palatino" pitchFamily="2" charset="77"/>
                <a:ea typeface="Palatino" pitchFamily="2" charset="77"/>
              </a:rPr>
              <a:t>But every 2-CNF has a large </a:t>
            </a:r>
            <a:r>
              <a:rPr lang="en-US" sz="2400" dirty="0" err="1">
                <a:latin typeface="Palatino" pitchFamily="2" charset="77"/>
                <a:ea typeface="Palatino" pitchFamily="2" charset="77"/>
              </a:rPr>
              <a:t>subformula</a:t>
            </a:r>
            <a:r>
              <a:rPr lang="en-US" sz="2400" dirty="0">
                <a:latin typeface="Palatino" pitchFamily="2" charset="77"/>
                <a:ea typeface="Palatino" pitchFamily="2" charset="77"/>
              </a:rPr>
              <a:t> of this form!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0530236-1089-6E86-1669-9A43C57A399A}"/>
              </a:ext>
            </a:extLst>
          </p:cNvPr>
          <p:cNvGrpSpPr/>
          <p:nvPr/>
        </p:nvGrpSpPr>
        <p:grpSpPr>
          <a:xfrm>
            <a:off x="451823" y="2930853"/>
            <a:ext cx="8251387" cy="1931779"/>
            <a:chOff x="451823" y="2930853"/>
            <a:chExt cx="8251387" cy="193177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27768B0-B727-2BFA-ADA7-C708F299B7BE}"/>
                </a:ext>
              </a:extLst>
            </p:cNvPr>
            <p:cNvSpPr/>
            <p:nvPr/>
          </p:nvSpPr>
          <p:spPr>
            <a:xfrm>
              <a:off x="451823" y="2930853"/>
              <a:ext cx="8251387" cy="1931779"/>
            </a:xfrm>
            <a:custGeom>
              <a:avLst/>
              <a:gdLst>
                <a:gd name="csX0" fmla="*/ 0 w 8251387"/>
                <a:gd name="csY0" fmla="*/ 0 h 1931779"/>
                <a:gd name="csX1" fmla="*/ 424357 w 8251387"/>
                <a:gd name="csY1" fmla="*/ 0 h 1931779"/>
                <a:gd name="csX2" fmla="*/ 1013742 w 8251387"/>
                <a:gd name="csY2" fmla="*/ 0 h 1931779"/>
                <a:gd name="csX3" fmla="*/ 1685640 w 8251387"/>
                <a:gd name="csY3" fmla="*/ 0 h 1931779"/>
                <a:gd name="csX4" fmla="*/ 2027484 w 8251387"/>
                <a:gd name="csY4" fmla="*/ 0 h 1931779"/>
                <a:gd name="csX5" fmla="*/ 2369327 w 8251387"/>
                <a:gd name="csY5" fmla="*/ 0 h 1931779"/>
                <a:gd name="csX6" fmla="*/ 3123739 w 8251387"/>
                <a:gd name="csY6" fmla="*/ 0 h 1931779"/>
                <a:gd name="csX7" fmla="*/ 3713124 w 8251387"/>
                <a:gd name="csY7" fmla="*/ 0 h 1931779"/>
                <a:gd name="csX8" fmla="*/ 4054967 w 8251387"/>
                <a:gd name="csY8" fmla="*/ 0 h 1931779"/>
                <a:gd name="csX9" fmla="*/ 4644352 w 8251387"/>
                <a:gd name="csY9" fmla="*/ 0 h 1931779"/>
                <a:gd name="csX10" fmla="*/ 5398765 w 8251387"/>
                <a:gd name="csY10" fmla="*/ 0 h 1931779"/>
                <a:gd name="csX11" fmla="*/ 5905636 w 8251387"/>
                <a:gd name="csY11" fmla="*/ 0 h 1931779"/>
                <a:gd name="csX12" fmla="*/ 6412506 w 8251387"/>
                <a:gd name="csY12" fmla="*/ 0 h 1931779"/>
                <a:gd name="csX13" fmla="*/ 7001891 w 8251387"/>
                <a:gd name="csY13" fmla="*/ 0 h 1931779"/>
                <a:gd name="csX14" fmla="*/ 7673790 w 8251387"/>
                <a:gd name="csY14" fmla="*/ 0 h 1931779"/>
                <a:gd name="csX15" fmla="*/ 8251387 w 8251387"/>
                <a:gd name="csY15" fmla="*/ 0 h 1931779"/>
                <a:gd name="csX16" fmla="*/ 8251387 w 8251387"/>
                <a:gd name="csY16" fmla="*/ 502263 h 1931779"/>
                <a:gd name="csX17" fmla="*/ 8251387 w 8251387"/>
                <a:gd name="csY17" fmla="*/ 965890 h 1931779"/>
                <a:gd name="csX18" fmla="*/ 8251387 w 8251387"/>
                <a:gd name="csY18" fmla="*/ 1410199 h 1931779"/>
                <a:gd name="csX19" fmla="*/ 8251387 w 8251387"/>
                <a:gd name="csY19" fmla="*/ 1931779 h 1931779"/>
                <a:gd name="csX20" fmla="*/ 7579488 w 8251387"/>
                <a:gd name="csY20" fmla="*/ 1931779 h 1931779"/>
                <a:gd name="csX21" fmla="*/ 7237645 w 8251387"/>
                <a:gd name="csY21" fmla="*/ 1931779 h 1931779"/>
                <a:gd name="csX22" fmla="*/ 6648260 w 8251387"/>
                <a:gd name="csY22" fmla="*/ 1931779 h 1931779"/>
                <a:gd name="csX23" fmla="*/ 6141389 w 8251387"/>
                <a:gd name="csY23" fmla="*/ 1931779 h 1931779"/>
                <a:gd name="csX24" fmla="*/ 5634519 w 8251387"/>
                <a:gd name="csY24" fmla="*/ 1931779 h 1931779"/>
                <a:gd name="csX25" fmla="*/ 5127648 w 8251387"/>
                <a:gd name="csY25" fmla="*/ 1931779 h 1931779"/>
                <a:gd name="csX26" fmla="*/ 4620777 w 8251387"/>
                <a:gd name="csY26" fmla="*/ 1931779 h 1931779"/>
                <a:gd name="csX27" fmla="*/ 3948878 w 8251387"/>
                <a:gd name="csY27" fmla="*/ 1931779 h 1931779"/>
                <a:gd name="csX28" fmla="*/ 3359493 w 8251387"/>
                <a:gd name="csY28" fmla="*/ 1931779 h 1931779"/>
                <a:gd name="csX29" fmla="*/ 3017650 w 8251387"/>
                <a:gd name="csY29" fmla="*/ 1931779 h 1931779"/>
                <a:gd name="csX30" fmla="*/ 2510779 w 8251387"/>
                <a:gd name="csY30" fmla="*/ 1931779 h 1931779"/>
                <a:gd name="csX31" fmla="*/ 1838881 w 8251387"/>
                <a:gd name="csY31" fmla="*/ 1931779 h 1931779"/>
                <a:gd name="csX32" fmla="*/ 1414523 w 8251387"/>
                <a:gd name="csY32" fmla="*/ 1931779 h 1931779"/>
                <a:gd name="csX33" fmla="*/ 660111 w 8251387"/>
                <a:gd name="csY33" fmla="*/ 1931779 h 1931779"/>
                <a:gd name="csX34" fmla="*/ 0 w 8251387"/>
                <a:gd name="csY34" fmla="*/ 1931779 h 1931779"/>
                <a:gd name="csX35" fmla="*/ 0 w 8251387"/>
                <a:gd name="csY35" fmla="*/ 1448834 h 1931779"/>
                <a:gd name="csX36" fmla="*/ 0 w 8251387"/>
                <a:gd name="csY36" fmla="*/ 1023843 h 1931779"/>
                <a:gd name="csX37" fmla="*/ 0 w 8251387"/>
                <a:gd name="csY37" fmla="*/ 540898 h 1931779"/>
                <a:gd name="csX38" fmla="*/ 0 w 8251387"/>
                <a:gd name="csY38" fmla="*/ 0 h 19317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8251387" h="1931779" fill="none" extrusionOk="0">
                  <a:moveTo>
                    <a:pt x="0" y="0"/>
                  </a:moveTo>
                  <a:cubicBezTo>
                    <a:pt x="95113" y="-655"/>
                    <a:pt x="237278" y="8070"/>
                    <a:pt x="424357" y="0"/>
                  </a:cubicBezTo>
                  <a:cubicBezTo>
                    <a:pt x="611436" y="-8070"/>
                    <a:pt x="768770" y="8751"/>
                    <a:pt x="1013742" y="0"/>
                  </a:cubicBezTo>
                  <a:cubicBezTo>
                    <a:pt x="1258715" y="-8751"/>
                    <a:pt x="1505621" y="5255"/>
                    <a:pt x="1685640" y="0"/>
                  </a:cubicBezTo>
                  <a:cubicBezTo>
                    <a:pt x="1865659" y="-5255"/>
                    <a:pt x="1930941" y="14481"/>
                    <a:pt x="2027484" y="0"/>
                  </a:cubicBezTo>
                  <a:cubicBezTo>
                    <a:pt x="2124027" y="-14481"/>
                    <a:pt x="2278872" y="37055"/>
                    <a:pt x="2369327" y="0"/>
                  </a:cubicBezTo>
                  <a:cubicBezTo>
                    <a:pt x="2459782" y="-37055"/>
                    <a:pt x="2840138" y="40228"/>
                    <a:pt x="3123739" y="0"/>
                  </a:cubicBezTo>
                  <a:cubicBezTo>
                    <a:pt x="3407340" y="-40228"/>
                    <a:pt x="3493049" y="2205"/>
                    <a:pt x="3713124" y="0"/>
                  </a:cubicBezTo>
                  <a:cubicBezTo>
                    <a:pt x="3933199" y="-2205"/>
                    <a:pt x="3895944" y="29995"/>
                    <a:pt x="4054967" y="0"/>
                  </a:cubicBezTo>
                  <a:cubicBezTo>
                    <a:pt x="4213990" y="-29995"/>
                    <a:pt x="4378053" y="49375"/>
                    <a:pt x="4644352" y="0"/>
                  </a:cubicBezTo>
                  <a:cubicBezTo>
                    <a:pt x="4910651" y="-49375"/>
                    <a:pt x="5128964" y="89071"/>
                    <a:pt x="5398765" y="0"/>
                  </a:cubicBezTo>
                  <a:cubicBezTo>
                    <a:pt x="5668566" y="-89071"/>
                    <a:pt x="5679038" y="60289"/>
                    <a:pt x="5905636" y="0"/>
                  </a:cubicBezTo>
                  <a:cubicBezTo>
                    <a:pt x="6132234" y="-60289"/>
                    <a:pt x="6204993" y="37108"/>
                    <a:pt x="6412506" y="0"/>
                  </a:cubicBezTo>
                  <a:cubicBezTo>
                    <a:pt x="6620019" y="-37108"/>
                    <a:pt x="6753445" y="49888"/>
                    <a:pt x="7001891" y="0"/>
                  </a:cubicBezTo>
                  <a:cubicBezTo>
                    <a:pt x="7250337" y="-49888"/>
                    <a:pt x="7362074" y="40751"/>
                    <a:pt x="7673790" y="0"/>
                  </a:cubicBezTo>
                  <a:cubicBezTo>
                    <a:pt x="7985506" y="-40751"/>
                    <a:pt x="8039354" y="6155"/>
                    <a:pt x="8251387" y="0"/>
                  </a:cubicBezTo>
                  <a:cubicBezTo>
                    <a:pt x="8305651" y="122445"/>
                    <a:pt x="8220115" y="375559"/>
                    <a:pt x="8251387" y="502263"/>
                  </a:cubicBezTo>
                  <a:cubicBezTo>
                    <a:pt x="8282659" y="628967"/>
                    <a:pt x="8245077" y="787472"/>
                    <a:pt x="8251387" y="965890"/>
                  </a:cubicBezTo>
                  <a:cubicBezTo>
                    <a:pt x="8257697" y="1144308"/>
                    <a:pt x="8205753" y="1274417"/>
                    <a:pt x="8251387" y="1410199"/>
                  </a:cubicBezTo>
                  <a:cubicBezTo>
                    <a:pt x="8297021" y="1545981"/>
                    <a:pt x="8205669" y="1726831"/>
                    <a:pt x="8251387" y="1931779"/>
                  </a:cubicBezTo>
                  <a:cubicBezTo>
                    <a:pt x="7996619" y="1975180"/>
                    <a:pt x="7906831" y="1915547"/>
                    <a:pt x="7579488" y="1931779"/>
                  </a:cubicBezTo>
                  <a:cubicBezTo>
                    <a:pt x="7252145" y="1948011"/>
                    <a:pt x="7325417" y="1896819"/>
                    <a:pt x="7237645" y="1931779"/>
                  </a:cubicBezTo>
                  <a:cubicBezTo>
                    <a:pt x="7149873" y="1966739"/>
                    <a:pt x="6799166" y="1898455"/>
                    <a:pt x="6648260" y="1931779"/>
                  </a:cubicBezTo>
                  <a:cubicBezTo>
                    <a:pt x="6497355" y="1965103"/>
                    <a:pt x="6260449" y="1875035"/>
                    <a:pt x="6141389" y="1931779"/>
                  </a:cubicBezTo>
                  <a:cubicBezTo>
                    <a:pt x="6022329" y="1988523"/>
                    <a:pt x="5883021" y="1892214"/>
                    <a:pt x="5634519" y="1931779"/>
                  </a:cubicBezTo>
                  <a:cubicBezTo>
                    <a:pt x="5386017" y="1971344"/>
                    <a:pt x="5362568" y="1931446"/>
                    <a:pt x="5127648" y="1931779"/>
                  </a:cubicBezTo>
                  <a:cubicBezTo>
                    <a:pt x="4892728" y="1932112"/>
                    <a:pt x="4730668" y="1901167"/>
                    <a:pt x="4620777" y="1931779"/>
                  </a:cubicBezTo>
                  <a:cubicBezTo>
                    <a:pt x="4510886" y="1962391"/>
                    <a:pt x="4279467" y="1880879"/>
                    <a:pt x="3948878" y="1931779"/>
                  </a:cubicBezTo>
                  <a:cubicBezTo>
                    <a:pt x="3618289" y="1982679"/>
                    <a:pt x="3612840" y="1907498"/>
                    <a:pt x="3359493" y="1931779"/>
                  </a:cubicBezTo>
                  <a:cubicBezTo>
                    <a:pt x="3106147" y="1956060"/>
                    <a:pt x="3180159" y="1897007"/>
                    <a:pt x="3017650" y="1931779"/>
                  </a:cubicBezTo>
                  <a:cubicBezTo>
                    <a:pt x="2855141" y="1966551"/>
                    <a:pt x="2638889" y="1905882"/>
                    <a:pt x="2510779" y="1931779"/>
                  </a:cubicBezTo>
                  <a:cubicBezTo>
                    <a:pt x="2382669" y="1957676"/>
                    <a:pt x="1988776" y="1859678"/>
                    <a:pt x="1838881" y="1931779"/>
                  </a:cubicBezTo>
                  <a:cubicBezTo>
                    <a:pt x="1688986" y="2003880"/>
                    <a:pt x="1561944" y="1908609"/>
                    <a:pt x="1414523" y="1931779"/>
                  </a:cubicBezTo>
                  <a:cubicBezTo>
                    <a:pt x="1267102" y="1954949"/>
                    <a:pt x="963205" y="1850517"/>
                    <a:pt x="660111" y="1931779"/>
                  </a:cubicBezTo>
                  <a:cubicBezTo>
                    <a:pt x="357017" y="2013041"/>
                    <a:pt x="135524" y="1895401"/>
                    <a:pt x="0" y="1931779"/>
                  </a:cubicBezTo>
                  <a:cubicBezTo>
                    <a:pt x="-21224" y="1738762"/>
                    <a:pt x="56038" y="1590717"/>
                    <a:pt x="0" y="1448834"/>
                  </a:cubicBezTo>
                  <a:cubicBezTo>
                    <a:pt x="-56038" y="1306951"/>
                    <a:pt x="16438" y="1155499"/>
                    <a:pt x="0" y="1023843"/>
                  </a:cubicBezTo>
                  <a:cubicBezTo>
                    <a:pt x="-16438" y="892187"/>
                    <a:pt x="22035" y="656274"/>
                    <a:pt x="0" y="540898"/>
                  </a:cubicBezTo>
                  <a:cubicBezTo>
                    <a:pt x="-22035" y="425523"/>
                    <a:pt x="14297" y="157873"/>
                    <a:pt x="0" y="0"/>
                  </a:cubicBezTo>
                  <a:close/>
                </a:path>
                <a:path w="8251387" h="1931779" stroke="0" extrusionOk="0">
                  <a:moveTo>
                    <a:pt x="0" y="0"/>
                  </a:moveTo>
                  <a:cubicBezTo>
                    <a:pt x="178848" y="-18192"/>
                    <a:pt x="352451" y="22428"/>
                    <a:pt x="506871" y="0"/>
                  </a:cubicBezTo>
                  <a:cubicBezTo>
                    <a:pt x="661291" y="-22428"/>
                    <a:pt x="731563" y="3011"/>
                    <a:pt x="848714" y="0"/>
                  </a:cubicBezTo>
                  <a:cubicBezTo>
                    <a:pt x="965865" y="-3011"/>
                    <a:pt x="1306022" y="11391"/>
                    <a:pt x="1603127" y="0"/>
                  </a:cubicBezTo>
                  <a:cubicBezTo>
                    <a:pt x="1900232" y="-11391"/>
                    <a:pt x="1919389" y="45522"/>
                    <a:pt x="2109998" y="0"/>
                  </a:cubicBezTo>
                  <a:cubicBezTo>
                    <a:pt x="2300607" y="-45522"/>
                    <a:pt x="2492561" y="37061"/>
                    <a:pt x="2616868" y="0"/>
                  </a:cubicBezTo>
                  <a:cubicBezTo>
                    <a:pt x="2741175" y="-37061"/>
                    <a:pt x="3153525" y="10280"/>
                    <a:pt x="3371281" y="0"/>
                  </a:cubicBezTo>
                  <a:cubicBezTo>
                    <a:pt x="3589037" y="-10280"/>
                    <a:pt x="3638808" y="16207"/>
                    <a:pt x="3795638" y="0"/>
                  </a:cubicBezTo>
                  <a:cubicBezTo>
                    <a:pt x="3952468" y="-16207"/>
                    <a:pt x="4281691" y="70582"/>
                    <a:pt x="4550051" y="0"/>
                  </a:cubicBezTo>
                  <a:cubicBezTo>
                    <a:pt x="4818411" y="-70582"/>
                    <a:pt x="5074227" y="43486"/>
                    <a:pt x="5304463" y="0"/>
                  </a:cubicBezTo>
                  <a:cubicBezTo>
                    <a:pt x="5534699" y="-43486"/>
                    <a:pt x="5716752" y="36300"/>
                    <a:pt x="5893848" y="0"/>
                  </a:cubicBezTo>
                  <a:cubicBezTo>
                    <a:pt x="6070945" y="-36300"/>
                    <a:pt x="6307296" y="71993"/>
                    <a:pt x="6648260" y="0"/>
                  </a:cubicBezTo>
                  <a:cubicBezTo>
                    <a:pt x="6989224" y="-71993"/>
                    <a:pt x="6984001" y="20127"/>
                    <a:pt x="7155131" y="0"/>
                  </a:cubicBezTo>
                  <a:cubicBezTo>
                    <a:pt x="7326261" y="-20127"/>
                    <a:pt x="7537181" y="39570"/>
                    <a:pt x="7662002" y="0"/>
                  </a:cubicBezTo>
                  <a:cubicBezTo>
                    <a:pt x="7786823" y="-39570"/>
                    <a:pt x="8097781" y="22033"/>
                    <a:pt x="8251387" y="0"/>
                  </a:cubicBezTo>
                  <a:cubicBezTo>
                    <a:pt x="8265148" y="151819"/>
                    <a:pt x="8234082" y="292566"/>
                    <a:pt x="8251387" y="463627"/>
                  </a:cubicBezTo>
                  <a:cubicBezTo>
                    <a:pt x="8268692" y="634688"/>
                    <a:pt x="8227398" y="792335"/>
                    <a:pt x="8251387" y="946572"/>
                  </a:cubicBezTo>
                  <a:cubicBezTo>
                    <a:pt x="8275376" y="1100809"/>
                    <a:pt x="8211907" y="1335526"/>
                    <a:pt x="8251387" y="1448834"/>
                  </a:cubicBezTo>
                  <a:cubicBezTo>
                    <a:pt x="8290867" y="1562142"/>
                    <a:pt x="8242941" y="1780428"/>
                    <a:pt x="8251387" y="1931779"/>
                  </a:cubicBezTo>
                  <a:cubicBezTo>
                    <a:pt x="8108348" y="1966951"/>
                    <a:pt x="7846650" y="1908171"/>
                    <a:pt x="7579488" y="1931779"/>
                  </a:cubicBezTo>
                  <a:cubicBezTo>
                    <a:pt x="7312326" y="1955387"/>
                    <a:pt x="7349582" y="1899060"/>
                    <a:pt x="7155131" y="1931779"/>
                  </a:cubicBezTo>
                  <a:cubicBezTo>
                    <a:pt x="6960680" y="1964498"/>
                    <a:pt x="6653413" y="1919528"/>
                    <a:pt x="6400719" y="1931779"/>
                  </a:cubicBezTo>
                  <a:cubicBezTo>
                    <a:pt x="6148025" y="1944030"/>
                    <a:pt x="6046733" y="1879770"/>
                    <a:pt x="5811334" y="1931779"/>
                  </a:cubicBezTo>
                  <a:cubicBezTo>
                    <a:pt x="5575936" y="1983788"/>
                    <a:pt x="5543361" y="1902614"/>
                    <a:pt x="5386977" y="1931779"/>
                  </a:cubicBezTo>
                  <a:cubicBezTo>
                    <a:pt x="5230593" y="1960944"/>
                    <a:pt x="5033597" y="1899004"/>
                    <a:pt x="4797592" y="1931779"/>
                  </a:cubicBezTo>
                  <a:cubicBezTo>
                    <a:pt x="4561588" y="1964554"/>
                    <a:pt x="4605010" y="1892069"/>
                    <a:pt x="4455749" y="1931779"/>
                  </a:cubicBezTo>
                  <a:cubicBezTo>
                    <a:pt x="4306488" y="1971489"/>
                    <a:pt x="4188715" y="1928280"/>
                    <a:pt x="4113906" y="1931779"/>
                  </a:cubicBezTo>
                  <a:cubicBezTo>
                    <a:pt x="4039097" y="1935278"/>
                    <a:pt x="3684539" y="1863571"/>
                    <a:pt x="3524521" y="1931779"/>
                  </a:cubicBezTo>
                  <a:cubicBezTo>
                    <a:pt x="3364504" y="1999987"/>
                    <a:pt x="3200196" y="1895326"/>
                    <a:pt x="3100164" y="1931779"/>
                  </a:cubicBezTo>
                  <a:cubicBezTo>
                    <a:pt x="3000132" y="1968232"/>
                    <a:pt x="2763951" y="1866023"/>
                    <a:pt x="2428265" y="1931779"/>
                  </a:cubicBezTo>
                  <a:cubicBezTo>
                    <a:pt x="2092579" y="1997535"/>
                    <a:pt x="2155115" y="1921742"/>
                    <a:pt x="2003908" y="1931779"/>
                  </a:cubicBezTo>
                  <a:cubicBezTo>
                    <a:pt x="1852701" y="1941816"/>
                    <a:pt x="1597558" y="1877385"/>
                    <a:pt x="1332010" y="1931779"/>
                  </a:cubicBezTo>
                  <a:cubicBezTo>
                    <a:pt x="1066462" y="1986173"/>
                    <a:pt x="1085932" y="1895484"/>
                    <a:pt x="990166" y="1931779"/>
                  </a:cubicBezTo>
                  <a:cubicBezTo>
                    <a:pt x="894400" y="1968074"/>
                    <a:pt x="450923" y="1816052"/>
                    <a:pt x="0" y="1931779"/>
                  </a:cubicBezTo>
                  <a:cubicBezTo>
                    <a:pt x="-37452" y="1806715"/>
                    <a:pt x="12131" y="1610970"/>
                    <a:pt x="0" y="1487470"/>
                  </a:cubicBezTo>
                  <a:cubicBezTo>
                    <a:pt x="-12131" y="1363970"/>
                    <a:pt x="51235" y="1157326"/>
                    <a:pt x="0" y="965890"/>
                  </a:cubicBezTo>
                  <a:cubicBezTo>
                    <a:pt x="-51235" y="774454"/>
                    <a:pt x="16065" y="676845"/>
                    <a:pt x="0" y="502263"/>
                  </a:cubicBezTo>
                  <a:cubicBezTo>
                    <a:pt x="-16065" y="327681"/>
                    <a:pt x="17950" y="14597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CE6C405-C0C0-FC8A-18D2-9E50BFB39C01}"/>
                </a:ext>
              </a:extLst>
            </p:cNvPr>
            <p:cNvSpPr txBox="1"/>
            <p:nvPr/>
          </p:nvSpPr>
          <p:spPr>
            <a:xfrm>
              <a:off x="661077" y="3060217"/>
              <a:ext cx="7821845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000" i="1" dirty="0">
                  <a:latin typeface="Palatino" pitchFamily="2" charset="77"/>
                  <a:ea typeface="Palatino" pitchFamily="2" charset="77"/>
                </a:rPr>
                <a:t>Proof. </a:t>
              </a:r>
              <a:r>
                <a:rPr lang="en-US" sz="2000" dirty="0">
                  <a:latin typeface="Palatino" pitchFamily="2" charset="77"/>
                  <a:ea typeface="Palatino" pitchFamily="2" charset="77"/>
                </a:rPr>
                <a:t>For every variable, flip a coin to decide its polarity, and then eliminate the clauses that don’t respect the chosen polarities. Each clause has probability ¼ of surviving, so in expectation ¼ of the clauses survive. At the very least some case matches the expectation!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013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EABDDA-1446-2FC2-8F97-A434B7416F15}"/>
              </a:ext>
            </a:extLst>
          </p:cNvPr>
          <p:cNvSpPr/>
          <p:nvPr/>
        </p:nvSpPr>
        <p:spPr>
          <a:xfrm>
            <a:off x="516367" y="1290918"/>
            <a:ext cx="8165053" cy="1000461"/>
          </a:xfrm>
          <a:custGeom>
            <a:avLst/>
            <a:gdLst>
              <a:gd name="csX0" fmla="*/ 0 w 8165053"/>
              <a:gd name="csY0" fmla="*/ 0 h 1000461"/>
              <a:gd name="csX1" fmla="*/ 664869 w 8165053"/>
              <a:gd name="csY1" fmla="*/ 0 h 1000461"/>
              <a:gd name="csX2" fmla="*/ 1411388 w 8165053"/>
              <a:gd name="csY2" fmla="*/ 0 h 1000461"/>
              <a:gd name="csX3" fmla="*/ 1831305 w 8165053"/>
              <a:gd name="csY3" fmla="*/ 0 h 1000461"/>
              <a:gd name="csX4" fmla="*/ 2496173 w 8165053"/>
              <a:gd name="csY4" fmla="*/ 0 h 1000461"/>
              <a:gd name="csX5" fmla="*/ 2916090 w 8165053"/>
              <a:gd name="csY5" fmla="*/ 0 h 1000461"/>
              <a:gd name="csX6" fmla="*/ 3499308 w 8165053"/>
              <a:gd name="csY6" fmla="*/ 0 h 1000461"/>
              <a:gd name="csX7" fmla="*/ 4164177 w 8165053"/>
              <a:gd name="csY7" fmla="*/ 0 h 1000461"/>
              <a:gd name="csX8" fmla="*/ 4502444 w 8165053"/>
              <a:gd name="csY8" fmla="*/ 0 h 1000461"/>
              <a:gd name="csX9" fmla="*/ 4840710 w 8165053"/>
              <a:gd name="csY9" fmla="*/ 0 h 1000461"/>
              <a:gd name="csX10" fmla="*/ 5587229 w 8165053"/>
              <a:gd name="csY10" fmla="*/ 0 h 1000461"/>
              <a:gd name="csX11" fmla="*/ 6170447 w 8165053"/>
              <a:gd name="csY11" fmla="*/ 0 h 1000461"/>
              <a:gd name="csX12" fmla="*/ 6508714 w 8165053"/>
              <a:gd name="csY12" fmla="*/ 0 h 1000461"/>
              <a:gd name="csX13" fmla="*/ 7091932 w 8165053"/>
              <a:gd name="csY13" fmla="*/ 0 h 1000461"/>
              <a:gd name="csX14" fmla="*/ 8165053 w 8165053"/>
              <a:gd name="csY14" fmla="*/ 0 h 1000461"/>
              <a:gd name="csX15" fmla="*/ 8165053 w 8165053"/>
              <a:gd name="csY15" fmla="*/ 490226 h 1000461"/>
              <a:gd name="csX16" fmla="*/ 8165053 w 8165053"/>
              <a:gd name="csY16" fmla="*/ 1000461 h 1000461"/>
              <a:gd name="csX17" fmla="*/ 7826787 w 8165053"/>
              <a:gd name="csY17" fmla="*/ 1000461 h 1000461"/>
              <a:gd name="csX18" fmla="*/ 7080267 w 8165053"/>
              <a:gd name="csY18" fmla="*/ 1000461 h 1000461"/>
              <a:gd name="csX19" fmla="*/ 6415399 w 8165053"/>
              <a:gd name="csY19" fmla="*/ 1000461 h 1000461"/>
              <a:gd name="csX20" fmla="*/ 5750530 w 8165053"/>
              <a:gd name="csY20" fmla="*/ 1000461 h 1000461"/>
              <a:gd name="csX21" fmla="*/ 5085662 w 8165053"/>
              <a:gd name="csY21" fmla="*/ 1000461 h 1000461"/>
              <a:gd name="csX22" fmla="*/ 4665745 w 8165053"/>
              <a:gd name="csY22" fmla="*/ 1000461 h 1000461"/>
              <a:gd name="csX23" fmla="*/ 3919225 w 8165053"/>
              <a:gd name="csY23" fmla="*/ 1000461 h 1000461"/>
              <a:gd name="csX24" fmla="*/ 3336007 w 8165053"/>
              <a:gd name="csY24" fmla="*/ 1000461 h 1000461"/>
              <a:gd name="csX25" fmla="*/ 2997741 w 8165053"/>
              <a:gd name="csY25" fmla="*/ 1000461 h 1000461"/>
              <a:gd name="csX26" fmla="*/ 2414523 w 8165053"/>
              <a:gd name="csY26" fmla="*/ 1000461 h 1000461"/>
              <a:gd name="csX27" fmla="*/ 1912955 w 8165053"/>
              <a:gd name="csY27" fmla="*/ 1000461 h 1000461"/>
              <a:gd name="csX28" fmla="*/ 1411388 w 8165053"/>
              <a:gd name="csY28" fmla="*/ 1000461 h 1000461"/>
              <a:gd name="csX29" fmla="*/ 909820 w 8165053"/>
              <a:gd name="csY29" fmla="*/ 1000461 h 1000461"/>
              <a:gd name="csX30" fmla="*/ 0 w 8165053"/>
              <a:gd name="csY30" fmla="*/ 1000461 h 1000461"/>
              <a:gd name="csX31" fmla="*/ 0 w 8165053"/>
              <a:gd name="csY31" fmla="*/ 490226 h 1000461"/>
              <a:gd name="csX32" fmla="*/ 0 w 8165053"/>
              <a:gd name="csY32" fmla="*/ 0 h 10004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8165053" h="1000461" fill="none" extrusionOk="0">
                <a:moveTo>
                  <a:pt x="0" y="0"/>
                </a:moveTo>
                <a:cubicBezTo>
                  <a:pt x="218269" y="-56345"/>
                  <a:pt x="399711" y="13467"/>
                  <a:pt x="664869" y="0"/>
                </a:cubicBezTo>
                <a:cubicBezTo>
                  <a:pt x="930027" y="-13467"/>
                  <a:pt x="1188572" y="33574"/>
                  <a:pt x="1411388" y="0"/>
                </a:cubicBezTo>
                <a:cubicBezTo>
                  <a:pt x="1634204" y="-33574"/>
                  <a:pt x="1702361" y="1301"/>
                  <a:pt x="1831305" y="0"/>
                </a:cubicBezTo>
                <a:cubicBezTo>
                  <a:pt x="1960249" y="-1301"/>
                  <a:pt x="2271242" y="27706"/>
                  <a:pt x="2496173" y="0"/>
                </a:cubicBezTo>
                <a:cubicBezTo>
                  <a:pt x="2721104" y="-27706"/>
                  <a:pt x="2734302" y="27312"/>
                  <a:pt x="2916090" y="0"/>
                </a:cubicBezTo>
                <a:cubicBezTo>
                  <a:pt x="3097878" y="-27312"/>
                  <a:pt x="3356312" y="50053"/>
                  <a:pt x="3499308" y="0"/>
                </a:cubicBezTo>
                <a:cubicBezTo>
                  <a:pt x="3642304" y="-50053"/>
                  <a:pt x="3945936" y="5840"/>
                  <a:pt x="4164177" y="0"/>
                </a:cubicBezTo>
                <a:cubicBezTo>
                  <a:pt x="4382418" y="-5840"/>
                  <a:pt x="4377500" y="34962"/>
                  <a:pt x="4502444" y="0"/>
                </a:cubicBezTo>
                <a:cubicBezTo>
                  <a:pt x="4627388" y="-34962"/>
                  <a:pt x="4707226" y="1381"/>
                  <a:pt x="4840710" y="0"/>
                </a:cubicBezTo>
                <a:cubicBezTo>
                  <a:pt x="4974194" y="-1381"/>
                  <a:pt x="5379300" y="88971"/>
                  <a:pt x="5587229" y="0"/>
                </a:cubicBezTo>
                <a:cubicBezTo>
                  <a:pt x="5795158" y="-88971"/>
                  <a:pt x="5952681" y="5773"/>
                  <a:pt x="6170447" y="0"/>
                </a:cubicBezTo>
                <a:cubicBezTo>
                  <a:pt x="6388213" y="-5773"/>
                  <a:pt x="6348109" y="19030"/>
                  <a:pt x="6508714" y="0"/>
                </a:cubicBezTo>
                <a:cubicBezTo>
                  <a:pt x="6669319" y="-19030"/>
                  <a:pt x="6892974" y="17593"/>
                  <a:pt x="7091932" y="0"/>
                </a:cubicBezTo>
                <a:cubicBezTo>
                  <a:pt x="7290890" y="-17593"/>
                  <a:pt x="7939115" y="30261"/>
                  <a:pt x="8165053" y="0"/>
                </a:cubicBezTo>
                <a:cubicBezTo>
                  <a:pt x="8192490" y="143586"/>
                  <a:pt x="8139785" y="322802"/>
                  <a:pt x="8165053" y="490226"/>
                </a:cubicBezTo>
                <a:cubicBezTo>
                  <a:pt x="8190321" y="657650"/>
                  <a:pt x="8159037" y="886524"/>
                  <a:pt x="8165053" y="1000461"/>
                </a:cubicBezTo>
                <a:cubicBezTo>
                  <a:pt x="8032522" y="1015691"/>
                  <a:pt x="7950016" y="981630"/>
                  <a:pt x="7826787" y="1000461"/>
                </a:cubicBezTo>
                <a:cubicBezTo>
                  <a:pt x="7703558" y="1019292"/>
                  <a:pt x="7338679" y="964843"/>
                  <a:pt x="7080267" y="1000461"/>
                </a:cubicBezTo>
                <a:cubicBezTo>
                  <a:pt x="6821855" y="1036079"/>
                  <a:pt x="6584740" y="933163"/>
                  <a:pt x="6415399" y="1000461"/>
                </a:cubicBezTo>
                <a:cubicBezTo>
                  <a:pt x="6246058" y="1067759"/>
                  <a:pt x="5913655" y="960818"/>
                  <a:pt x="5750530" y="1000461"/>
                </a:cubicBezTo>
                <a:cubicBezTo>
                  <a:pt x="5587405" y="1040104"/>
                  <a:pt x="5298695" y="999410"/>
                  <a:pt x="5085662" y="1000461"/>
                </a:cubicBezTo>
                <a:cubicBezTo>
                  <a:pt x="4872629" y="1001512"/>
                  <a:pt x="4850426" y="954753"/>
                  <a:pt x="4665745" y="1000461"/>
                </a:cubicBezTo>
                <a:cubicBezTo>
                  <a:pt x="4481064" y="1046169"/>
                  <a:pt x="4072329" y="946274"/>
                  <a:pt x="3919225" y="1000461"/>
                </a:cubicBezTo>
                <a:cubicBezTo>
                  <a:pt x="3766121" y="1054648"/>
                  <a:pt x="3493272" y="967170"/>
                  <a:pt x="3336007" y="1000461"/>
                </a:cubicBezTo>
                <a:cubicBezTo>
                  <a:pt x="3178742" y="1033752"/>
                  <a:pt x="3118514" y="963459"/>
                  <a:pt x="2997741" y="1000461"/>
                </a:cubicBezTo>
                <a:cubicBezTo>
                  <a:pt x="2876968" y="1037463"/>
                  <a:pt x="2650587" y="954538"/>
                  <a:pt x="2414523" y="1000461"/>
                </a:cubicBezTo>
                <a:cubicBezTo>
                  <a:pt x="2178459" y="1046384"/>
                  <a:pt x="2065004" y="957155"/>
                  <a:pt x="1912955" y="1000461"/>
                </a:cubicBezTo>
                <a:cubicBezTo>
                  <a:pt x="1760906" y="1043767"/>
                  <a:pt x="1615003" y="990807"/>
                  <a:pt x="1411388" y="1000461"/>
                </a:cubicBezTo>
                <a:cubicBezTo>
                  <a:pt x="1207773" y="1010115"/>
                  <a:pt x="1026806" y="991125"/>
                  <a:pt x="909820" y="1000461"/>
                </a:cubicBezTo>
                <a:cubicBezTo>
                  <a:pt x="792834" y="1009797"/>
                  <a:pt x="195443" y="977388"/>
                  <a:pt x="0" y="1000461"/>
                </a:cubicBezTo>
                <a:cubicBezTo>
                  <a:pt x="-36649" y="852000"/>
                  <a:pt x="13571" y="699261"/>
                  <a:pt x="0" y="490226"/>
                </a:cubicBezTo>
                <a:cubicBezTo>
                  <a:pt x="-13571" y="281192"/>
                  <a:pt x="49092" y="193803"/>
                  <a:pt x="0" y="0"/>
                </a:cubicBezTo>
                <a:close/>
              </a:path>
              <a:path w="8165053" h="1000461" stroke="0" extrusionOk="0">
                <a:moveTo>
                  <a:pt x="0" y="0"/>
                </a:moveTo>
                <a:cubicBezTo>
                  <a:pt x="140110" y="-14092"/>
                  <a:pt x="276889" y="56514"/>
                  <a:pt x="501568" y="0"/>
                </a:cubicBezTo>
                <a:cubicBezTo>
                  <a:pt x="726247" y="-56514"/>
                  <a:pt x="728331" y="8312"/>
                  <a:pt x="839834" y="0"/>
                </a:cubicBezTo>
                <a:cubicBezTo>
                  <a:pt x="951337" y="-8312"/>
                  <a:pt x="1408406" y="60756"/>
                  <a:pt x="1586353" y="0"/>
                </a:cubicBezTo>
                <a:cubicBezTo>
                  <a:pt x="1764300" y="-60756"/>
                  <a:pt x="1872511" y="36509"/>
                  <a:pt x="2087921" y="0"/>
                </a:cubicBezTo>
                <a:cubicBezTo>
                  <a:pt x="2303331" y="-36509"/>
                  <a:pt x="2468869" y="17216"/>
                  <a:pt x="2589488" y="0"/>
                </a:cubicBezTo>
                <a:cubicBezTo>
                  <a:pt x="2710107" y="-17216"/>
                  <a:pt x="3050939" y="6281"/>
                  <a:pt x="3336007" y="0"/>
                </a:cubicBezTo>
                <a:cubicBezTo>
                  <a:pt x="3621075" y="-6281"/>
                  <a:pt x="3599825" y="15543"/>
                  <a:pt x="3755924" y="0"/>
                </a:cubicBezTo>
                <a:cubicBezTo>
                  <a:pt x="3912023" y="-15543"/>
                  <a:pt x="4328918" y="11953"/>
                  <a:pt x="4502444" y="0"/>
                </a:cubicBezTo>
                <a:cubicBezTo>
                  <a:pt x="4675970" y="-11953"/>
                  <a:pt x="4899593" y="57060"/>
                  <a:pt x="5248963" y="0"/>
                </a:cubicBezTo>
                <a:cubicBezTo>
                  <a:pt x="5598333" y="-57060"/>
                  <a:pt x="5640226" y="14872"/>
                  <a:pt x="5832181" y="0"/>
                </a:cubicBezTo>
                <a:cubicBezTo>
                  <a:pt x="6024136" y="-14872"/>
                  <a:pt x="6237808" y="19210"/>
                  <a:pt x="6578700" y="0"/>
                </a:cubicBezTo>
                <a:cubicBezTo>
                  <a:pt x="6919592" y="-19210"/>
                  <a:pt x="6838000" y="19959"/>
                  <a:pt x="7080267" y="0"/>
                </a:cubicBezTo>
                <a:cubicBezTo>
                  <a:pt x="7322534" y="-19959"/>
                  <a:pt x="7384107" y="534"/>
                  <a:pt x="7581835" y="0"/>
                </a:cubicBezTo>
                <a:cubicBezTo>
                  <a:pt x="7779563" y="-534"/>
                  <a:pt x="7903280" y="9671"/>
                  <a:pt x="8165053" y="0"/>
                </a:cubicBezTo>
                <a:cubicBezTo>
                  <a:pt x="8198665" y="237140"/>
                  <a:pt x="8111609" y="284024"/>
                  <a:pt x="8165053" y="490226"/>
                </a:cubicBezTo>
                <a:cubicBezTo>
                  <a:pt x="8218497" y="696428"/>
                  <a:pt x="8155590" y="746157"/>
                  <a:pt x="8165053" y="1000461"/>
                </a:cubicBezTo>
                <a:cubicBezTo>
                  <a:pt x="7865892" y="1042258"/>
                  <a:pt x="7687515" y="945023"/>
                  <a:pt x="7500184" y="1000461"/>
                </a:cubicBezTo>
                <a:cubicBezTo>
                  <a:pt x="7312853" y="1055899"/>
                  <a:pt x="7174797" y="999001"/>
                  <a:pt x="6916966" y="1000461"/>
                </a:cubicBezTo>
                <a:cubicBezTo>
                  <a:pt x="6659135" y="1001921"/>
                  <a:pt x="6649947" y="991515"/>
                  <a:pt x="6578700" y="1000461"/>
                </a:cubicBezTo>
                <a:cubicBezTo>
                  <a:pt x="6507453" y="1009407"/>
                  <a:pt x="6246273" y="956426"/>
                  <a:pt x="6158783" y="1000461"/>
                </a:cubicBezTo>
                <a:cubicBezTo>
                  <a:pt x="6071293" y="1044496"/>
                  <a:pt x="5632791" y="975858"/>
                  <a:pt x="5412264" y="1000461"/>
                </a:cubicBezTo>
                <a:cubicBezTo>
                  <a:pt x="5191737" y="1025064"/>
                  <a:pt x="5046557" y="950220"/>
                  <a:pt x="4829046" y="1000461"/>
                </a:cubicBezTo>
                <a:cubicBezTo>
                  <a:pt x="4611535" y="1050702"/>
                  <a:pt x="4602711" y="968564"/>
                  <a:pt x="4409129" y="1000461"/>
                </a:cubicBezTo>
                <a:cubicBezTo>
                  <a:pt x="4215547" y="1032358"/>
                  <a:pt x="4097410" y="940122"/>
                  <a:pt x="3825911" y="1000461"/>
                </a:cubicBezTo>
                <a:cubicBezTo>
                  <a:pt x="3554412" y="1060800"/>
                  <a:pt x="3572406" y="968341"/>
                  <a:pt x="3487644" y="1000461"/>
                </a:cubicBezTo>
                <a:cubicBezTo>
                  <a:pt x="3402882" y="1032581"/>
                  <a:pt x="3254509" y="984593"/>
                  <a:pt x="3149378" y="1000461"/>
                </a:cubicBezTo>
                <a:cubicBezTo>
                  <a:pt x="3044247" y="1016329"/>
                  <a:pt x="2778584" y="989328"/>
                  <a:pt x="2566160" y="1000461"/>
                </a:cubicBezTo>
                <a:cubicBezTo>
                  <a:pt x="2353736" y="1011594"/>
                  <a:pt x="2343889" y="983938"/>
                  <a:pt x="2146243" y="1000461"/>
                </a:cubicBezTo>
                <a:cubicBezTo>
                  <a:pt x="1948597" y="1016984"/>
                  <a:pt x="1647800" y="990733"/>
                  <a:pt x="1481374" y="1000461"/>
                </a:cubicBezTo>
                <a:cubicBezTo>
                  <a:pt x="1314948" y="1010189"/>
                  <a:pt x="1154230" y="989705"/>
                  <a:pt x="1061457" y="1000461"/>
                </a:cubicBezTo>
                <a:cubicBezTo>
                  <a:pt x="968684" y="1011217"/>
                  <a:pt x="382874" y="958075"/>
                  <a:pt x="0" y="1000461"/>
                </a:cubicBezTo>
                <a:cubicBezTo>
                  <a:pt x="-40807" y="823966"/>
                  <a:pt x="27149" y="700164"/>
                  <a:pt x="0" y="530244"/>
                </a:cubicBezTo>
                <a:cubicBezTo>
                  <a:pt x="-27149" y="360324"/>
                  <a:pt x="19387" y="119344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22225"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3F7F23-70C7-7FBD-3F27-950E4A45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295272"/>
            <a:ext cx="8520600" cy="5727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Palatino" pitchFamily="2" charset="77"/>
                <a:ea typeface="Palatino" pitchFamily="2" charset="77"/>
              </a:rPr>
              <a:t>One of the first things I learnt from my advisor Marijn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83577F-5B3C-1696-4999-D69A10170220}"/>
              </a:ext>
            </a:extLst>
          </p:cNvPr>
          <p:cNvSpPr txBox="1"/>
          <p:nvPr/>
        </p:nvSpPr>
        <p:spPr>
          <a:xfrm>
            <a:off x="839096" y="1591093"/>
            <a:ext cx="7788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Palatino" pitchFamily="2" charset="77"/>
                <a:ea typeface="Palatino" pitchFamily="2" charset="77"/>
              </a:rPr>
              <a:t>Q: 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What is the average width of a clause used in a SAT encoding?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425AA61-CA3B-6B99-6FAB-F0F0B9B32402}"/>
              </a:ext>
            </a:extLst>
          </p:cNvPr>
          <p:cNvGrpSpPr/>
          <p:nvPr/>
        </p:nvGrpSpPr>
        <p:grpSpPr>
          <a:xfrm>
            <a:off x="516367" y="2564572"/>
            <a:ext cx="8165053" cy="1000461"/>
            <a:chOff x="516367" y="2564572"/>
            <a:chExt cx="8165053" cy="100046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9171159-04AF-CACF-F0D4-5A9342435713}"/>
                </a:ext>
              </a:extLst>
            </p:cNvPr>
            <p:cNvSpPr/>
            <p:nvPr/>
          </p:nvSpPr>
          <p:spPr>
            <a:xfrm>
              <a:off x="516367" y="2564572"/>
              <a:ext cx="8165053" cy="1000461"/>
            </a:xfrm>
            <a:custGeom>
              <a:avLst/>
              <a:gdLst>
                <a:gd name="csX0" fmla="*/ 0 w 8165053"/>
                <a:gd name="csY0" fmla="*/ 0 h 1000461"/>
                <a:gd name="csX1" fmla="*/ 664869 w 8165053"/>
                <a:gd name="csY1" fmla="*/ 0 h 1000461"/>
                <a:gd name="csX2" fmla="*/ 1411388 w 8165053"/>
                <a:gd name="csY2" fmla="*/ 0 h 1000461"/>
                <a:gd name="csX3" fmla="*/ 1831305 w 8165053"/>
                <a:gd name="csY3" fmla="*/ 0 h 1000461"/>
                <a:gd name="csX4" fmla="*/ 2496173 w 8165053"/>
                <a:gd name="csY4" fmla="*/ 0 h 1000461"/>
                <a:gd name="csX5" fmla="*/ 2916090 w 8165053"/>
                <a:gd name="csY5" fmla="*/ 0 h 1000461"/>
                <a:gd name="csX6" fmla="*/ 3499308 w 8165053"/>
                <a:gd name="csY6" fmla="*/ 0 h 1000461"/>
                <a:gd name="csX7" fmla="*/ 4164177 w 8165053"/>
                <a:gd name="csY7" fmla="*/ 0 h 1000461"/>
                <a:gd name="csX8" fmla="*/ 4502444 w 8165053"/>
                <a:gd name="csY8" fmla="*/ 0 h 1000461"/>
                <a:gd name="csX9" fmla="*/ 4840710 w 8165053"/>
                <a:gd name="csY9" fmla="*/ 0 h 1000461"/>
                <a:gd name="csX10" fmla="*/ 5587229 w 8165053"/>
                <a:gd name="csY10" fmla="*/ 0 h 1000461"/>
                <a:gd name="csX11" fmla="*/ 6170447 w 8165053"/>
                <a:gd name="csY11" fmla="*/ 0 h 1000461"/>
                <a:gd name="csX12" fmla="*/ 6508714 w 8165053"/>
                <a:gd name="csY12" fmla="*/ 0 h 1000461"/>
                <a:gd name="csX13" fmla="*/ 7091932 w 8165053"/>
                <a:gd name="csY13" fmla="*/ 0 h 1000461"/>
                <a:gd name="csX14" fmla="*/ 8165053 w 8165053"/>
                <a:gd name="csY14" fmla="*/ 0 h 1000461"/>
                <a:gd name="csX15" fmla="*/ 8165053 w 8165053"/>
                <a:gd name="csY15" fmla="*/ 490226 h 1000461"/>
                <a:gd name="csX16" fmla="*/ 8165053 w 8165053"/>
                <a:gd name="csY16" fmla="*/ 1000461 h 1000461"/>
                <a:gd name="csX17" fmla="*/ 7826787 w 8165053"/>
                <a:gd name="csY17" fmla="*/ 1000461 h 1000461"/>
                <a:gd name="csX18" fmla="*/ 7080267 w 8165053"/>
                <a:gd name="csY18" fmla="*/ 1000461 h 1000461"/>
                <a:gd name="csX19" fmla="*/ 6415399 w 8165053"/>
                <a:gd name="csY19" fmla="*/ 1000461 h 1000461"/>
                <a:gd name="csX20" fmla="*/ 5750530 w 8165053"/>
                <a:gd name="csY20" fmla="*/ 1000461 h 1000461"/>
                <a:gd name="csX21" fmla="*/ 5085662 w 8165053"/>
                <a:gd name="csY21" fmla="*/ 1000461 h 1000461"/>
                <a:gd name="csX22" fmla="*/ 4665745 w 8165053"/>
                <a:gd name="csY22" fmla="*/ 1000461 h 1000461"/>
                <a:gd name="csX23" fmla="*/ 3919225 w 8165053"/>
                <a:gd name="csY23" fmla="*/ 1000461 h 1000461"/>
                <a:gd name="csX24" fmla="*/ 3336007 w 8165053"/>
                <a:gd name="csY24" fmla="*/ 1000461 h 1000461"/>
                <a:gd name="csX25" fmla="*/ 2997741 w 8165053"/>
                <a:gd name="csY25" fmla="*/ 1000461 h 1000461"/>
                <a:gd name="csX26" fmla="*/ 2414523 w 8165053"/>
                <a:gd name="csY26" fmla="*/ 1000461 h 1000461"/>
                <a:gd name="csX27" fmla="*/ 1912955 w 8165053"/>
                <a:gd name="csY27" fmla="*/ 1000461 h 1000461"/>
                <a:gd name="csX28" fmla="*/ 1411388 w 8165053"/>
                <a:gd name="csY28" fmla="*/ 1000461 h 1000461"/>
                <a:gd name="csX29" fmla="*/ 909820 w 8165053"/>
                <a:gd name="csY29" fmla="*/ 1000461 h 1000461"/>
                <a:gd name="csX30" fmla="*/ 0 w 8165053"/>
                <a:gd name="csY30" fmla="*/ 1000461 h 1000461"/>
                <a:gd name="csX31" fmla="*/ 0 w 8165053"/>
                <a:gd name="csY31" fmla="*/ 490226 h 1000461"/>
                <a:gd name="csX32" fmla="*/ 0 w 8165053"/>
                <a:gd name="csY32" fmla="*/ 0 h 10004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8165053" h="1000461" fill="none" extrusionOk="0">
                  <a:moveTo>
                    <a:pt x="0" y="0"/>
                  </a:moveTo>
                  <a:cubicBezTo>
                    <a:pt x="218269" y="-56345"/>
                    <a:pt x="399711" y="13467"/>
                    <a:pt x="664869" y="0"/>
                  </a:cubicBezTo>
                  <a:cubicBezTo>
                    <a:pt x="930027" y="-13467"/>
                    <a:pt x="1188572" y="33574"/>
                    <a:pt x="1411388" y="0"/>
                  </a:cubicBezTo>
                  <a:cubicBezTo>
                    <a:pt x="1634204" y="-33574"/>
                    <a:pt x="1702361" y="1301"/>
                    <a:pt x="1831305" y="0"/>
                  </a:cubicBezTo>
                  <a:cubicBezTo>
                    <a:pt x="1960249" y="-1301"/>
                    <a:pt x="2271242" y="27706"/>
                    <a:pt x="2496173" y="0"/>
                  </a:cubicBezTo>
                  <a:cubicBezTo>
                    <a:pt x="2721104" y="-27706"/>
                    <a:pt x="2734302" y="27312"/>
                    <a:pt x="2916090" y="0"/>
                  </a:cubicBezTo>
                  <a:cubicBezTo>
                    <a:pt x="3097878" y="-27312"/>
                    <a:pt x="3356312" y="50053"/>
                    <a:pt x="3499308" y="0"/>
                  </a:cubicBezTo>
                  <a:cubicBezTo>
                    <a:pt x="3642304" y="-50053"/>
                    <a:pt x="3945936" y="5840"/>
                    <a:pt x="4164177" y="0"/>
                  </a:cubicBezTo>
                  <a:cubicBezTo>
                    <a:pt x="4382418" y="-5840"/>
                    <a:pt x="4377500" y="34962"/>
                    <a:pt x="4502444" y="0"/>
                  </a:cubicBezTo>
                  <a:cubicBezTo>
                    <a:pt x="4627388" y="-34962"/>
                    <a:pt x="4707226" y="1381"/>
                    <a:pt x="4840710" y="0"/>
                  </a:cubicBezTo>
                  <a:cubicBezTo>
                    <a:pt x="4974194" y="-1381"/>
                    <a:pt x="5379300" y="88971"/>
                    <a:pt x="5587229" y="0"/>
                  </a:cubicBezTo>
                  <a:cubicBezTo>
                    <a:pt x="5795158" y="-88971"/>
                    <a:pt x="5952681" y="5773"/>
                    <a:pt x="6170447" y="0"/>
                  </a:cubicBezTo>
                  <a:cubicBezTo>
                    <a:pt x="6388213" y="-5773"/>
                    <a:pt x="6348109" y="19030"/>
                    <a:pt x="6508714" y="0"/>
                  </a:cubicBezTo>
                  <a:cubicBezTo>
                    <a:pt x="6669319" y="-19030"/>
                    <a:pt x="6892974" y="17593"/>
                    <a:pt x="7091932" y="0"/>
                  </a:cubicBezTo>
                  <a:cubicBezTo>
                    <a:pt x="7290890" y="-17593"/>
                    <a:pt x="7939115" y="30261"/>
                    <a:pt x="8165053" y="0"/>
                  </a:cubicBezTo>
                  <a:cubicBezTo>
                    <a:pt x="8192490" y="143586"/>
                    <a:pt x="8139785" y="322802"/>
                    <a:pt x="8165053" y="490226"/>
                  </a:cubicBezTo>
                  <a:cubicBezTo>
                    <a:pt x="8190321" y="657650"/>
                    <a:pt x="8159037" y="886524"/>
                    <a:pt x="8165053" y="1000461"/>
                  </a:cubicBezTo>
                  <a:cubicBezTo>
                    <a:pt x="8032522" y="1015691"/>
                    <a:pt x="7950016" y="981630"/>
                    <a:pt x="7826787" y="1000461"/>
                  </a:cubicBezTo>
                  <a:cubicBezTo>
                    <a:pt x="7703558" y="1019292"/>
                    <a:pt x="7338679" y="964843"/>
                    <a:pt x="7080267" y="1000461"/>
                  </a:cubicBezTo>
                  <a:cubicBezTo>
                    <a:pt x="6821855" y="1036079"/>
                    <a:pt x="6584740" y="933163"/>
                    <a:pt x="6415399" y="1000461"/>
                  </a:cubicBezTo>
                  <a:cubicBezTo>
                    <a:pt x="6246058" y="1067759"/>
                    <a:pt x="5913655" y="960818"/>
                    <a:pt x="5750530" y="1000461"/>
                  </a:cubicBezTo>
                  <a:cubicBezTo>
                    <a:pt x="5587405" y="1040104"/>
                    <a:pt x="5298695" y="999410"/>
                    <a:pt x="5085662" y="1000461"/>
                  </a:cubicBezTo>
                  <a:cubicBezTo>
                    <a:pt x="4872629" y="1001512"/>
                    <a:pt x="4850426" y="954753"/>
                    <a:pt x="4665745" y="1000461"/>
                  </a:cubicBezTo>
                  <a:cubicBezTo>
                    <a:pt x="4481064" y="1046169"/>
                    <a:pt x="4072329" y="946274"/>
                    <a:pt x="3919225" y="1000461"/>
                  </a:cubicBezTo>
                  <a:cubicBezTo>
                    <a:pt x="3766121" y="1054648"/>
                    <a:pt x="3493272" y="967170"/>
                    <a:pt x="3336007" y="1000461"/>
                  </a:cubicBezTo>
                  <a:cubicBezTo>
                    <a:pt x="3178742" y="1033752"/>
                    <a:pt x="3118514" y="963459"/>
                    <a:pt x="2997741" y="1000461"/>
                  </a:cubicBezTo>
                  <a:cubicBezTo>
                    <a:pt x="2876968" y="1037463"/>
                    <a:pt x="2650587" y="954538"/>
                    <a:pt x="2414523" y="1000461"/>
                  </a:cubicBezTo>
                  <a:cubicBezTo>
                    <a:pt x="2178459" y="1046384"/>
                    <a:pt x="2065004" y="957155"/>
                    <a:pt x="1912955" y="1000461"/>
                  </a:cubicBezTo>
                  <a:cubicBezTo>
                    <a:pt x="1760906" y="1043767"/>
                    <a:pt x="1615003" y="990807"/>
                    <a:pt x="1411388" y="1000461"/>
                  </a:cubicBezTo>
                  <a:cubicBezTo>
                    <a:pt x="1207773" y="1010115"/>
                    <a:pt x="1026806" y="991125"/>
                    <a:pt x="909820" y="1000461"/>
                  </a:cubicBezTo>
                  <a:cubicBezTo>
                    <a:pt x="792834" y="1009797"/>
                    <a:pt x="195443" y="977388"/>
                    <a:pt x="0" y="1000461"/>
                  </a:cubicBezTo>
                  <a:cubicBezTo>
                    <a:pt x="-36649" y="852000"/>
                    <a:pt x="13571" y="699261"/>
                    <a:pt x="0" y="490226"/>
                  </a:cubicBezTo>
                  <a:cubicBezTo>
                    <a:pt x="-13571" y="281192"/>
                    <a:pt x="49092" y="193803"/>
                    <a:pt x="0" y="0"/>
                  </a:cubicBezTo>
                  <a:close/>
                </a:path>
                <a:path w="8165053" h="1000461" stroke="0" extrusionOk="0">
                  <a:moveTo>
                    <a:pt x="0" y="0"/>
                  </a:moveTo>
                  <a:cubicBezTo>
                    <a:pt x="140110" y="-14092"/>
                    <a:pt x="276889" y="56514"/>
                    <a:pt x="501568" y="0"/>
                  </a:cubicBezTo>
                  <a:cubicBezTo>
                    <a:pt x="726247" y="-56514"/>
                    <a:pt x="728331" y="8312"/>
                    <a:pt x="839834" y="0"/>
                  </a:cubicBezTo>
                  <a:cubicBezTo>
                    <a:pt x="951337" y="-8312"/>
                    <a:pt x="1408406" y="60756"/>
                    <a:pt x="1586353" y="0"/>
                  </a:cubicBezTo>
                  <a:cubicBezTo>
                    <a:pt x="1764300" y="-60756"/>
                    <a:pt x="1872511" y="36509"/>
                    <a:pt x="2087921" y="0"/>
                  </a:cubicBezTo>
                  <a:cubicBezTo>
                    <a:pt x="2303331" y="-36509"/>
                    <a:pt x="2468869" y="17216"/>
                    <a:pt x="2589488" y="0"/>
                  </a:cubicBezTo>
                  <a:cubicBezTo>
                    <a:pt x="2710107" y="-17216"/>
                    <a:pt x="3050939" y="6281"/>
                    <a:pt x="3336007" y="0"/>
                  </a:cubicBezTo>
                  <a:cubicBezTo>
                    <a:pt x="3621075" y="-6281"/>
                    <a:pt x="3599825" y="15543"/>
                    <a:pt x="3755924" y="0"/>
                  </a:cubicBezTo>
                  <a:cubicBezTo>
                    <a:pt x="3912023" y="-15543"/>
                    <a:pt x="4328918" y="11953"/>
                    <a:pt x="4502444" y="0"/>
                  </a:cubicBezTo>
                  <a:cubicBezTo>
                    <a:pt x="4675970" y="-11953"/>
                    <a:pt x="4899593" y="57060"/>
                    <a:pt x="5248963" y="0"/>
                  </a:cubicBezTo>
                  <a:cubicBezTo>
                    <a:pt x="5598333" y="-57060"/>
                    <a:pt x="5640226" y="14872"/>
                    <a:pt x="5832181" y="0"/>
                  </a:cubicBezTo>
                  <a:cubicBezTo>
                    <a:pt x="6024136" y="-14872"/>
                    <a:pt x="6237808" y="19210"/>
                    <a:pt x="6578700" y="0"/>
                  </a:cubicBezTo>
                  <a:cubicBezTo>
                    <a:pt x="6919592" y="-19210"/>
                    <a:pt x="6838000" y="19959"/>
                    <a:pt x="7080267" y="0"/>
                  </a:cubicBezTo>
                  <a:cubicBezTo>
                    <a:pt x="7322534" y="-19959"/>
                    <a:pt x="7384107" y="534"/>
                    <a:pt x="7581835" y="0"/>
                  </a:cubicBezTo>
                  <a:cubicBezTo>
                    <a:pt x="7779563" y="-534"/>
                    <a:pt x="7903280" y="9671"/>
                    <a:pt x="8165053" y="0"/>
                  </a:cubicBezTo>
                  <a:cubicBezTo>
                    <a:pt x="8198665" y="237140"/>
                    <a:pt x="8111609" y="284024"/>
                    <a:pt x="8165053" y="490226"/>
                  </a:cubicBezTo>
                  <a:cubicBezTo>
                    <a:pt x="8218497" y="696428"/>
                    <a:pt x="8155590" y="746157"/>
                    <a:pt x="8165053" y="1000461"/>
                  </a:cubicBezTo>
                  <a:cubicBezTo>
                    <a:pt x="7865892" y="1042258"/>
                    <a:pt x="7687515" y="945023"/>
                    <a:pt x="7500184" y="1000461"/>
                  </a:cubicBezTo>
                  <a:cubicBezTo>
                    <a:pt x="7312853" y="1055899"/>
                    <a:pt x="7174797" y="999001"/>
                    <a:pt x="6916966" y="1000461"/>
                  </a:cubicBezTo>
                  <a:cubicBezTo>
                    <a:pt x="6659135" y="1001921"/>
                    <a:pt x="6649947" y="991515"/>
                    <a:pt x="6578700" y="1000461"/>
                  </a:cubicBezTo>
                  <a:cubicBezTo>
                    <a:pt x="6507453" y="1009407"/>
                    <a:pt x="6246273" y="956426"/>
                    <a:pt x="6158783" y="1000461"/>
                  </a:cubicBezTo>
                  <a:cubicBezTo>
                    <a:pt x="6071293" y="1044496"/>
                    <a:pt x="5632791" y="975858"/>
                    <a:pt x="5412264" y="1000461"/>
                  </a:cubicBezTo>
                  <a:cubicBezTo>
                    <a:pt x="5191737" y="1025064"/>
                    <a:pt x="5046557" y="950220"/>
                    <a:pt x="4829046" y="1000461"/>
                  </a:cubicBezTo>
                  <a:cubicBezTo>
                    <a:pt x="4611535" y="1050702"/>
                    <a:pt x="4602711" y="968564"/>
                    <a:pt x="4409129" y="1000461"/>
                  </a:cubicBezTo>
                  <a:cubicBezTo>
                    <a:pt x="4215547" y="1032358"/>
                    <a:pt x="4097410" y="940122"/>
                    <a:pt x="3825911" y="1000461"/>
                  </a:cubicBezTo>
                  <a:cubicBezTo>
                    <a:pt x="3554412" y="1060800"/>
                    <a:pt x="3572406" y="968341"/>
                    <a:pt x="3487644" y="1000461"/>
                  </a:cubicBezTo>
                  <a:cubicBezTo>
                    <a:pt x="3402882" y="1032581"/>
                    <a:pt x="3254509" y="984593"/>
                    <a:pt x="3149378" y="1000461"/>
                  </a:cubicBezTo>
                  <a:cubicBezTo>
                    <a:pt x="3044247" y="1016329"/>
                    <a:pt x="2778584" y="989328"/>
                    <a:pt x="2566160" y="1000461"/>
                  </a:cubicBezTo>
                  <a:cubicBezTo>
                    <a:pt x="2353736" y="1011594"/>
                    <a:pt x="2343889" y="983938"/>
                    <a:pt x="2146243" y="1000461"/>
                  </a:cubicBezTo>
                  <a:cubicBezTo>
                    <a:pt x="1948597" y="1016984"/>
                    <a:pt x="1647800" y="990733"/>
                    <a:pt x="1481374" y="1000461"/>
                  </a:cubicBezTo>
                  <a:cubicBezTo>
                    <a:pt x="1314948" y="1010189"/>
                    <a:pt x="1154230" y="989705"/>
                    <a:pt x="1061457" y="1000461"/>
                  </a:cubicBezTo>
                  <a:cubicBezTo>
                    <a:pt x="968684" y="1011217"/>
                    <a:pt x="382874" y="958075"/>
                    <a:pt x="0" y="1000461"/>
                  </a:cubicBezTo>
                  <a:cubicBezTo>
                    <a:pt x="-40807" y="823966"/>
                    <a:pt x="27149" y="700164"/>
                    <a:pt x="0" y="530244"/>
                  </a:cubicBezTo>
                  <a:cubicBezTo>
                    <a:pt x="-27149" y="360324"/>
                    <a:pt x="19387" y="119344"/>
                    <a:pt x="0" y="0"/>
                  </a:cubicBezTo>
                  <a:close/>
                </a:path>
              </a:pathLst>
            </a:custGeom>
            <a:solidFill>
              <a:srgbClr val="97EF97"/>
            </a:solidFill>
            <a:ln w="22225">
              <a:solidFill>
                <a:schemeClr val="bg2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7186ED-D934-DC93-A5D7-7563D98D88E1}"/>
                </a:ext>
              </a:extLst>
            </p:cNvPr>
            <p:cNvSpPr txBox="1"/>
            <p:nvPr/>
          </p:nvSpPr>
          <p:spPr>
            <a:xfrm>
              <a:off x="677731" y="2714140"/>
              <a:ext cx="77885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atin typeface="Palatino" pitchFamily="2" charset="77"/>
                  <a:ea typeface="Palatino" pitchFamily="2" charset="77"/>
                </a:rPr>
                <a:t>A: </a:t>
              </a:r>
              <a:r>
                <a:rPr lang="en-US" sz="3600" dirty="0">
                  <a:latin typeface="Palatino" pitchFamily="2" charset="77"/>
                  <a:ea typeface="Palatino" pitchFamily="2" charset="77"/>
                </a:rPr>
                <a:t>less than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772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9D723-D43C-DA9A-8CAF-EFC225099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1E1CCEC-DF2E-0D45-2315-EA303A141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528" y="0"/>
            <a:ext cx="7484944" cy="51435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D00DEB-55F5-C10E-A98D-E2E7F434876D}"/>
              </a:ext>
            </a:extLst>
          </p:cNvPr>
          <p:cNvSpPr txBox="1"/>
          <p:nvPr/>
        </p:nvSpPr>
        <p:spPr>
          <a:xfrm>
            <a:off x="5108028" y="1460938"/>
            <a:ext cx="1713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Palatino" pitchFamily="2" charset="77"/>
                <a:ea typeface="Palatino" pitchFamily="2" charset="77"/>
              </a:rPr>
              <a:t>Avg = 2.67</a:t>
            </a:r>
          </a:p>
        </p:txBody>
      </p:sp>
    </p:spTree>
    <p:extLst>
      <p:ext uri="{BB962C8B-B14F-4D97-AF65-F5344CB8AC3E}">
        <p14:creationId xmlns:p14="http://schemas.microsoft.com/office/powerpoint/2010/main" val="6910980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C726F05-5786-9483-B640-FA22BCFA8CC6}"/>
              </a:ext>
            </a:extLst>
          </p:cNvPr>
          <p:cNvSpPr txBox="1"/>
          <p:nvPr/>
        </p:nvSpPr>
        <p:spPr>
          <a:xfrm>
            <a:off x="1425677" y="137652"/>
            <a:ext cx="6558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So I’m basically saying that we can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346426-D092-489F-B712-68C2434D9CF8}"/>
              </a:ext>
            </a:extLst>
          </p:cNvPr>
          <p:cNvSpPr/>
          <p:nvPr/>
        </p:nvSpPr>
        <p:spPr>
          <a:xfrm>
            <a:off x="294968" y="934065"/>
            <a:ext cx="8524567" cy="570270"/>
          </a:xfrm>
          <a:custGeom>
            <a:avLst/>
            <a:gdLst>
              <a:gd name="csX0" fmla="*/ 0 w 8524567"/>
              <a:gd name="csY0" fmla="*/ 0 h 570270"/>
              <a:gd name="csX1" fmla="*/ 738796 w 8524567"/>
              <a:gd name="csY1" fmla="*/ 0 h 570270"/>
              <a:gd name="csX2" fmla="*/ 1136609 w 8524567"/>
              <a:gd name="csY2" fmla="*/ 0 h 570270"/>
              <a:gd name="csX3" fmla="*/ 1790159 w 8524567"/>
              <a:gd name="csY3" fmla="*/ 0 h 570270"/>
              <a:gd name="csX4" fmla="*/ 2187972 w 8524567"/>
              <a:gd name="csY4" fmla="*/ 0 h 570270"/>
              <a:gd name="csX5" fmla="*/ 2756277 w 8524567"/>
              <a:gd name="csY5" fmla="*/ 0 h 570270"/>
              <a:gd name="csX6" fmla="*/ 3409827 w 8524567"/>
              <a:gd name="csY6" fmla="*/ 0 h 570270"/>
              <a:gd name="csX7" fmla="*/ 3722394 w 8524567"/>
              <a:gd name="csY7" fmla="*/ 0 h 570270"/>
              <a:gd name="csX8" fmla="*/ 4034962 w 8524567"/>
              <a:gd name="csY8" fmla="*/ 0 h 570270"/>
              <a:gd name="csX9" fmla="*/ 4773758 w 8524567"/>
              <a:gd name="csY9" fmla="*/ 0 h 570270"/>
              <a:gd name="csX10" fmla="*/ 5342062 w 8524567"/>
              <a:gd name="csY10" fmla="*/ 0 h 570270"/>
              <a:gd name="csX11" fmla="*/ 5654629 w 8524567"/>
              <a:gd name="csY11" fmla="*/ 0 h 570270"/>
              <a:gd name="csX12" fmla="*/ 6222934 w 8524567"/>
              <a:gd name="csY12" fmla="*/ 0 h 570270"/>
              <a:gd name="csX13" fmla="*/ 6961730 w 8524567"/>
              <a:gd name="csY13" fmla="*/ 0 h 570270"/>
              <a:gd name="csX14" fmla="*/ 7444789 w 8524567"/>
              <a:gd name="csY14" fmla="*/ 0 h 570270"/>
              <a:gd name="csX15" fmla="*/ 7927847 w 8524567"/>
              <a:gd name="csY15" fmla="*/ 0 h 570270"/>
              <a:gd name="csX16" fmla="*/ 8524567 w 8524567"/>
              <a:gd name="csY16" fmla="*/ 0 h 570270"/>
              <a:gd name="csX17" fmla="*/ 8524567 w 8524567"/>
              <a:gd name="csY17" fmla="*/ 570270 h 570270"/>
              <a:gd name="csX18" fmla="*/ 7956263 w 8524567"/>
              <a:gd name="csY18" fmla="*/ 570270 h 570270"/>
              <a:gd name="csX19" fmla="*/ 7302712 w 8524567"/>
              <a:gd name="csY19" fmla="*/ 570270 h 570270"/>
              <a:gd name="csX20" fmla="*/ 6649162 w 8524567"/>
              <a:gd name="csY20" fmla="*/ 570270 h 570270"/>
              <a:gd name="csX21" fmla="*/ 6251349 w 8524567"/>
              <a:gd name="csY21" fmla="*/ 570270 h 570270"/>
              <a:gd name="csX22" fmla="*/ 5512553 w 8524567"/>
              <a:gd name="csY22" fmla="*/ 570270 h 570270"/>
              <a:gd name="csX23" fmla="*/ 4944249 w 8524567"/>
              <a:gd name="csY23" fmla="*/ 570270 h 570270"/>
              <a:gd name="csX24" fmla="*/ 4631681 w 8524567"/>
              <a:gd name="csY24" fmla="*/ 570270 h 570270"/>
              <a:gd name="csX25" fmla="*/ 4063377 w 8524567"/>
              <a:gd name="csY25" fmla="*/ 570270 h 570270"/>
              <a:gd name="csX26" fmla="*/ 3580318 w 8524567"/>
              <a:gd name="csY26" fmla="*/ 570270 h 570270"/>
              <a:gd name="csX27" fmla="*/ 3097259 w 8524567"/>
              <a:gd name="csY27" fmla="*/ 570270 h 570270"/>
              <a:gd name="csX28" fmla="*/ 2614201 w 8524567"/>
              <a:gd name="csY28" fmla="*/ 570270 h 570270"/>
              <a:gd name="csX29" fmla="*/ 2131142 w 8524567"/>
              <a:gd name="csY29" fmla="*/ 570270 h 570270"/>
              <a:gd name="csX30" fmla="*/ 1477592 w 8524567"/>
              <a:gd name="csY30" fmla="*/ 570270 h 570270"/>
              <a:gd name="csX31" fmla="*/ 909287 w 8524567"/>
              <a:gd name="csY31" fmla="*/ 570270 h 570270"/>
              <a:gd name="csX32" fmla="*/ 596720 w 8524567"/>
              <a:gd name="csY32" fmla="*/ 570270 h 570270"/>
              <a:gd name="csX33" fmla="*/ 0 w 8524567"/>
              <a:gd name="csY33" fmla="*/ 570270 h 570270"/>
              <a:gd name="csX34" fmla="*/ 0 w 8524567"/>
              <a:gd name="csY34" fmla="*/ 0 h 5702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8524567" h="570270" fill="none" extrusionOk="0">
                <a:moveTo>
                  <a:pt x="0" y="0"/>
                </a:moveTo>
                <a:cubicBezTo>
                  <a:pt x="185051" y="-12127"/>
                  <a:pt x="549694" y="53163"/>
                  <a:pt x="738796" y="0"/>
                </a:cubicBezTo>
                <a:cubicBezTo>
                  <a:pt x="927898" y="-53163"/>
                  <a:pt x="1041180" y="26153"/>
                  <a:pt x="1136609" y="0"/>
                </a:cubicBezTo>
                <a:cubicBezTo>
                  <a:pt x="1232038" y="-26153"/>
                  <a:pt x="1501845" y="24672"/>
                  <a:pt x="1790159" y="0"/>
                </a:cubicBezTo>
                <a:cubicBezTo>
                  <a:pt x="2078473" y="-24672"/>
                  <a:pt x="2068814" y="18147"/>
                  <a:pt x="2187972" y="0"/>
                </a:cubicBezTo>
                <a:cubicBezTo>
                  <a:pt x="2307130" y="-18147"/>
                  <a:pt x="2565845" y="8062"/>
                  <a:pt x="2756277" y="0"/>
                </a:cubicBezTo>
                <a:cubicBezTo>
                  <a:pt x="2946709" y="-8062"/>
                  <a:pt x="3175218" y="76269"/>
                  <a:pt x="3409827" y="0"/>
                </a:cubicBezTo>
                <a:cubicBezTo>
                  <a:pt x="3644436" y="-76269"/>
                  <a:pt x="3620523" y="25166"/>
                  <a:pt x="3722394" y="0"/>
                </a:cubicBezTo>
                <a:cubicBezTo>
                  <a:pt x="3824265" y="-25166"/>
                  <a:pt x="3900339" y="17180"/>
                  <a:pt x="4034962" y="0"/>
                </a:cubicBezTo>
                <a:cubicBezTo>
                  <a:pt x="4169585" y="-17180"/>
                  <a:pt x="4621651" y="21364"/>
                  <a:pt x="4773758" y="0"/>
                </a:cubicBezTo>
                <a:cubicBezTo>
                  <a:pt x="4925865" y="-21364"/>
                  <a:pt x="5083110" y="2843"/>
                  <a:pt x="5342062" y="0"/>
                </a:cubicBezTo>
                <a:cubicBezTo>
                  <a:pt x="5601014" y="-2843"/>
                  <a:pt x="5546092" y="4103"/>
                  <a:pt x="5654629" y="0"/>
                </a:cubicBezTo>
                <a:cubicBezTo>
                  <a:pt x="5763166" y="-4103"/>
                  <a:pt x="5982561" y="17058"/>
                  <a:pt x="6222934" y="0"/>
                </a:cubicBezTo>
                <a:cubicBezTo>
                  <a:pt x="6463307" y="-17058"/>
                  <a:pt x="6625198" y="75579"/>
                  <a:pt x="6961730" y="0"/>
                </a:cubicBezTo>
                <a:cubicBezTo>
                  <a:pt x="7298262" y="-75579"/>
                  <a:pt x="7265286" y="42860"/>
                  <a:pt x="7444789" y="0"/>
                </a:cubicBezTo>
                <a:cubicBezTo>
                  <a:pt x="7624292" y="-42860"/>
                  <a:pt x="7716610" y="5357"/>
                  <a:pt x="7927847" y="0"/>
                </a:cubicBezTo>
                <a:cubicBezTo>
                  <a:pt x="8139084" y="-5357"/>
                  <a:pt x="8352418" y="3787"/>
                  <a:pt x="8524567" y="0"/>
                </a:cubicBezTo>
                <a:cubicBezTo>
                  <a:pt x="8574916" y="135271"/>
                  <a:pt x="8499018" y="453617"/>
                  <a:pt x="8524567" y="570270"/>
                </a:cubicBezTo>
                <a:cubicBezTo>
                  <a:pt x="8244049" y="624891"/>
                  <a:pt x="8182593" y="538385"/>
                  <a:pt x="7956263" y="570270"/>
                </a:cubicBezTo>
                <a:cubicBezTo>
                  <a:pt x="7729933" y="602155"/>
                  <a:pt x="7449631" y="556461"/>
                  <a:pt x="7302712" y="570270"/>
                </a:cubicBezTo>
                <a:cubicBezTo>
                  <a:pt x="7155793" y="584079"/>
                  <a:pt x="6844308" y="515864"/>
                  <a:pt x="6649162" y="570270"/>
                </a:cubicBezTo>
                <a:cubicBezTo>
                  <a:pt x="6454016" y="624676"/>
                  <a:pt x="6399824" y="554604"/>
                  <a:pt x="6251349" y="570270"/>
                </a:cubicBezTo>
                <a:cubicBezTo>
                  <a:pt x="6102874" y="585936"/>
                  <a:pt x="5838325" y="528528"/>
                  <a:pt x="5512553" y="570270"/>
                </a:cubicBezTo>
                <a:cubicBezTo>
                  <a:pt x="5186781" y="612012"/>
                  <a:pt x="5175775" y="515825"/>
                  <a:pt x="4944249" y="570270"/>
                </a:cubicBezTo>
                <a:cubicBezTo>
                  <a:pt x="4712723" y="624715"/>
                  <a:pt x="4721800" y="557295"/>
                  <a:pt x="4631681" y="570270"/>
                </a:cubicBezTo>
                <a:cubicBezTo>
                  <a:pt x="4541562" y="583245"/>
                  <a:pt x="4185064" y="502704"/>
                  <a:pt x="4063377" y="570270"/>
                </a:cubicBezTo>
                <a:cubicBezTo>
                  <a:pt x="3941690" y="637836"/>
                  <a:pt x="3781627" y="534648"/>
                  <a:pt x="3580318" y="570270"/>
                </a:cubicBezTo>
                <a:cubicBezTo>
                  <a:pt x="3379009" y="605892"/>
                  <a:pt x="3243074" y="556882"/>
                  <a:pt x="3097259" y="570270"/>
                </a:cubicBezTo>
                <a:cubicBezTo>
                  <a:pt x="2951444" y="583658"/>
                  <a:pt x="2839050" y="539634"/>
                  <a:pt x="2614201" y="570270"/>
                </a:cubicBezTo>
                <a:cubicBezTo>
                  <a:pt x="2389352" y="600906"/>
                  <a:pt x="2270078" y="529547"/>
                  <a:pt x="2131142" y="570270"/>
                </a:cubicBezTo>
                <a:cubicBezTo>
                  <a:pt x="1992206" y="610993"/>
                  <a:pt x="1762450" y="520754"/>
                  <a:pt x="1477592" y="570270"/>
                </a:cubicBezTo>
                <a:cubicBezTo>
                  <a:pt x="1192734" y="619786"/>
                  <a:pt x="1170248" y="565769"/>
                  <a:pt x="909287" y="570270"/>
                </a:cubicBezTo>
                <a:cubicBezTo>
                  <a:pt x="648327" y="574771"/>
                  <a:pt x="665987" y="564857"/>
                  <a:pt x="596720" y="570270"/>
                </a:cubicBezTo>
                <a:cubicBezTo>
                  <a:pt x="527453" y="575683"/>
                  <a:pt x="278017" y="556413"/>
                  <a:pt x="0" y="570270"/>
                </a:cubicBezTo>
                <a:cubicBezTo>
                  <a:pt x="-43434" y="355125"/>
                  <a:pt x="49657" y="122492"/>
                  <a:pt x="0" y="0"/>
                </a:cubicBezTo>
                <a:close/>
              </a:path>
              <a:path w="8524567" h="570270" stroke="0" extrusionOk="0">
                <a:moveTo>
                  <a:pt x="0" y="0"/>
                </a:moveTo>
                <a:cubicBezTo>
                  <a:pt x="240168" y="-44925"/>
                  <a:pt x="280419" y="40025"/>
                  <a:pt x="483059" y="0"/>
                </a:cubicBezTo>
                <a:cubicBezTo>
                  <a:pt x="685699" y="-40025"/>
                  <a:pt x="720158" y="17126"/>
                  <a:pt x="795626" y="0"/>
                </a:cubicBezTo>
                <a:cubicBezTo>
                  <a:pt x="871094" y="-17126"/>
                  <a:pt x="1235965" y="74594"/>
                  <a:pt x="1534422" y="0"/>
                </a:cubicBezTo>
                <a:cubicBezTo>
                  <a:pt x="1832879" y="-74594"/>
                  <a:pt x="1894310" y="23870"/>
                  <a:pt x="2017481" y="0"/>
                </a:cubicBezTo>
                <a:cubicBezTo>
                  <a:pt x="2140652" y="-23870"/>
                  <a:pt x="2394452" y="20062"/>
                  <a:pt x="2500540" y="0"/>
                </a:cubicBezTo>
                <a:cubicBezTo>
                  <a:pt x="2606628" y="-20062"/>
                  <a:pt x="3080814" y="65228"/>
                  <a:pt x="3239335" y="0"/>
                </a:cubicBezTo>
                <a:cubicBezTo>
                  <a:pt x="3397856" y="-65228"/>
                  <a:pt x="3479920" y="43054"/>
                  <a:pt x="3637149" y="0"/>
                </a:cubicBezTo>
                <a:cubicBezTo>
                  <a:pt x="3794378" y="-43054"/>
                  <a:pt x="4056190" y="42963"/>
                  <a:pt x="4375944" y="0"/>
                </a:cubicBezTo>
                <a:cubicBezTo>
                  <a:pt x="4695699" y="-42963"/>
                  <a:pt x="4858674" y="63054"/>
                  <a:pt x="5114740" y="0"/>
                </a:cubicBezTo>
                <a:cubicBezTo>
                  <a:pt x="5370806" y="-63054"/>
                  <a:pt x="5486458" y="31841"/>
                  <a:pt x="5683045" y="0"/>
                </a:cubicBezTo>
                <a:cubicBezTo>
                  <a:pt x="5879633" y="-31841"/>
                  <a:pt x="6061720" y="49588"/>
                  <a:pt x="6421840" y="0"/>
                </a:cubicBezTo>
                <a:cubicBezTo>
                  <a:pt x="6781961" y="-49588"/>
                  <a:pt x="6732056" y="9068"/>
                  <a:pt x="6904899" y="0"/>
                </a:cubicBezTo>
                <a:cubicBezTo>
                  <a:pt x="7077742" y="-9068"/>
                  <a:pt x="7278318" y="23161"/>
                  <a:pt x="7387958" y="0"/>
                </a:cubicBezTo>
                <a:cubicBezTo>
                  <a:pt x="7497598" y="-23161"/>
                  <a:pt x="7741120" y="54033"/>
                  <a:pt x="8041508" y="0"/>
                </a:cubicBezTo>
                <a:cubicBezTo>
                  <a:pt x="8341896" y="-54033"/>
                  <a:pt x="8341227" y="12608"/>
                  <a:pt x="8524567" y="0"/>
                </a:cubicBezTo>
                <a:cubicBezTo>
                  <a:pt x="8568130" y="159397"/>
                  <a:pt x="8489561" y="290072"/>
                  <a:pt x="8524567" y="570270"/>
                </a:cubicBezTo>
                <a:cubicBezTo>
                  <a:pt x="8386210" y="617809"/>
                  <a:pt x="8003208" y="510490"/>
                  <a:pt x="7871017" y="570270"/>
                </a:cubicBezTo>
                <a:cubicBezTo>
                  <a:pt x="7738826" y="630050"/>
                  <a:pt x="7583325" y="545873"/>
                  <a:pt x="7302712" y="570270"/>
                </a:cubicBezTo>
                <a:cubicBezTo>
                  <a:pt x="7022099" y="594667"/>
                  <a:pt x="7053939" y="535562"/>
                  <a:pt x="6990145" y="570270"/>
                </a:cubicBezTo>
                <a:cubicBezTo>
                  <a:pt x="6926351" y="604978"/>
                  <a:pt x="6775205" y="559710"/>
                  <a:pt x="6592332" y="570270"/>
                </a:cubicBezTo>
                <a:cubicBezTo>
                  <a:pt x="6409459" y="580830"/>
                  <a:pt x="6068780" y="534491"/>
                  <a:pt x="5853536" y="570270"/>
                </a:cubicBezTo>
                <a:cubicBezTo>
                  <a:pt x="5638292" y="606049"/>
                  <a:pt x="5440240" y="558405"/>
                  <a:pt x="5285232" y="570270"/>
                </a:cubicBezTo>
                <a:cubicBezTo>
                  <a:pt x="5130224" y="582135"/>
                  <a:pt x="5003899" y="531192"/>
                  <a:pt x="4887418" y="570270"/>
                </a:cubicBezTo>
                <a:cubicBezTo>
                  <a:pt x="4770937" y="609348"/>
                  <a:pt x="4526596" y="526328"/>
                  <a:pt x="4319114" y="570270"/>
                </a:cubicBezTo>
                <a:cubicBezTo>
                  <a:pt x="4111632" y="614212"/>
                  <a:pt x="4087997" y="551970"/>
                  <a:pt x="4006546" y="570270"/>
                </a:cubicBezTo>
                <a:cubicBezTo>
                  <a:pt x="3925095" y="588570"/>
                  <a:pt x="3837908" y="536089"/>
                  <a:pt x="3693979" y="570270"/>
                </a:cubicBezTo>
                <a:cubicBezTo>
                  <a:pt x="3550050" y="604451"/>
                  <a:pt x="3292986" y="526138"/>
                  <a:pt x="3125675" y="570270"/>
                </a:cubicBezTo>
                <a:cubicBezTo>
                  <a:pt x="2958364" y="614402"/>
                  <a:pt x="2877350" y="546134"/>
                  <a:pt x="2727861" y="570270"/>
                </a:cubicBezTo>
                <a:cubicBezTo>
                  <a:pt x="2578372" y="594406"/>
                  <a:pt x="2285328" y="516727"/>
                  <a:pt x="2074311" y="570270"/>
                </a:cubicBezTo>
                <a:cubicBezTo>
                  <a:pt x="1863294" y="623813"/>
                  <a:pt x="1848303" y="542279"/>
                  <a:pt x="1676498" y="570270"/>
                </a:cubicBezTo>
                <a:cubicBezTo>
                  <a:pt x="1504693" y="598261"/>
                  <a:pt x="1183072" y="507846"/>
                  <a:pt x="1022948" y="570270"/>
                </a:cubicBezTo>
                <a:cubicBezTo>
                  <a:pt x="862824" y="632694"/>
                  <a:pt x="815086" y="552605"/>
                  <a:pt x="710381" y="570270"/>
                </a:cubicBezTo>
                <a:cubicBezTo>
                  <a:pt x="605676" y="587935"/>
                  <a:pt x="164002" y="506361"/>
                  <a:pt x="0" y="570270"/>
                </a:cubicBezTo>
                <a:cubicBezTo>
                  <a:pt x="-39621" y="396250"/>
                  <a:pt x="58211" y="205149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58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Provably reduce #clauses by a log-factor in most dense 2-CNF formulas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F4334E-792D-9D65-CA25-F65B0EF68283}"/>
              </a:ext>
            </a:extLst>
          </p:cNvPr>
          <p:cNvSpPr/>
          <p:nvPr/>
        </p:nvSpPr>
        <p:spPr>
          <a:xfrm>
            <a:off x="294967" y="1755302"/>
            <a:ext cx="8524567" cy="570270"/>
          </a:xfrm>
          <a:custGeom>
            <a:avLst/>
            <a:gdLst>
              <a:gd name="csX0" fmla="*/ 0 w 8524567"/>
              <a:gd name="csY0" fmla="*/ 0 h 570270"/>
              <a:gd name="csX1" fmla="*/ 738796 w 8524567"/>
              <a:gd name="csY1" fmla="*/ 0 h 570270"/>
              <a:gd name="csX2" fmla="*/ 1136609 w 8524567"/>
              <a:gd name="csY2" fmla="*/ 0 h 570270"/>
              <a:gd name="csX3" fmla="*/ 1790159 w 8524567"/>
              <a:gd name="csY3" fmla="*/ 0 h 570270"/>
              <a:gd name="csX4" fmla="*/ 2187972 w 8524567"/>
              <a:gd name="csY4" fmla="*/ 0 h 570270"/>
              <a:gd name="csX5" fmla="*/ 2756277 w 8524567"/>
              <a:gd name="csY5" fmla="*/ 0 h 570270"/>
              <a:gd name="csX6" fmla="*/ 3409827 w 8524567"/>
              <a:gd name="csY6" fmla="*/ 0 h 570270"/>
              <a:gd name="csX7" fmla="*/ 3722394 w 8524567"/>
              <a:gd name="csY7" fmla="*/ 0 h 570270"/>
              <a:gd name="csX8" fmla="*/ 4034962 w 8524567"/>
              <a:gd name="csY8" fmla="*/ 0 h 570270"/>
              <a:gd name="csX9" fmla="*/ 4773758 w 8524567"/>
              <a:gd name="csY9" fmla="*/ 0 h 570270"/>
              <a:gd name="csX10" fmla="*/ 5342062 w 8524567"/>
              <a:gd name="csY10" fmla="*/ 0 h 570270"/>
              <a:gd name="csX11" fmla="*/ 5654629 w 8524567"/>
              <a:gd name="csY11" fmla="*/ 0 h 570270"/>
              <a:gd name="csX12" fmla="*/ 6222934 w 8524567"/>
              <a:gd name="csY12" fmla="*/ 0 h 570270"/>
              <a:gd name="csX13" fmla="*/ 6961730 w 8524567"/>
              <a:gd name="csY13" fmla="*/ 0 h 570270"/>
              <a:gd name="csX14" fmla="*/ 7444789 w 8524567"/>
              <a:gd name="csY14" fmla="*/ 0 h 570270"/>
              <a:gd name="csX15" fmla="*/ 7927847 w 8524567"/>
              <a:gd name="csY15" fmla="*/ 0 h 570270"/>
              <a:gd name="csX16" fmla="*/ 8524567 w 8524567"/>
              <a:gd name="csY16" fmla="*/ 0 h 570270"/>
              <a:gd name="csX17" fmla="*/ 8524567 w 8524567"/>
              <a:gd name="csY17" fmla="*/ 570270 h 570270"/>
              <a:gd name="csX18" fmla="*/ 7956263 w 8524567"/>
              <a:gd name="csY18" fmla="*/ 570270 h 570270"/>
              <a:gd name="csX19" fmla="*/ 7302712 w 8524567"/>
              <a:gd name="csY19" fmla="*/ 570270 h 570270"/>
              <a:gd name="csX20" fmla="*/ 6649162 w 8524567"/>
              <a:gd name="csY20" fmla="*/ 570270 h 570270"/>
              <a:gd name="csX21" fmla="*/ 6251349 w 8524567"/>
              <a:gd name="csY21" fmla="*/ 570270 h 570270"/>
              <a:gd name="csX22" fmla="*/ 5512553 w 8524567"/>
              <a:gd name="csY22" fmla="*/ 570270 h 570270"/>
              <a:gd name="csX23" fmla="*/ 4944249 w 8524567"/>
              <a:gd name="csY23" fmla="*/ 570270 h 570270"/>
              <a:gd name="csX24" fmla="*/ 4631681 w 8524567"/>
              <a:gd name="csY24" fmla="*/ 570270 h 570270"/>
              <a:gd name="csX25" fmla="*/ 4063377 w 8524567"/>
              <a:gd name="csY25" fmla="*/ 570270 h 570270"/>
              <a:gd name="csX26" fmla="*/ 3580318 w 8524567"/>
              <a:gd name="csY26" fmla="*/ 570270 h 570270"/>
              <a:gd name="csX27" fmla="*/ 3097259 w 8524567"/>
              <a:gd name="csY27" fmla="*/ 570270 h 570270"/>
              <a:gd name="csX28" fmla="*/ 2614201 w 8524567"/>
              <a:gd name="csY28" fmla="*/ 570270 h 570270"/>
              <a:gd name="csX29" fmla="*/ 2131142 w 8524567"/>
              <a:gd name="csY29" fmla="*/ 570270 h 570270"/>
              <a:gd name="csX30" fmla="*/ 1477592 w 8524567"/>
              <a:gd name="csY30" fmla="*/ 570270 h 570270"/>
              <a:gd name="csX31" fmla="*/ 909287 w 8524567"/>
              <a:gd name="csY31" fmla="*/ 570270 h 570270"/>
              <a:gd name="csX32" fmla="*/ 596720 w 8524567"/>
              <a:gd name="csY32" fmla="*/ 570270 h 570270"/>
              <a:gd name="csX33" fmla="*/ 0 w 8524567"/>
              <a:gd name="csY33" fmla="*/ 570270 h 570270"/>
              <a:gd name="csX34" fmla="*/ 0 w 8524567"/>
              <a:gd name="csY34" fmla="*/ 0 h 5702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8524567" h="570270" fill="none" extrusionOk="0">
                <a:moveTo>
                  <a:pt x="0" y="0"/>
                </a:moveTo>
                <a:cubicBezTo>
                  <a:pt x="185051" y="-12127"/>
                  <a:pt x="549694" y="53163"/>
                  <a:pt x="738796" y="0"/>
                </a:cubicBezTo>
                <a:cubicBezTo>
                  <a:pt x="927898" y="-53163"/>
                  <a:pt x="1041180" y="26153"/>
                  <a:pt x="1136609" y="0"/>
                </a:cubicBezTo>
                <a:cubicBezTo>
                  <a:pt x="1232038" y="-26153"/>
                  <a:pt x="1501845" y="24672"/>
                  <a:pt x="1790159" y="0"/>
                </a:cubicBezTo>
                <a:cubicBezTo>
                  <a:pt x="2078473" y="-24672"/>
                  <a:pt x="2068814" y="18147"/>
                  <a:pt x="2187972" y="0"/>
                </a:cubicBezTo>
                <a:cubicBezTo>
                  <a:pt x="2307130" y="-18147"/>
                  <a:pt x="2565845" y="8062"/>
                  <a:pt x="2756277" y="0"/>
                </a:cubicBezTo>
                <a:cubicBezTo>
                  <a:pt x="2946709" y="-8062"/>
                  <a:pt x="3175218" y="76269"/>
                  <a:pt x="3409827" y="0"/>
                </a:cubicBezTo>
                <a:cubicBezTo>
                  <a:pt x="3644436" y="-76269"/>
                  <a:pt x="3620523" y="25166"/>
                  <a:pt x="3722394" y="0"/>
                </a:cubicBezTo>
                <a:cubicBezTo>
                  <a:pt x="3824265" y="-25166"/>
                  <a:pt x="3900339" y="17180"/>
                  <a:pt x="4034962" y="0"/>
                </a:cubicBezTo>
                <a:cubicBezTo>
                  <a:pt x="4169585" y="-17180"/>
                  <a:pt x="4621651" y="21364"/>
                  <a:pt x="4773758" y="0"/>
                </a:cubicBezTo>
                <a:cubicBezTo>
                  <a:pt x="4925865" y="-21364"/>
                  <a:pt x="5083110" y="2843"/>
                  <a:pt x="5342062" y="0"/>
                </a:cubicBezTo>
                <a:cubicBezTo>
                  <a:pt x="5601014" y="-2843"/>
                  <a:pt x="5546092" y="4103"/>
                  <a:pt x="5654629" y="0"/>
                </a:cubicBezTo>
                <a:cubicBezTo>
                  <a:pt x="5763166" y="-4103"/>
                  <a:pt x="5982561" y="17058"/>
                  <a:pt x="6222934" y="0"/>
                </a:cubicBezTo>
                <a:cubicBezTo>
                  <a:pt x="6463307" y="-17058"/>
                  <a:pt x="6625198" y="75579"/>
                  <a:pt x="6961730" y="0"/>
                </a:cubicBezTo>
                <a:cubicBezTo>
                  <a:pt x="7298262" y="-75579"/>
                  <a:pt x="7265286" y="42860"/>
                  <a:pt x="7444789" y="0"/>
                </a:cubicBezTo>
                <a:cubicBezTo>
                  <a:pt x="7624292" y="-42860"/>
                  <a:pt x="7716610" y="5357"/>
                  <a:pt x="7927847" y="0"/>
                </a:cubicBezTo>
                <a:cubicBezTo>
                  <a:pt x="8139084" y="-5357"/>
                  <a:pt x="8352418" y="3787"/>
                  <a:pt x="8524567" y="0"/>
                </a:cubicBezTo>
                <a:cubicBezTo>
                  <a:pt x="8574916" y="135271"/>
                  <a:pt x="8499018" y="453617"/>
                  <a:pt x="8524567" y="570270"/>
                </a:cubicBezTo>
                <a:cubicBezTo>
                  <a:pt x="8244049" y="624891"/>
                  <a:pt x="8182593" y="538385"/>
                  <a:pt x="7956263" y="570270"/>
                </a:cubicBezTo>
                <a:cubicBezTo>
                  <a:pt x="7729933" y="602155"/>
                  <a:pt x="7449631" y="556461"/>
                  <a:pt x="7302712" y="570270"/>
                </a:cubicBezTo>
                <a:cubicBezTo>
                  <a:pt x="7155793" y="584079"/>
                  <a:pt x="6844308" y="515864"/>
                  <a:pt x="6649162" y="570270"/>
                </a:cubicBezTo>
                <a:cubicBezTo>
                  <a:pt x="6454016" y="624676"/>
                  <a:pt x="6399824" y="554604"/>
                  <a:pt x="6251349" y="570270"/>
                </a:cubicBezTo>
                <a:cubicBezTo>
                  <a:pt x="6102874" y="585936"/>
                  <a:pt x="5838325" y="528528"/>
                  <a:pt x="5512553" y="570270"/>
                </a:cubicBezTo>
                <a:cubicBezTo>
                  <a:pt x="5186781" y="612012"/>
                  <a:pt x="5175775" y="515825"/>
                  <a:pt x="4944249" y="570270"/>
                </a:cubicBezTo>
                <a:cubicBezTo>
                  <a:pt x="4712723" y="624715"/>
                  <a:pt x="4721800" y="557295"/>
                  <a:pt x="4631681" y="570270"/>
                </a:cubicBezTo>
                <a:cubicBezTo>
                  <a:pt x="4541562" y="583245"/>
                  <a:pt x="4185064" y="502704"/>
                  <a:pt x="4063377" y="570270"/>
                </a:cubicBezTo>
                <a:cubicBezTo>
                  <a:pt x="3941690" y="637836"/>
                  <a:pt x="3781627" y="534648"/>
                  <a:pt x="3580318" y="570270"/>
                </a:cubicBezTo>
                <a:cubicBezTo>
                  <a:pt x="3379009" y="605892"/>
                  <a:pt x="3243074" y="556882"/>
                  <a:pt x="3097259" y="570270"/>
                </a:cubicBezTo>
                <a:cubicBezTo>
                  <a:pt x="2951444" y="583658"/>
                  <a:pt x="2839050" y="539634"/>
                  <a:pt x="2614201" y="570270"/>
                </a:cubicBezTo>
                <a:cubicBezTo>
                  <a:pt x="2389352" y="600906"/>
                  <a:pt x="2270078" y="529547"/>
                  <a:pt x="2131142" y="570270"/>
                </a:cubicBezTo>
                <a:cubicBezTo>
                  <a:pt x="1992206" y="610993"/>
                  <a:pt x="1762450" y="520754"/>
                  <a:pt x="1477592" y="570270"/>
                </a:cubicBezTo>
                <a:cubicBezTo>
                  <a:pt x="1192734" y="619786"/>
                  <a:pt x="1170248" y="565769"/>
                  <a:pt x="909287" y="570270"/>
                </a:cubicBezTo>
                <a:cubicBezTo>
                  <a:pt x="648327" y="574771"/>
                  <a:pt x="665987" y="564857"/>
                  <a:pt x="596720" y="570270"/>
                </a:cubicBezTo>
                <a:cubicBezTo>
                  <a:pt x="527453" y="575683"/>
                  <a:pt x="278017" y="556413"/>
                  <a:pt x="0" y="570270"/>
                </a:cubicBezTo>
                <a:cubicBezTo>
                  <a:pt x="-43434" y="355125"/>
                  <a:pt x="49657" y="122492"/>
                  <a:pt x="0" y="0"/>
                </a:cubicBezTo>
                <a:close/>
              </a:path>
              <a:path w="8524567" h="570270" stroke="0" extrusionOk="0">
                <a:moveTo>
                  <a:pt x="0" y="0"/>
                </a:moveTo>
                <a:cubicBezTo>
                  <a:pt x="240168" y="-44925"/>
                  <a:pt x="280419" y="40025"/>
                  <a:pt x="483059" y="0"/>
                </a:cubicBezTo>
                <a:cubicBezTo>
                  <a:pt x="685699" y="-40025"/>
                  <a:pt x="720158" y="17126"/>
                  <a:pt x="795626" y="0"/>
                </a:cubicBezTo>
                <a:cubicBezTo>
                  <a:pt x="871094" y="-17126"/>
                  <a:pt x="1235965" y="74594"/>
                  <a:pt x="1534422" y="0"/>
                </a:cubicBezTo>
                <a:cubicBezTo>
                  <a:pt x="1832879" y="-74594"/>
                  <a:pt x="1894310" y="23870"/>
                  <a:pt x="2017481" y="0"/>
                </a:cubicBezTo>
                <a:cubicBezTo>
                  <a:pt x="2140652" y="-23870"/>
                  <a:pt x="2394452" y="20062"/>
                  <a:pt x="2500540" y="0"/>
                </a:cubicBezTo>
                <a:cubicBezTo>
                  <a:pt x="2606628" y="-20062"/>
                  <a:pt x="3080814" y="65228"/>
                  <a:pt x="3239335" y="0"/>
                </a:cubicBezTo>
                <a:cubicBezTo>
                  <a:pt x="3397856" y="-65228"/>
                  <a:pt x="3479920" y="43054"/>
                  <a:pt x="3637149" y="0"/>
                </a:cubicBezTo>
                <a:cubicBezTo>
                  <a:pt x="3794378" y="-43054"/>
                  <a:pt x="4056190" y="42963"/>
                  <a:pt x="4375944" y="0"/>
                </a:cubicBezTo>
                <a:cubicBezTo>
                  <a:pt x="4695699" y="-42963"/>
                  <a:pt x="4858674" y="63054"/>
                  <a:pt x="5114740" y="0"/>
                </a:cubicBezTo>
                <a:cubicBezTo>
                  <a:pt x="5370806" y="-63054"/>
                  <a:pt x="5486458" y="31841"/>
                  <a:pt x="5683045" y="0"/>
                </a:cubicBezTo>
                <a:cubicBezTo>
                  <a:pt x="5879633" y="-31841"/>
                  <a:pt x="6061720" y="49588"/>
                  <a:pt x="6421840" y="0"/>
                </a:cubicBezTo>
                <a:cubicBezTo>
                  <a:pt x="6781961" y="-49588"/>
                  <a:pt x="6732056" y="9068"/>
                  <a:pt x="6904899" y="0"/>
                </a:cubicBezTo>
                <a:cubicBezTo>
                  <a:pt x="7077742" y="-9068"/>
                  <a:pt x="7278318" y="23161"/>
                  <a:pt x="7387958" y="0"/>
                </a:cubicBezTo>
                <a:cubicBezTo>
                  <a:pt x="7497598" y="-23161"/>
                  <a:pt x="7741120" y="54033"/>
                  <a:pt x="8041508" y="0"/>
                </a:cubicBezTo>
                <a:cubicBezTo>
                  <a:pt x="8341896" y="-54033"/>
                  <a:pt x="8341227" y="12608"/>
                  <a:pt x="8524567" y="0"/>
                </a:cubicBezTo>
                <a:cubicBezTo>
                  <a:pt x="8568130" y="159397"/>
                  <a:pt x="8489561" y="290072"/>
                  <a:pt x="8524567" y="570270"/>
                </a:cubicBezTo>
                <a:cubicBezTo>
                  <a:pt x="8386210" y="617809"/>
                  <a:pt x="8003208" y="510490"/>
                  <a:pt x="7871017" y="570270"/>
                </a:cubicBezTo>
                <a:cubicBezTo>
                  <a:pt x="7738826" y="630050"/>
                  <a:pt x="7583325" y="545873"/>
                  <a:pt x="7302712" y="570270"/>
                </a:cubicBezTo>
                <a:cubicBezTo>
                  <a:pt x="7022099" y="594667"/>
                  <a:pt x="7053939" y="535562"/>
                  <a:pt x="6990145" y="570270"/>
                </a:cubicBezTo>
                <a:cubicBezTo>
                  <a:pt x="6926351" y="604978"/>
                  <a:pt x="6775205" y="559710"/>
                  <a:pt x="6592332" y="570270"/>
                </a:cubicBezTo>
                <a:cubicBezTo>
                  <a:pt x="6409459" y="580830"/>
                  <a:pt x="6068780" y="534491"/>
                  <a:pt x="5853536" y="570270"/>
                </a:cubicBezTo>
                <a:cubicBezTo>
                  <a:pt x="5638292" y="606049"/>
                  <a:pt x="5440240" y="558405"/>
                  <a:pt x="5285232" y="570270"/>
                </a:cubicBezTo>
                <a:cubicBezTo>
                  <a:pt x="5130224" y="582135"/>
                  <a:pt x="5003899" y="531192"/>
                  <a:pt x="4887418" y="570270"/>
                </a:cubicBezTo>
                <a:cubicBezTo>
                  <a:pt x="4770937" y="609348"/>
                  <a:pt x="4526596" y="526328"/>
                  <a:pt x="4319114" y="570270"/>
                </a:cubicBezTo>
                <a:cubicBezTo>
                  <a:pt x="4111632" y="614212"/>
                  <a:pt x="4087997" y="551970"/>
                  <a:pt x="4006546" y="570270"/>
                </a:cubicBezTo>
                <a:cubicBezTo>
                  <a:pt x="3925095" y="588570"/>
                  <a:pt x="3837908" y="536089"/>
                  <a:pt x="3693979" y="570270"/>
                </a:cubicBezTo>
                <a:cubicBezTo>
                  <a:pt x="3550050" y="604451"/>
                  <a:pt x="3292986" y="526138"/>
                  <a:pt x="3125675" y="570270"/>
                </a:cubicBezTo>
                <a:cubicBezTo>
                  <a:pt x="2958364" y="614402"/>
                  <a:pt x="2877350" y="546134"/>
                  <a:pt x="2727861" y="570270"/>
                </a:cubicBezTo>
                <a:cubicBezTo>
                  <a:pt x="2578372" y="594406"/>
                  <a:pt x="2285328" y="516727"/>
                  <a:pt x="2074311" y="570270"/>
                </a:cubicBezTo>
                <a:cubicBezTo>
                  <a:pt x="1863294" y="623813"/>
                  <a:pt x="1848303" y="542279"/>
                  <a:pt x="1676498" y="570270"/>
                </a:cubicBezTo>
                <a:cubicBezTo>
                  <a:pt x="1504693" y="598261"/>
                  <a:pt x="1183072" y="507846"/>
                  <a:pt x="1022948" y="570270"/>
                </a:cubicBezTo>
                <a:cubicBezTo>
                  <a:pt x="862824" y="632694"/>
                  <a:pt x="815086" y="552605"/>
                  <a:pt x="710381" y="570270"/>
                </a:cubicBezTo>
                <a:cubicBezTo>
                  <a:pt x="605676" y="587935"/>
                  <a:pt x="164002" y="506361"/>
                  <a:pt x="0" y="570270"/>
                </a:cubicBezTo>
                <a:cubicBezTo>
                  <a:pt x="-39621" y="396250"/>
                  <a:pt x="58211" y="205149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58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Including many natural graph problems, even on random instances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ADB093-C91C-3796-AA42-CCB760D6B1CC}"/>
              </a:ext>
            </a:extLst>
          </p:cNvPr>
          <p:cNvSpPr/>
          <p:nvPr/>
        </p:nvSpPr>
        <p:spPr>
          <a:xfrm>
            <a:off x="294967" y="2626071"/>
            <a:ext cx="8524567" cy="570270"/>
          </a:xfrm>
          <a:custGeom>
            <a:avLst/>
            <a:gdLst>
              <a:gd name="csX0" fmla="*/ 0 w 8524567"/>
              <a:gd name="csY0" fmla="*/ 0 h 570270"/>
              <a:gd name="csX1" fmla="*/ 738796 w 8524567"/>
              <a:gd name="csY1" fmla="*/ 0 h 570270"/>
              <a:gd name="csX2" fmla="*/ 1136609 w 8524567"/>
              <a:gd name="csY2" fmla="*/ 0 h 570270"/>
              <a:gd name="csX3" fmla="*/ 1790159 w 8524567"/>
              <a:gd name="csY3" fmla="*/ 0 h 570270"/>
              <a:gd name="csX4" fmla="*/ 2187972 w 8524567"/>
              <a:gd name="csY4" fmla="*/ 0 h 570270"/>
              <a:gd name="csX5" fmla="*/ 2756277 w 8524567"/>
              <a:gd name="csY5" fmla="*/ 0 h 570270"/>
              <a:gd name="csX6" fmla="*/ 3409827 w 8524567"/>
              <a:gd name="csY6" fmla="*/ 0 h 570270"/>
              <a:gd name="csX7" fmla="*/ 3722394 w 8524567"/>
              <a:gd name="csY7" fmla="*/ 0 h 570270"/>
              <a:gd name="csX8" fmla="*/ 4034962 w 8524567"/>
              <a:gd name="csY8" fmla="*/ 0 h 570270"/>
              <a:gd name="csX9" fmla="*/ 4773758 w 8524567"/>
              <a:gd name="csY9" fmla="*/ 0 h 570270"/>
              <a:gd name="csX10" fmla="*/ 5342062 w 8524567"/>
              <a:gd name="csY10" fmla="*/ 0 h 570270"/>
              <a:gd name="csX11" fmla="*/ 5654629 w 8524567"/>
              <a:gd name="csY11" fmla="*/ 0 h 570270"/>
              <a:gd name="csX12" fmla="*/ 6222934 w 8524567"/>
              <a:gd name="csY12" fmla="*/ 0 h 570270"/>
              <a:gd name="csX13" fmla="*/ 6961730 w 8524567"/>
              <a:gd name="csY13" fmla="*/ 0 h 570270"/>
              <a:gd name="csX14" fmla="*/ 7444789 w 8524567"/>
              <a:gd name="csY14" fmla="*/ 0 h 570270"/>
              <a:gd name="csX15" fmla="*/ 7927847 w 8524567"/>
              <a:gd name="csY15" fmla="*/ 0 h 570270"/>
              <a:gd name="csX16" fmla="*/ 8524567 w 8524567"/>
              <a:gd name="csY16" fmla="*/ 0 h 570270"/>
              <a:gd name="csX17" fmla="*/ 8524567 w 8524567"/>
              <a:gd name="csY17" fmla="*/ 570270 h 570270"/>
              <a:gd name="csX18" fmla="*/ 7956263 w 8524567"/>
              <a:gd name="csY18" fmla="*/ 570270 h 570270"/>
              <a:gd name="csX19" fmla="*/ 7302712 w 8524567"/>
              <a:gd name="csY19" fmla="*/ 570270 h 570270"/>
              <a:gd name="csX20" fmla="*/ 6649162 w 8524567"/>
              <a:gd name="csY20" fmla="*/ 570270 h 570270"/>
              <a:gd name="csX21" fmla="*/ 6251349 w 8524567"/>
              <a:gd name="csY21" fmla="*/ 570270 h 570270"/>
              <a:gd name="csX22" fmla="*/ 5512553 w 8524567"/>
              <a:gd name="csY22" fmla="*/ 570270 h 570270"/>
              <a:gd name="csX23" fmla="*/ 4944249 w 8524567"/>
              <a:gd name="csY23" fmla="*/ 570270 h 570270"/>
              <a:gd name="csX24" fmla="*/ 4631681 w 8524567"/>
              <a:gd name="csY24" fmla="*/ 570270 h 570270"/>
              <a:gd name="csX25" fmla="*/ 4063377 w 8524567"/>
              <a:gd name="csY25" fmla="*/ 570270 h 570270"/>
              <a:gd name="csX26" fmla="*/ 3580318 w 8524567"/>
              <a:gd name="csY26" fmla="*/ 570270 h 570270"/>
              <a:gd name="csX27" fmla="*/ 3097259 w 8524567"/>
              <a:gd name="csY27" fmla="*/ 570270 h 570270"/>
              <a:gd name="csX28" fmla="*/ 2614201 w 8524567"/>
              <a:gd name="csY28" fmla="*/ 570270 h 570270"/>
              <a:gd name="csX29" fmla="*/ 2131142 w 8524567"/>
              <a:gd name="csY29" fmla="*/ 570270 h 570270"/>
              <a:gd name="csX30" fmla="*/ 1477592 w 8524567"/>
              <a:gd name="csY30" fmla="*/ 570270 h 570270"/>
              <a:gd name="csX31" fmla="*/ 909287 w 8524567"/>
              <a:gd name="csY31" fmla="*/ 570270 h 570270"/>
              <a:gd name="csX32" fmla="*/ 596720 w 8524567"/>
              <a:gd name="csY32" fmla="*/ 570270 h 570270"/>
              <a:gd name="csX33" fmla="*/ 0 w 8524567"/>
              <a:gd name="csY33" fmla="*/ 570270 h 570270"/>
              <a:gd name="csX34" fmla="*/ 0 w 8524567"/>
              <a:gd name="csY34" fmla="*/ 0 h 5702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8524567" h="570270" fill="none" extrusionOk="0">
                <a:moveTo>
                  <a:pt x="0" y="0"/>
                </a:moveTo>
                <a:cubicBezTo>
                  <a:pt x="185051" y="-12127"/>
                  <a:pt x="549694" y="53163"/>
                  <a:pt x="738796" y="0"/>
                </a:cubicBezTo>
                <a:cubicBezTo>
                  <a:pt x="927898" y="-53163"/>
                  <a:pt x="1041180" y="26153"/>
                  <a:pt x="1136609" y="0"/>
                </a:cubicBezTo>
                <a:cubicBezTo>
                  <a:pt x="1232038" y="-26153"/>
                  <a:pt x="1501845" y="24672"/>
                  <a:pt x="1790159" y="0"/>
                </a:cubicBezTo>
                <a:cubicBezTo>
                  <a:pt x="2078473" y="-24672"/>
                  <a:pt x="2068814" y="18147"/>
                  <a:pt x="2187972" y="0"/>
                </a:cubicBezTo>
                <a:cubicBezTo>
                  <a:pt x="2307130" y="-18147"/>
                  <a:pt x="2565845" y="8062"/>
                  <a:pt x="2756277" y="0"/>
                </a:cubicBezTo>
                <a:cubicBezTo>
                  <a:pt x="2946709" y="-8062"/>
                  <a:pt x="3175218" y="76269"/>
                  <a:pt x="3409827" y="0"/>
                </a:cubicBezTo>
                <a:cubicBezTo>
                  <a:pt x="3644436" y="-76269"/>
                  <a:pt x="3620523" y="25166"/>
                  <a:pt x="3722394" y="0"/>
                </a:cubicBezTo>
                <a:cubicBezTo>
                  <a:pt x="3824265" y="-25166"/>
                  <a:pt x="3900339" y="17180"/>
                  <a:pt x="4034962" y="0"/>
                </a:cubicBezTo>
                <a:cubicBezTo>
                  <a:pt x="4169585" y="-17180"/>
                  <a:pt x="4621651" y="21364"/>
                  <a:pt x="4773758" y="0"/>
                </a:cubicBezTo>
                <a:cubicBezTo>
                  <a:pt x="4925865" y="-21364"/>
                  <a:pt x="5083110" y="2843"/>
                  <a:pt x="5342062" y="0"/>
                </a:cubicBezTo>
                <a:cubicBezTo>
                  <a:pt x="5601014" y="-2843"/>
                  <a:pt x="5546092" y="4103"/>
                  <a:pt x="5654629" y="0"/>
                </a:cubicBezTo>
                <a:cubicBezTo>
                  <a:pt x="5763166" y="-4103"/>
                  <a:pt x="5982561" y="17058"/>
                  <a:pt x="6222934" y="0"/>
                </a:cubicBezTo>
                <a:cubicBezTo>
                  <a:pt x="6463307" y="-17058"/>
                  <a:pt x="6625198" y="75579"/>
                  <a:pt x="6961730" y="0"/>
                </a:cubicBezTo>
                <a:cubicBezTo>
                  <a:pt x="7298262" y="-75579"/>
                  <a:pt x="7265286" y="42860"/>
                  <a:pt x="7444789" y="0"/>
                </a:cubicBezTo>
                <a:cubicBezTo>
                  <a:pt x="7624292" y="-42860"/>
                  <a:pt x="7716610" y="5357"/>
                  <a:pt x="7927847" y="0"/>
                </a:cubicBezTo>
                <a:cubicBezTo>
                  <a:pt x="8139084" y="-5357"/>
                  <a:pt x="8352418" y="3787"/>
                  <a:pt x="8524567" y="0"/>
                </a:cubicBezTo>
                <a:cubicBezTo>
                  <a:pt x="8574916" y="135271"/>
                  <a:pt x="8499018" y="453617"/>
                  <a:pt x="8524567" y="570270"/>
                </a:cubicBezTo>
                <a:cubicBezTo>
                  <a:pt x="8244049" y="624891"/>
                  <a:pt x="8182593" y="538385"/>
                  <a:pt x="7956263" y="570270"/>
                </a:cubicBezTo>
                <a:cubicBezTo>
                  <a:pt x="7729933" y="602155"/>
                  <a:pt x="7449631" y="556461"/>
                  <a:pt x="7302712" y="570270"/>
                </a:cubicBezTo>
                <a:cubicBezTo>
                  <a:pt x="7155793" y="584079"/>
                  <a:pt x="6844308" y="515864"/>
                  <a:pt x="6649162" y="570270"/>
                </a:cubicBezTo>
                <a:cubicBezTo>
                  <a:pt x="6454016" y="624676"/>
                  <a:pt x="6399824" y="554604"/>
                  <a:pt x="6251349" y="570270"/>
                </a:cubicBezTo>
                <a:cubicBezTo>
                  <a:pt x="6102874" y="585936"/>
                  <a:pt x="5838325" y="528528"/>
                  <a:pt x="5512553" y="570270"/>
                </a:cubicBezTo>
                <a:cubicBezTo>
                  <a:pt x="5186781" y="612012"/>
                  <a:pt x="5175775" y="515825"/>
                  <a:pt x="4944249" y="570270"/>
                </a:cubicBezTo>
                <a:cubicBezTo>
                  <a:pt x="4712723" y="624715"/>
                  <a:pt x="4721800" y="557295"/>
                  <a:pt x="4631681" y="570270"/>
                </a:cubicBezTo>
                <a:cubicBezTo>
                  <a:pt x="4541562" y="583245"/>
                  <a:pt x="4185064" y="502704"/>
                  <a:pt x="4063377" y="570270"/>
                </a:cubicBezTo>
                <a:cubicBezTo>
                  <a:pt x="3941690" y="637836"/>
                  <a:pt x="3781627" y="534648"/>
                  <a:pt x="3580318" y="570270"/>
                </a:cubicBezTo>
                <a:cubicBezTo>
                  <a:pt x="3379009" y="605892"/>
                  <a:pt x="3243074" y="556882"/>
                  <a:pt x="3097259" y="570270"/>
                </a:cubicBezTo>
                <a:cubicBezTo>
                  <a:pt x="2951444" y="583658"/>
                  <a:pt x="2839050" y="539634"/>
                  <a:pt x="2614201" y="570270"/>
                </a:cubicBezTo>
                <a:cubicBezTo>
                  <a:pt x="2389352" y="600906"/>
                  <a:pt x="2270078" y="529547"/>
                  <a:pt x="2131142" y="570270"/>
                </a:cubicBezTo>
                <a:cubicBezTo>
                  <a:pt x="1992206" y="610993"/>
                  <a:pt x="1762450" y="520754"/>
                  <a:pt x="1477592" y="570270"/>
                </a:cubicBezTo>
                <a:cubicBezTo>
                  <a:pt x="1192734" y="619786"/>
                  <a:pt x="1170248" y="565769"/>
                  <a:pt x="909287" y="570270"/>
                </a:cubicBezTo>
                <a:cubicBezTo>
                  <a:pt x="648327" y="574771"/>
                  <a:pt x="665987" y="564857"/>
                  <a:pt x="596720" y="570270"/>
                </a:cubicBezTo>
                <a:cubicBezTo>
                  <a:pt x="527453" y="575683"/>
                  <a:pt x="278017" y="556413"/>
                  <a:pt x="0" y="570270"/>
                </a:cubicBezTo>
                <a:cubicBezTo>
                  <a:pt x="-43434" y="355125"/>
                  <a:pt x="49657" y="122492"/>
                  <a:pt x="0" y="0"/>
                </a:cubicBezTo>
                <a:close/>
              </a:path>
              <a:path w="8524567" h="570270" stroke="0" extrusionOk="0">
                <a:moveTo>
                  <a:pt x="0" y="0"/>
                </a:moveTo>
                <a:cubicBezTo>
                  <a:pt x="240168" y="-44925"/>
                  <a:pt x="280419" y="40025"/>
                  <a:pt x="483059" y="0"/>
                </a:cubicBezTo>
                <a:cubicBezTo>
                  <a:pt x="685699" y="-40025"/>
                  <a:pt x="720158" y="17126"/>
                  <a:pt x="795626" y="0"/>
                </a:cubicBezTo>
                <a:cubicBezTo>
                  <a:pt x="871094" y="-17126"/>
                  <a:pt x="1235965" y="74594"/>
                  <a:pt x="1534422" y="0"/>
                </a:cubicBezTo>
                <a:cubicBezTo>
                  <a:pt x="1832879" y="-74594"/>
                  <a:pt x="1894310" y="23870"/>
                  <a:pt x="2017481" y="0"/>
                </a:cubicBezTo>
                <a:cubicBezTo>
                  <a:pt x="2140652" y="-23870"/>
                  <a:pt x="2394452" y="20062"/>
                  <a:pt x="2500540" y="0"/>
                </a:cubicBezTo>
                <a:cubicBezTo>
                  <a:pt x="2606628" y="-20062"/>
                  <a:pt x="3080814" y="65228"/>
                  <a:pt x="3239335" y="0"/>
                </a:cubicBezTo>
                <a:cubicBezTo>
                  <a:pt x="3397856" y="-65228"/>
                  <a:pt x="3479920" y="43054"/>
                  <a:pt x="3637149" y="0"/>
                </a:cubicBezTo>
                <a:cubicBezTo>
                  <a:pt x="3794378" y="-43054"/>
                  <a:pt x="4056190" y="42963"/>
                  <a:pt x="4375944" y="0"/>
                </a:cubicBezTo>
                <a:cubicBezTo>
                  <a:pt x="4695699" y="-42963"/>
                  <a:pt x="4858674" y="63054"/>
                  <a:pt x="5114740" y="0"/>
                </a:cubicBezTo>
                <a:cubicBezTo>
                  <a:pt x="5370806" y="-63054"/>
                  <a:pt x="5486458" y="31841"/>
                  <a:pt x="5683045" y="0"/>
                </a:cubicBezTo>
                <a:cubicBezTo>
                  <a:pt x="5879633" y="-31841"/>
                  <a:pt x="6061720" y="49588"/>
                  <a:pt x="6421840" y="0"/>
                </a:cubicBezTo>
                <a:cubicBezTo>
                  <a:pt x="6781961" y="-49588"/>
                  <a:pt x="6732056" y="9068"/>
                  <a:pt x="6904899" y="0"/>
                </a:cubicBezTo>
                <a:cubicBezTo>
                  <a:pt x="7077742" y="-9068"/>
                  <a:pt x="7278318" y="23161"/>
                  <a:pt x="7387958" y="0"/>
                </a:cubicBezTo>
                <a:cubicBezTo>
                  <a:pt x="7497598" y="-23161"/>
                  <a:pt x="7741120" y="54033"/>
                  <a:pt x="8041508" y="0"/>
                </a:cubicBezTo>
                <a:cubicBezTo>
                  <a:pt x="8341896" y="-54033"/>
                  <a:pt x="8341227" y="12608"/>
                  <a:pt x="8524567" y="0"/>
                </a:cubicBezTo>
                <a:cubicBezTo>
                  <a:pt x="8568130" y="159397"/>
                  <a:pt x="8489561" y="290072"/>
                  <a:pt x="8524567" y="570270"/>
                </a:cubicBezTo>
                <a:cubicBezTo>
                  <a:pt x="8386210" y="617809"/>
                  <a:pt x="8003208" y="510490"/>
                  <a:pt x="7871017" y="570270"/>
                </a:cubicBezTo>
                <a:cubicBezTo>
                  <a:pt x="7738826" y="630050"/>
                  <a:pt x="7583325" y="545873"/>
                  <a:pt x="7302712" y="570270"/>
                </a:cubicBezTo>
                <a:cubicBezTo>
                  <a:pt x="7022099" y="594667"/>
                  <a:pt x="7053939" y="535562"/>
                  <a:pt x="6990145" y="570270"/>
                </a:cubicBezTo>
                <a:cubicBezTo>
                  <a:pt x="6926351" y="604978"/>
                  <a:pt x="6775205" y="559710"/>
                  <a:pt x="6592332" y="570270"/>
                </a:cubicBezTo>
                <a:cubicBezTo>
                  <a:pt x="6409459" y="580830"/>
                  <a:pt x="6068780" y="534491"/>
                  <a:pt x="5853536" y="570270"/>
                </a:cubicBezTo>
                <a:cubicBezTo>
                  <a:pt x="5638292" y="606049"/>
                  <a:pt x="5440240" y="558405"/>
                  <a:pt x="5285232" y="570270"/>
                </a:cubicBezTo>
                <a:cubicBezTo>
                  <a:pt x="5130224" y="582135"/>
                  <a:pt x="5003899" y="531192"/>
                  <a:pt x="4887418" y="570270"/>
                </a:cubicBezTo>
                <a:cubicBezTo>
                  <a:pt x="4770937" y="609348"/>
                  <a:pt x="4526596" y="526328"/>
                  <a:pt x="4319114" y="570270"/>
                </a:cubicBezTo>
                <a:cubicBezTo>
                  <a:pt x="4111632" y="614212"/>
                  <a:pt x="4087997" y="551970"/>
                  <a:pt x="4006546" y="570270"/>
                </a:cubicBezTo>
                <a:cubicBezTo>
                  <a:pt x="3925095" y="588570"/>
                  <a:pt x="3837908" y="536089"/>
                  <a:pt x="3693979" y="570270"/>
                </a:cubicBezTo>
                <a:cubicBezTo>
                  <a:pt x="3550050" y="604451"/>
                  <a:pt x="3292986" y="526138"/>
                  <a:pt x="3125675" y="570270"/>
                </a:cubicBezTo>
                <a:cubicBezTo>
                  <a:pt x="2958364" y="614402"/>
                  <a:pt x="2877350" y="546134"/>
                  <a:pt x="2727861" y="570270"/>
                </a:cubicBezTo>
                <a:cubicBezTo>
                  <a:pt x="2578372" y="594406"/>
                  <a:pt x="2285328" y="516727"/>
                  <a:pt x="2074311" y="570270"/>
                </a:cubicBezTo>
                <a:cubicBezTo>
                  <a:pt x="1863294" y="623813"/>
                  <a:pt x="1848303" y="542279"/>
                  <a:pt x="1676498" y="570270"/>
                </a:cubicBezTo>
                <a:cubicBezTo>
                  <a:pt x="1504693" y="598261"/>
                  <a:pt x="1183072" y="507846"/>
                  <a:pt x="1022948" y="570270"/>
                </a:cubicBezTo>
                <a:cubicBezTo>
                  <a:pt x="862824" y="632694"/>
                  <a:pt x="815086" y="552605"/>
                  <a:pt x="710381" y="570270"/>
                </a:cubicBezTo>
                <a:cubicBezTo>
                  <a:pt x="605676" y="587935"/>
                  <a:pt x="164002" y="506361"/>
                  <a:pt x="0" y="570270"/>
                </a:cubicBezTo>
                <a:cubicBezTo>
                  <a:pt x="-39621" y="396250"/>
                  <a:pt x="58211" y="205149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58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Get rid of a good fraction of clauses on </a:t>
            </a:r>
            <a:r>
              <a:rPr lang="en-US" sz="2000" b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almost </a:t>
            </a:r>
            <a:r>
              <a:rPr lang="en-US" sz="2000" b="1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k</a:t>
            </a:r>
            <a:r>
              <a:rPr lang="en-US" sz="2000" b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-CNFs !!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AD7B3E-8ABB-CD07-6429-3561C3EBD4DA}"/>
              </a:ext>
            </a:extLst>
          </p:cNvPr>
          <p:cNvSpPr/>
          <p:nvPr/>
        </p:nvSpPr>
        <p:spPr>
          <a:xfrm>
            <a:off x="294966" y="3496840"/>
            <a:ext cx="8524567" cy="570270"/>
          </a:xfrm>
          <a:custGeom>
            <a:avLst/>
            <a:gdLst>
              <a:gd name="csX0" fmla="*/ 0 w 8524567"/>
              <a:gd name="csY0" fmla="*/ 0 h 570270"/>
              <a:gd name="csX1" fmla="*/ 738796 w 8524567"/>
              <a:gd name="csY1" fmla="*/ 0 h 570270"/>
              <a:gd name="csX2" fmla="*/ 1136609 w 8524567"/>
              <a:gd name="csY2" fmla="*/ 0 h 570270"/>
              <a:gd name="csX3" fmla="*/ 1790159 w 8524567"/>
              <a:gd name="csY3" fmla="*/ 0 h 570270"/>
              <a:gd name="csX4" fmla="*/ 2187972 w 8524567"/>
              <a:gd name="csY4" fmla="*/ 0 h 570270"/>
              <a:gd name="csX5" fmla="*/ 2756277 w 8524567"/>
              <a:gd name="csY5" fmla="*/ 0 h 570270"/>
              <a:gd name="csX6" fmla="*/ 3409827 w 8524567"/>
              <a:gd name="csY6" fmla="*/ 0 h 570270"/>
              <a:gd name="csX7" fmla="*/ 3722394 w 8524567"/>
              <a:gd name="csY7" fmla="*/ 0 h 570270"/>
              <a:gd name="csX8" fmla="*/ 4034962 w 8524567"/>
              <a:gd name="csY8" fmla="*/ 0 h 570270"/>
              <a:gd name="csX9" fmla="*/ 4773758 w 8524567"/>
              <a:gd name="csY9" fmla="*/ 0 h 570270"/>
              <a:gd name="csX10" fmla="*/ 5342062 w 8524567"/>
              <a:gd name="csY10" fmla="*/ 0 h 570270"/>
              <a:gd name="csX11" fmla="*/ 5654629 w 8524567"/>
              <a:gd name="csY11" fmla="*/ 0 h 570270"/>
              <a:gd name="csX12" fmla="*/ 6222934 w 8524567"/>
              <a:gd name="csY12" fmla="*/ 0 h 570270"/>
              <a:gd name="csX13" fmla="*/ 6961730 w 8524567"/>
              <a:gd name="csY13" fmla="*/ 0 h 570270"/>
              <a:gd name="csX14" fmla="*/ 7444789 w 8524567"/>
              <a:gd name="csY14" fmla="*/ 0 h 570270"/>
              <a:gd name="csX15" fmla="*/ 7927847 w 8524567"/>
              <a:gd name="csY15" fmla="*/ 0 h 570270"/>
              <a:gd name="csX16" fmla="*/ 8524567 w 8524567"/>
              <a:gd name="csY16" fmla="*/ 0 h 570270"/>
              <a:gd name="csX17" fmla="*/ 8524567 w 8524567"/>
              <a:gd name="csY17" fmla="*/ 570270 h 570270"/>
              <a:gd name="csX18" fmla="*/ 7956263 w 8524567"/>
              <a:gd name="csY18" fmla="*/ 570270 h 570270"/>
              <a:gd name="csX19" fmla="*/ 7302712 w 8524567"/>
              <a:gd name="csY19" fmla="*/ 570270 h 570270"/>
              <a:gd name="csX20" fmla="*/ 6649162 w 8524567"/>
              <a:gd name="csY20" fmla="*/ 570270 h 570270"/>
              <a:gd name="csX21" fmla="*/ 6251349 w 8524567"/>
              <a:gd name="csY21" fmla="*/ 570270 h 570270"/>
              <a:gd name="csX22" fmla="*/ 5512553 w 8524567"/>
              <a:gd name="csY22" fmla="*/ 570270 h 570270"/>
              <a:gd name="csX23" fmla="*/ 4944249 w 8524567"/>
              <a:gd name="csY23" fmla="*/ 570270 h 570270"/>
              <a:gd name="csX24" fmla="*/ 4631681 w 8524567"/>
              <a:gd name="csY24" fmla="*/ 570270 h 570270"/>
              <a:gd name="csX25" fmla="*/ 4063377 w 8524567"/>
              <a:gd name="csY25" fmla="*/ 570270 h 570270"/>
              <a:gd name="csX26" fmla="*/ 3580318 w 8524567"/>
              <a:gd name="csY26" fmla="*/ 570270 h 570270"/>
              <a:gd name="csX27" fmla="*/ 3097259 w 8524567"/>
              <a:gd name="csY27" fmla="*/ 570270 h 570270"/>
              <a:gd name="csX28" fmla="*/ 2614201 w 8524567"/>
              <a:gd name="csY28" fmla="*/ 570270 h 570270"/>
              <a:gd name="csX29" fmla="*/ 2131142 w 8524567"/>
              <a:gd name="csY29" fmla="*/ 570270 h 570270"/>
              <a:gd name="csX30" fmla="*/ 1477592 w 8524567"/>
              <a:gd name="csY30" fmla="*/ 570270 h 570270"/>
              <a:gd name="csX31" fmla="*/ 909287 w 8524567"/>
              <a:gd name="csY31" fmla="*/ 570270 h 570270"/>
              <a:gd name="csX32" fmla="*/ 596720 w 8524567"/>
              <a:gd name="csY32" fmla="*/ 570270 h 570270"/>
              <a:gd name="csX33" fmla="*/ 0 w 8524567"/>
              <a:gd name="csY33" fmla="*/ 570270 h 570270"/>
              <a:gd name="csX34" fmla="*/ 0 w 8524567"/>
              <a:gd name="csY34" fmla="*/ 0 h 5702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8524567" h="570270" fill="none" extrusionOk="0">
                <a:moveTo>
                  <a:pt x="0" y="0"/>
                </a:moveTo>
                <a:cubicBezTo>
                  <a:pt x="185051" y="-12127"/>
                  <a:pt x="549694" y="53163"/>
                  <a:pt x="738796" y="0"/>
                </a:cubicBezTo>
                <a:cubicBezTo>
                  <a:pt x="927898" y="-53163"/>
                  <a:pt x="1041180" y="26153"/>
                  <a:pt x="1136609" y="0"/>
                </a:cubicBezTo>
                <a:cubicBezTo>
                  <a:pt x="1232038" y="-26153"/>
                  <a:pt x="1501845" y="24672"/>
                  <a:pt x="1790159" y="0"/>
                </a:cubicBezTo>
                <a:cubicBezTo>
                  <a:pt x="2078473" y="-24672"/>
                  <a:pt x="2068814" y="18147"/>
                  <a:pt x="2187972" y="0"/>
                </a:cubicBezTo>
                <a:cubicBezTo>
                  <a:pt x="2307130" y="-18147"/>
                  <a:pt x="2565845" y="8062"/>
                  <a:pt x="2756277" y="0"/>
                </a:cubicBezTo>
                <a:cubicBezTo>
                  <a:pt x="2946709" y="-8062"/>
                  <a:pt x="3175218" y="76269"/>
                  <a:pt x="3409827" y="0"/>
                </a:cubicBezTo>
                <a:cubicBezTo>
                  <a:pt x="3644436" y="-76269"/>
                  <a:pt x="3620523" y="25166"/>
                  <a:pt x="3722394" y="0"/>
                </a:cubicBezTo>
                <a:cubicBezTo>
                  <a:pt x="3824265" y="-25166"/>
                  <a:pt x="3900339" y="17180"/>
                  <a:pt x="4034962" y="0"/>
                </a:cubicBezTo>
                <a:cubicBezTo>
                  <a:pt x="4169585" y="-17180"/>
                  <a:pt x="4621651" y="21364"/>
                  <a:pt x="4773758" y="0"/>
                </a:cubicBezTo>
                <a:cubicBezTo>
                  <a:pt x="4925865" y="-21364"/>
                  <a:pt x="5083110" y="2843"/>
                  <a:pt x="5342062" y="0"/>
                </a:cubicBezTo>
                <a:cubicBezTo>
                  <a:pt x="5601014" y="-2843"/>
                  <a:pt x="5546092" y="4103"/>
                  <a:pt x="5654629" y="0"/>
                </a:cubicBezTo>
                <a:cubicBezTo>
                  <a:pt x="5763166" y="-4103"/>
                  <a:pt x="5982561" y="17058"/>
                  <a:pt x="6222934" y="0"/>
                </a:cubicBezTo>
                <a:cubicBezTo>
                  <a:pt x="6463307" y="-17058"/>
                  <a:pt x="6625198" y="75579"/>
                  <a:pt x="6961730" y="0"/>
                </a:cubicBezTo>
                <a:cubicBezTo>
                  <a:pt x="7298262" y="-75579"/>
                  <a:pt x="7265286" y="42860"/>
                  <a:pt x="7444789" y="0"/>
                </a:cubicBezTo>
                <a:cubicBezTo>
                  <a:pt x="7624292" y="-42860"/>
                  <a:pt x="7716610" y="5357"/>
                  <a:pt x="7927847" y="0"/>
                </a:cubicBezTo>
                <a:cubicBezTo>
                  <a:pt x="8139084" y="-5357"/>
                  <a:pt x="8352418" y="3787"/>
                  <a:pt x="8524567" y="0"/>
                </a:cubicBezTo>
                <a:cubicBezTo>
                  <a:pt x="8574916" y="135271"/>
                  <a:pt x="8499018" y="453617"/>
                  <a:pt x="8524567" y="570270"/>
                </a:cubicBezTo>
                <a:cubicBezTo>
                  <a:pt x="8244049" y="624891"/>
                  <a:pt x="8182593" y="538385"/>
                  <a:pt x="7956263" y="570270"/>
                </a:cubicBezTo>
                <a:cubicBezTo>
                  <a:pt x="7729933" y="602155"/>
                  <a:pt x="7449631" y="556461"/>
                  <a:pt x="7302712" y="570270"/>
                </a:cubicBezTo>
                <a:cubicBezTo>
                  <a:pt x="7155793" y="584079"/>
                  <a:pt x="6844308" y="515864"/>
                  <a:pt x="6649162" y="570270"/>
                </a:cubicBezTo>
                <a:cubicBezTo>
                  <a:pt x="6454016" y="624676"/>
                  <a:pt x="6399824" y="554604"/>
                  <a:pt x="6251349" y="570270"/>
                </a:cubicBezTo>
                <a:cubicBezTo>
                  <a:pt x="6102874" y="585936"/>
                  <a:pt x="5838325" y="528528"/>
                  <a:pt x="5512553" y="570270"/>
                </a:cubicBezTo>
                <a:cubicBezTo>
                  <a:pt x="5186781" y="612012"/>
                  <a:pt x="5175775" y="515825"/>
                  <a:pt x="4944249" y="570270"/>
                </a:cubicBezTo>
                <a:cubicBezTo>
                  <a:pt x="4712723" y="624715"/>
                  <a:pt x="4721800" y="557295"/>
                  <a:pt x="4631681" y="570270"/>
                </a:cubicBezTo>
                <a:cubicBezTo>
                  <a:pt x="4541562" y="583245"/>
                  <a:pt x="4185064" y="502704"/>
                  <a:pt x="4063377" y="570270"/>
                </a:cubicBezTo>
                <a:cubicBezTo>
                  <a:pt x="3941690" y="637836"/>
                  <a:pt x="3781627" y="534648"/>
                  <a:pt x="3580318" y="570270"/>
                </a:cubicBezTo>
                <a:cubicBezTo>
                  <a:pt x="3379009" y="605892"/>
                  <a:pt x="3243074" y="556882"/>
                  <a:pt x="3097259" y="570270"/>
                </a:cubicBezTo>
                <a:cubicBezTo>
                  <a:pt x="2951444" y="583658"/>
                  <a:pt x="2839050" y="539634"/>
                  <a:pt x="2614201" y="570270"/>
                </a:cubicBezTo>
                <a:cubicBezTo>
                  <a:pt x="2389352" y="600906"/>
                  <a:pt x="2270078" y="529547"/>
                  <a:pt x="2131142" y="570270"/>
                </a:cubicBezTo>
                <a:cubicBezTo>
                  <a:pt x="1992206" y="610993"/>
                  <a:pt x="1762450" y="520754"/>
                  <a:pt x="1477592" y="570270"/>
                </a:cubicBezTo>
                <a:cubicBezTo>
                  <a:pt x="1192734" y="619786"/>
                  <a:pt x="1170248" y="565769"/>
                  <a:pt x="909287" y="570270"/>
                </a:cubicBezTo>
                <a:cubicBezTo>
                  <a:pt x="648327" y="574771"/>
                  <a:pt x="665987" y="564857"/>
                  <a:pt x="596720" y="570270"/>
                </a:cubicBezTo>
                <a:cubicBezTo>
                  <a:pt x="527453" y="575683"/>
                  <a:pt x="278017" y="556413"/>
                  <a:pt x="0" y="570270"/>
                </a:cubicBezTo>
                <a:cubicBezTo>
                  <a:pt x="-43434" y="355125"/>
                  <a:pt x="49657" y="122492"/>
                  <a:pt x="0" y="0"/>
                </a:cubicBezTo>
                <a:close/>
              </a:path>
              <a:path w="8524567" h="570270" stroke="0" extrusionOk="0">
                <a:moveTo>
                  <a:pt x="0" y="0"/>
                </a:moveTo>
                <a:cubicBezTo>
                  <a:pt x="240168" y="-44925"/>
                  <a:pt x="280419" y="40025"/>
                  <a:pt x="483059" y="0"/>
                </a:cubicBezTo>
                <a:cubicBezTo>
                  <a:pt x="685699" y="-40025"/>
                  <a:pt x="720158" y="17126"/>
                  <a:pt x="795626" y="0"/>
                </a:cubicBezTo>
                <a:cubicBezTo>
                  <a:pt x="871094" y="-17126"/>
                  <a:pt x="1235965" y="74594"/>
                  <a:pt x="1534422" y="0"/>
                </a:cubicBezTo>
                <a:cubicBezTo>
                  <a:pt x="1832879" y="-74594"/>
                  <a:pt x="1894310" y="23870"/>
                  <a:pt x="2017481" y="0"/>
                </a:cubicBezTo>
                <a:cubicBezTo>
                  <a:pt x="2140652" y="-23870"/>
                  <a:pt x="2394452" y="20062"/>
                  <a:pt x="2500540" y="0"/>
                </a:cubicBezTo>
                <a:cubicBezTo>
                  <a:pt x="2606628" y="-20062"/>
                  <a:pt x="3080814" y="65228"/>
                  <a:pt x="3239335" y="0"/>
                </a:cubicBezTo>
                <a:cubicBezTo>
                  <a:pt x="3397856" y="-65228"/>
                  <a:pt x="3479920" y="43054"/>
                  <a:pt x="3637149" y="0"/>
                </a:cubicBezTo>
                <a:cubicBezTo>
                  <a:pt x="3794378" y="-43054"/>
                  <a:pt x="4056190" y="42963"/>
                  <a:pt x="4375944" y="0"/>
                </a:cubicBezTo>
                <a:cubicBezTo>
                  <a:pt x="4695699" y="-42963"/>
                  <a:pt x="4858674" y="63054"/>
                  <a:pt x="5114740" y="0"/>
                </a:cubicBezTo>
                <a:cubicBezTo>
                  <a:pt x="5370806" y="-63054"/>
                  <a:pt x="5486458" y="31841"/>
                  <a:pt x="5683045" y="0"/>
                </a:cubicBezTo>
                <a:cubicBezTo>
                  <a:pt x="5879633" y="-31841"/>
                  <a:pt x="6061720" y="49588"/>
                  <a:pt x="6421840" y="0"/>
                </a:cubicBezTo>
                <a:cubicBezTo>
                  <a:pt x="6781961" y="-49588"/>
                  <a:pt x="6732056" y="9068"/>
                  <a:pt x="6904899" y="0"/>
                </a:cubicBezTo>
                <a:cubicBezTo>
                  <a:pt x="7077742" y="-9068"/>
                  <a:pt x="7278318" y="23161"/>
                  <a:pt x="7387958" y="0"/>
                </a:cubicBezTo>
                <a:cubicBezTo>
                  <a:pt x="7497598" y="-23161"/>
                  <a:pt x="7741120" y="54033"/>
                  <a:pt x="8041508" y="0"/>
                </a:cubicBezTo>
                <a:cubicBezTo>
                  <a:pt x="8341896" y="-54033"/>
                  <a:pt x="8341227" y="12608"/>
                  <a:pt x="8524567" y="0"/>
                </a:cubicBezTo>
                <a:cubicBezTo>
                  <a:pt x="8568130" y="159397"/>
                  <a:pt x="8489561" y="290072"/>
                  <a:pt x="8524567" y="570270"/>
                </a:cubicBezTo>
                <a:cubicBezTo>
                  <a:pt x="8386210" y="617809"/>
                  <a:pt x="8003208" y="510490"/>
                  <a:pt x="7871017" y="570270"/>
                </a:cubicBezTo>
                <a:cubicBezTo>
                  <a:pt x="7738826" y="630050"/>
                  <a:pt x="7583325" y="545873"/>
                  <a:pt x="7302712" y="570270"/>
                </a:cubicBezTo>
                <a:cubicBezTo>
                  <a:pt x="7022099" y="594667"/>
                  <a:pt x="7053939" y="535562"/>
                  <a:pt x="6990145" y="570270"/>
                </a:cubicBezTo>
                <a:cubicBezTo>
                  <a:pt x="6926351" y="604978"/>
                  <a:pt x="6775205" y="559710"/>
                  <a:pt x="6592332" y="570270"/>
                </a:cubicBezTo>
                <a:cubicBezTo>
                  <a:pt x="6409459" y="580830"/>
                  <a:pt x="6068780" y="534491"/>
                  <a:pt x="5853536" y="570270"/>
                </a:cubicBezTo>
                <a:cubicBezTo>
                  <a:pt x="5638292" y="606049"/>
                  <a:pt x="5440240" y="558405"/>
                  <a:pt x="5285232" y="570270"/>
                </a:cubicBezTo>
                <a:cubicBezTo>
                  <a:pt x="5130224" y="582135"/>
                  <a:pt x="5003899" y="531192"/>
                  <a:pt x="4887418" y="570270"/>
                </a:cubicBezTo>
                <a:cubicBezTo>
                  <a:pt x="4770937" y="609348"/>
                  <a:pt x="4526596" y="526328"/>
                  <a:pt x="4319114" y="570270"/>
                </a:cubicBezTo>
                <a:cubicBezTo>
                  <a:pt x="4111632" y="614212"/>
                  <a:pt x="4087997" y="551970"/>
                  <a:pt x="4006546" y="570270"/>
                </a:cubicBezTo>
                <a:cubicBezTo>
                  <a:pt x="3925095" y="588570"/>
                  <a:pt x="3837908" y="536089"/>
                  <a:pt x="3693979" y="570270"/>
                </a:cubicBezTo>
                <a:cubicBezTo>
                  <a:pt x="3550050" y="604451"/>
                  <a:pt x="3292986" y="526138"/>
                  <a:pt x="3125675" y="570270"/>
                </a:cubicBezTo>
                <a:cubicBezTo>
                  <a:pt x="2958364" y="614402"/>
                  <a:pt x="2877350" y="546134"/>
                  <a:pt x="2727861" y="570270"/>
                </a:cubicBezTo>
                <a:cubicBezTo>
                  <a:pt x="2578372" y="594406"/>
                  <a:pt x="2285328" y="516727"/>
                  <a:pt x="2074311" y="570270"/>
                </a:cubicBezTo>
                <a:cubicBezTo>
                  <a:pt x="1863294" y="623813"/>
                  <a:pt x="1848303" y="542279"/>
                  <a:pt x="1676498" y="570270"/>
                </a:cubicBezTo>
                <a:cubicBezTo>
                  <a:pt x="1504693" y="598261"/>
                  <a:pt x="1183072" y="507846"/>
                  <a:pt x="1022948" y="570270"/>
                </a:cubicBezTo>
                <a:cubicBezTo>
                  <a:pt x="862824" y="632694"/>
                  <a:pt x="815086" y="552605"/>
                  <a:pt x="710381" y="570270"/>
                </a:cubicBezTo>
                <a:cubicBezTo>
                  <a:pt x="605676" y="587935"/>
                  <a:pt x="164002" y="506361"/>
                  <a:pt x="0" y="570270"/>
                </a:cubicBezTo>
                <a:cubicBezTo>
                  <a:pt x="-39621" y="396250"/>
                  <a:pt x="58211" y="205149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58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and all of this preserving propagation completeness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D57DC05-3922-E685-C42C-6D08950F1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133" y="1606619"/>
            <a:ext cx="7772400" cy="2216625"/>
          </a:xfrm>
          <a:custGeom>
            <a:avLst/>
            <a:gdLst>
              <a:gd name="csX0" fmla="*/ 0 w 7772400"/>
              <a:gd name="csY0" fmla="*/ 0 h 2216625"/>
              <a:gd name="csX1" fmla="*/ 520153 w 7772400"/>
              <a:gd name="csY1" fmla="*/ 0 h 2216625"/>
              <a:gd name="csX2" fmla="*/ 1195754 w 7772400"/>
              <a:gd name="csY2" fmla="*/ 0 h 2216625"/>
              <a:gd name="csX3" fmla="*/ 1638183 w 7772400"/>
              <a:gd name="csY3" fmla="*/ 0 h 2216625"/>
              <a:gd name="csX4" fmla="*/ 2236060 w 7772400"/>
              <a:gd name="csY4" fmla="*/ 0 h 2216625"/>
              <a:gd name="csX5" fmla="*/ 2911661 w 7772400"/>
              <a:gd name="csY5" fmla="*/ 0 h 2216625"/>
              <a:gd name="csX6" fmla="*/ 3276366 w 7772400"/>
              <a:gd name="csY6" fmla="*/ 0 h 2216625"/>
              <a:gd name="csX7" fmla="*/ 3641070 w 7772400"/>
              <a:gd name="csY7" fmla="*/ 0 h 2216625"/>
              <a:gd name="csX8" fmla="*/ 4394395 w 7772400"/>
              <a:gd name="csY8" fmla="*/ 0 h 2216625"/>
              <a:gd name="csX9" fmla="*/ 4992272 w 7772400"/>
              <a:gd name="csY9" fmla="*/ 0 h 2216625"/>
              <a:gd name="csX10" fmla="*/ 5356977 w 7772400"/>
              <a:gd name="csY10" fmla="*/ 0 h 2216625"/>
              <a:gd name="csX11" fmla="*/ 5954854 w 7772400"/>
              <a:gd name="csY11" fmla="*/ 0 h 2216625"/>
              <a:gd name="csX12" fmla="*/ 6708179 w 7772400"/>
              <a:gd name="csY12" fmla="*/ 0 h 2216625"/>
              <a:gd name="csX13" fmla="*/ 7228332 w 7772400"/>
              <a:gd name="csY13" fmla="*/ 0 h 2216625"/>
              <a:gd name="csX14" fmla="*/ 7772400 w 7772400"/>
              <a:gd name="csY14" fmla="*/ 0 h 2216625"/>
              <a:gd name="csX15" fmla="*/ 7772400 w 7772400"/>
              <a:gd name="csY15" fmla="*/ 554156 h 2216625"/>
              <a:gd name="csX16" fmla="*/ 7772400 w 7772400"/>
              <a:gd name="csY16" fmla="*/ 1152645 h 2216625"/>
              <a:gd name="csX17" fmla="*/ 7772400 w 7772400"/>
              <a:gd name="csY17" fmla="*/ 1706801 h 2216625"/>
              <a:gd name="csX18" fmla="*/ 7772400 w 7772400"/>
              <a:gd name="csY18" fmla="*/ 2216625 h 2216625"/>
              <a:gd name="csX19" fmla="*/ 7252247 w 7772400"/>
              <a:gd name="csY19" fmla="*/ 2216625 h 2216625"/>
              <a:gd name="csX20" fmla="*/ 6809818 w 7772400"/>
              <a:gd name="csY20" fmla="*/ 2216625 h 2216625"/>
              <a:gd name="csX21" fmla="*/ 6056493 w 7772400"/>
              <a:gd name="csY21" fmla="*/ 2216625 h 2216625"/>
              <a:gd name="csX22" fmla="*/ 5458616 w 7772400"/>
              <a:gd name="csY22" fmla="*/ 2216625 h 2216625"/>
              <a:gd name="csX23" fmla="*/ 5093911 w 7772400"/>
              <a:gd name="csY23" fmla="*/ 2216625 h 2216625"/>
              <a:gd name="csX24" fmla="*/ 4496034 w 7772400"/>
              <a:gd name="csY24" fmla="*/ 2216625 h 2216625"/>
              <a:gd name="csX25" fmla="*/ 3975882 w 7772400"/>
              <a:gd name="csY25" fmla="*/ 2216625 h 2216625"/>
              <a:gd name="csX26" fmla="*/ 3455729 w 7772400"/>
              <a:gd name="csY26" fmla="*/ 2216625 h 2216625"/>
              <a:gd name="csX27" fmla="*/ 2935576 w 7772400"/>
              <a:gd name="csY27" fmla="*/ 2216625 h 2216625"/>
              <a:gd name="csX28" fmla="*/ 2415423 w 7772400"/>
              <a:gd name="csY28" fmla="*/ 2216625 h 2216625"/>
              <a:gd name="csX29" fmla="*/ 1739822 w 7772400"/>
              <a:gd name="csY29" fmla="*/ 2216625 h 2216625"/>
              <a:gd name="csX30" fmla="*/ 1141945 w 7772400"/>
              <a:gd name="csY30" fmla="*/ 2216625 h 2216625"/>
              <a:gd name="csX31" fmla="*/ 777240 w 7772400"/>
              <a:gd name="csY31" fmla="*/ 2216625 h 2216625"/>
              <a:gd name="csX32" fmla="*/ 0 w 7772400"/>
              <a:gd name="csY32" fmla="*/ 2216625 h 2216625"/>
              <a:gd name="csX33" fmla="*/ 0 w 7772400"/>
              <a:gd name="csY33" fmla="*/ 1640303 h 2216625"/>
              <a:gd name="csX34" fmla="*/ 0 w 7772400"/>
              <a:gd name="csY34" fmla="*/ 1041814 h 2216625"/>
              <a:gd name="csX35" fmla="*/ 0 w 7772400"/>
              <a:gd name="csY35" fmla="*/ 554156 h 2216625"/>
              <a:gd name="csX36" fmla="*/ 0 w 7772400"/>
              <a:gd name="csY36" fmla="*/ 0 h 2216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772400" h="2216625" fill="none" extrusionOk="0">
                <a:moveTo>
                  <a:pt x="0" y="0"/>
                </a:moveTo>
                <a:cubicBezTo>
                  <a:pt x="194109" y="-5746"/>
                  <a:pt x="265096" y="2667"/>
                  <a:pt x="520153" y="0"/>
                </a:cubicBezTo>
                <a:cubicBezTo>
                  <a:pt x="775210" y="-2667"/>
                  <a:pt x="901870" y="29663"/>
                  <a:pt x="1195754" y="0"/>
                </a:cubicBezTo>
                <a:cubicBezTo>
                  <a:pt x="1489638" y="-29663"/>
                  <a:pt x="1455985" y="46537"/>
                  <a:pt x="1638183" y="0"/>
                </a:cubicBezTo>
                <a:cubicBezTo>
                  <a:pt x="1820381" y="-46537"/>
                  <a:pt x="1988761" y="23585"/>
                  <a:pt x="2236060" y="0"/>
                </a:cubicBezTo>
                <a:cubicBezTo>
                  <a:pt x="2483359" y="-23585"/>
                  <a:pt x="2663939" y="8853"/>
                  <a:pt x="2911661" y="0"/>
                </a:cubicBezTo>
                <a:cubicBezTo>
                  <a:pt x="3159383" y="-8853"/>
                  <a:pt x="3145300" y="37054"/>
                  <a:pt x="3276366" y="0"/>
                </a:cubicBezTo>
                <a:cubicBezTo>
                  <a:pt x="3407433" y="-37054"/>
                  <a:pt x="3483916" y="24220"/>
                  <a:pt x="3641070" y="0"/>
                </a:cubicBezTo>
                <a:cubicBezTo>
                  <a:pt x="3798224" y="-24220"/>
                  <a:pt x="4144128" y="38076"/>
                  <a:pt x="4394395" y="0"/>
                </a:cubicBezTo>
                <a:cubicBezTo>
                  <a:pt x="4644662" y="-38076"/>
                  <a:pt x="4788384" y="23453"/>
                  <a:pt x="4992272" y="0"/>
                </a:cubicBezTo>
                <a:cubicBezTo>
                  <a:pt x="5196160" y="-23453"/>
                  <a:pt x="5234663" y="3674"/>
                  <a:pt x="5356977" y="0"/>
                </a:cubicBezTo>
                <a:cubicBezTo>
                  <a:pt x="5479292" y="-3674"/>
                  <a:pt x="5661223" y="8933"/>
                  <a:pt x="5954854" y="0"/>
                </a:cubicBezTo>
                <a:cubicBezTo>
                  <a:pt x="6248485" y="-8933"/>
                  <a:pt x="6404261" y="77551"/>
                  <a:pt x="6708179" y="0"/>
                </a:cubicBezTo>
                <a:cubicBezTo>
                  <a:pt x="7012098" y="-77551"/>
                  <a:pt x="7034144" y="56550"/>
                  <a:pt x="7228332" y="0"/>
                </a:cubicBezTo>
                <a:cubicBezTo>
                  <a:pt x="7422520" y="-56550"/>
                  <a:pt x="7534993" y="56433"/>
                  <a:pt x="7772400" y="0"/>
                </a:cubicBezTo>
                <a:cubicBezTo>
                  <a:pt x="7792129" y="140642"/>
                  <a:pt x="7712720" y="280619"/>
                  <a:pt x="7772400" y="554156"/>
                </a:cubicBezTo>
                <a:cubicBezTo>
                  <a:pt x="7832080" y="827693"/>
                  <a:pt x="7761340" y="996565"/>
                  <a:pt x="7772400" y="1152645"/>
                </a:cubicBezTo>
                <a:cubicBezTo>
                  <a:pt x="7783460" y="1308725"/>
                  <a:pt x="7754966" y="1497155"/>
                  <a:pt x="7772400" y="1706801"/>
                </a:cubicBezTo>
                <a:cubicBezTo>
                  <a:pt x="7789834" y="1916447"/>
                  <a:pt x="7762074" y="2079655"/>
                  <a:pt x="7772400" y="2216625"/>
                </a:cubicBezTo>
                <a:cubicBezTo>
                  <a:pt x="7631409" y="2277673"/>
                  <a:pt x="7509703" y="2198237"/>
                  <a:pt x="7252247" y="2216625"/>
                </a:cubicBezTo>
                <a:cubicBezTo>
                  <a:pt x="6994791" y="2235013"/>
                  <a:pt x="6960044" y="2182335"/>
                  <a:pt x="6809818" y="2216625"/>
                </a:cubicBezTo>
                <a:cubicBezTo>
                  <a:pt x="6659592" y="2250915"/>
                  <a:pt x="6354679" y="2138265"/>
                  <a:pt x="6056493" y="2216625"/>
                </a:cubicBezTo>
                <a:cubicBezTo>
                  <a:pt x="5758308" y="2294985"/>
                  <a:pt x="5701642" y="2202228"/>
                  <a:pt x="5458616" y="2216625"/>
                </a:cubicBezTo>
                <a:cubicBezTo>
                  <a:pt x="5215590" y="2231022"/>
                  <a:pt x="5179344" y="2175574"/>
                  <a:pt x="5093911" y="2216625"/>
                </a:cubicBezTo>
                <a:cubicBezTo>
                  <a:pt x="5008478" y="2257676"/>
                  <a:pt x="4654309" y="2183247"/>
                  <a:pt x="4496034" y="2216625"/>
                </a:cubicBezTo>
                <a:cubicBezTo>
                  <a:pt x="4337759" y="2250003"/>
                  <a:pt x="4212711" y="2171953"/>
                  <a:pt x="3975882" y="2216625"/>
                </a:cubicBezTo>
                <a:cubicBezTo>
                  <a:pt x="3739053" y="2261297"/>
                  <a:pt x="3665136" y="2202617"/>
                  <a:pt x="3455729" y="2216625"/>
                </a:cubicBezTo>
                <a:cubicBezTo>
                  <a:pt x="3246322" y="2230633"/>
                  <a:pt x="3048135" y="2195907"/>
                  <a:pt x="2935576" y="2216625"/>
                </a:cubicBezTo>
                <a:cubicBezTo>
                  <a:pt x="2823017" y="2237343"/>
                  <a:pt x="2571103" y="2208507"/>
                  <a:pt x="2415423" y="2216625"/>
                </a:cubicBezTo>
                <a:cubicBezTo>
                  <a:pt x="2259743" y="2224743"/>
                  <a:pt x="1933585" y="2189158"/>
                  <a:pt x="1739822" y="2216625"/>
                </a:cubicBezTo>
                <a:cubicBezTo>
                  <a:pt x="1546059" y="2244092"/>
                  <a:pt x="1391360" y="2177312"/>
                  <a:pt x="1141945" y="2216625"/>
                </a:cubicBezTo>
                <a:cubicBezTo>
                  <a:pt x="892530" y="2255938"/>
                  <a:pt x="887803" y="2208759"/>
                  <a:pt x="777240" y="2216625"/>
                </a:cubicBezTo>
                <a:cubicBezTo>
                  <a:pt x="666678" y="2224491"/>
                  <a:pt x="321696" y="2151907"/>
                  <a:pt x="0" y="2216625"/>
                </a:cubicBezTo>
                <a:cubicBezTo>
                  <a:pt x="-31299" y="2064125"/>
                  <a:pt x="65311" y="1914311"/>
                  <a:pt x="0" y="1640303"/>
                </a:cubicBezTo>
                <a:cubicBezTo>
                  <a:pt x="-65311" y="1366295"/>
                  <a:pt x="19622" y="1250646"/>
                  <a:pt x="0" y="1041814"/>
                </a:cubicBezTo>
                <a:cubicBezTo>
                  <a:pt x="-19622" y="832982"/>
                  <a:pt x="39833" y="788708"/>
                  <a:pt x="0" y="554156"/>
                </a:cubicBezTo>
                <a:cubicBezTo>
                  <a:pt x="-39833" y="319604"/>
                  <a:pt x="56370" y="193215"/>
                  <a:pt x="0" y="0"/>
                </a:cubicBezTo>
                <a:close/>
              </a:path>
              <a:path w="7772400" h="2216625" stroke="0" extrusionOk="0">
                <a:moveTo>
                  <a:pt x="0" y="0"/>
                </a:moveTo>
                <a:cubicBezTo>
                  <a:pt x="257710" y="-9016"/>
                  <a:pt x="399736" y="49076"/>
                  <a:pt x="520153" y="0"/>
                </a:cubicBezTo>
                <a:cubicBezTo>
                  <a:pt x="640570" y="-49076"/>
                  <a:pt x="703361" y="8080"/>
                  <a:pt x="884858" y="0"/>
                </a:cubicBezTo>
                <a:cubicBezTo>
                  <a:pt x="1066355" y="-8080"/>
                  <a:pt x="1289080" y="25976"/>
                  <a:pt x="1638183" y="0"/>
                </a:cubicBezTo>
                <a:cubicBezTo>
                  <a:pt x="1987286" y="-25976"/>
                  <a:pt x="1949781" y="16273"/>
                  <a:pt x="2158336" y="0"/>
                </a:cubicBezTo>
                <a:cubicBezTo>
                  <a:pt x="2366891" y="-16273"/>
                  <a:pt x="2468972" y="58264"/>
                  <a:pt x="2678489" y="0"/>
                </a:cubicBezTo>
                <a:cubicBezTo>
                  <a:pt x="2888006" y="-58264"/>
                  <a:pt x="3243213" y="73975"/>
                  <a:pt x="3431814" y="0"/>
                </a:cubicBezTo>
                <a:cubicBezTo>
                  <a:pt x="3620415" y="-73975"/>
                  <a:pt x="3726283" y="10906"/>
                  <a:pt x="3874242" y="0"/>
                </a:cubicBezTo>
                <a:cubicBezTo>
                  <a:pt x="4022201" y="-10906"/>
                  <a:pt x="4379285" y="33843"/>
                  <a:pt x="4627567" y="0"/>
                </a:cubicBezTo>
                <a:cubicBezTo>
                  <a:pt x="4875849" y="-33843"/>
                  <a:pt x="5012506" y="54520"/>
                  <a:pt x="5380892" y="0"/>
                </a:cubicBezTo>
                <a:cubicBezTo>
                  <a:pt x="5749278" y="-54520"/>
                  <a:pt x="5734833" y="39387"/>
                  <a:pt x="5978769" y="0"/>
                </a:cubicBezTo>
                <a:cubicBezTo>
                  <a:pt x="6222705" y="-39387"/>
                  <a:pt x="6476281" y="69849"/>
                  <a:pt x="6732094" y="0"/>
                </a:cubicBezTo>
                <a:cubicBezTo>
                  <a:pt x="6987908" y="-69849"/>
                  <a:pt x="7144556" y="43163"/>
                  <a:pt x="7252247" y="0"/>
                </a:cubicBezTo>
                <a:cubicBezTo>
                  <a:pt x="7359938" y="-43163"/>
                  <a:pt x="7519758" y="24806"/>
                  <a:pt x="7772400" y="0"/>
                </a:cubicBezTo>
                <a:cubicBezTo>
                  <a:pt x="7787653" y="252183"/>
                  <a:pt x="7703969" y="324424"/>
                  <a:pt x="7772400" y="576323"/>
                </a:cubicBezTo>
                <a:cubicBezTo>
                  <a:pt x="7840831" y="828222"/>
                  <a:pt x="7725194" y="931443"/>
                  <a:pt x="7772400" y="1130479"/>
                </a:cubicBezTo>
                <a:cubicBezTo>
                  <a:pt x="7819606" y="1329515"/>
                  <a:pt x="7736069" y="1571417"/>
                  <a:pt x="7772400" y="1684635"/>
                </a:cubicBezTo>
                <a:cubicBezTo>
                  <a:pt x="7808731" y="1797853"/>
                  <a:pt x="7722429" y="2016243"/>
                  <a:pt x="7772400" y="2216625"/>
                </a:cubicBezTo>
                <a:cubicBezTo>
                  <a:pt x="7591827" y="2282037"/>
                  <a:pt x="7281092" y="2137151"/>
                  <a:pt x="7096799" y="2216625"/>
                </a:cubicBezTo>
                <a:cubicBezTo>
                  <a:pt x="6912506" y="2296099"/>
                  <a:pt x="6862766" y="2202377"/>
                  <a:pt x="6732094" y="2216625"/>
                </a:cubicBezTo>
                <a:cubicBezTo>
                  <a:pt x="6601423" y="2230873"/>
                  <a:pt x="6444513" y="2205647"/>
                  <a:pt x="6289665" y="2216625"/>
                </a:cubicBezTo>
                <a:cubicBezTo>
                  <a:pt x="6134817" y="2227603"/>
                  <a:pt x="5822292" y="2145028"/>
                  <a:pt x="5536340" y="2216625"/>
                </a:cubicBezTo>
                <a:cubicBezTo>
                  <a:pt x="5250388" y="2288222"/>
                  <a:pt x="5163593" y="2182355"/>
                  <a:pt x="4938463" y="2216625"/>
                </a:cubicBezTo>
                <a:cubicBezTo>
                  <a:pt x="4713333" y="2250895"/>
                  <a:pt x="4698229" y="2212242"/>
                  <a:pt x="4496034" y="2216625"/>
                </a:cubicBezTo>
                <a:cubicBezTo>
                  <a:pt x="4293839" y="2221008"/>
                  <a:pt x="4107744" y="2189594"/>
                  <a:pt x="3898158" y="2216625"/>
                </a:cubicBezTo>
                <a:cubicBezTo>
                  <a:pt x="3688572" y="2243656"/>
                  <a:pt x="3660384" y="2192827"/>
                  <a:pt x="3533453" y="2216625"/>
                </a:cubicBezTo>
                <a:cubicBezTo>
                  <a:pt x="3406523" y="2240423"/>
                  <a:pt x="3250424" y="2195399"/>
                  <a:pt x="3168748" y="2216625"/>
                </a:cubicBezTo>
                <a:cubicBezTo>
                  <a:pt x="3087072" y="2237851"/>
                  <a:pt x="2770723" y="2175140"/>
                  <a:pt x="2570871" y="2216625"/>
                </a:cubicBezTo>
                <a:cubicBezTo>
                  <a:pt x="2371019" y="2258110"/>
                  <a:pt x="2242101" y="2181230"/>
                  <a:pt x="2128442" y="2216625"/>
                </a:cubicBezTo>
                <a:cubicBezTo>
                  <a:pt x="2014783" y="2252020"/>
                  <a:pt x="1666035" y="2196090"/>
                  <a:pt x="1452841" y="2216625"/>
                </a:cubicBezTo>
                <a:cubicBezTo>
                  <a:pt x="1239647" y="2237160"/>
                  <a:pt x="1183080" y="2188999"/>
                  <a:pt x="1010412" y="2216625"/>
                </a:cubicBezTo>
                <a:cubicBezTo>
                  <a:pt x="837744" y="2244251"/>
                  <a:pt x="374408" y="2118520"/>
                  <a:pt x="0" y="2216625"/>
                </a:cubicBezTo>
                <a:cubicBezTo>
                  <a:pt x="-49736" y="2084347"/>
                  <a:pt x="51004" y="1934720"/>
                  <a:pt x="0" y="1728968"/>
                </a:cubicBezTo>
                <a:cubicBezTo>
                  <a:pt x="-51004" y="1523216"/>
                  <a:pt x="27898" y="1400677"/>
                  <a:pt x="0" y="1219144"/>
                </a:cubicBezTo>
                <a:cubicBezTo>
                  <a:pt x="-27898" y="1037611"/>
                  <a:pt x="17219" y="785622"/>
                  <a:pt x="0" y="642821"/>
                </a:cubicBezTo>
                <a:cubicBezTo>
                  <a:pt x="-17219" y="500020"/>
                  <a:pt x="47813" y="147998"/>
                  <a:pt x="0" y="0"/>
                </a:cubicBezTo>
                <a:close/>
              </a:path>
            </a:pathLst>
          </a:custGeom>
          <a:ln w="19050"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A7794-4E26-CF24-1378-54FF3A842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>
            <a:extLst>
              <a:ext uri="{FF2B5EF4-FFF2-40B4-BE49-F238E27FC236}">
                <a16:creationId xmlns:a16="http://schemas.microsoft.com/office/drawing/2014/main" id="{ABD0873B-0F25-6B13-FBFD-495346EF7725}"/>
              </a:ext>
            </a:extLst>
          </p:cNvPr>
          <p:cNvSpPr/>
          <p:nvPr/>
        </p:nvSpPr>
        <p:spPr>
          <a:xfrm>
            <a:off x="707923" y="255639"/>
            <a:ext cx="8023122" cy="1622322"/>
          </a:xfrm>
          <a:custGeom>
            <a:avLst/>
            <a:gdLst>
              <a:gd name="csX0" fmla="*/ -894739 w 8023122"/>
              <a:gd name="csY0" fmla="*/ 1992260 h 1622322"/>
              <a:gd name="csX1" fmla="*/ -412127 w 8023122"/>
              <a:gd name="csY1" fmla="*/ 1811106 h 1622322"/>
              <a:gd name="csX2" fmla="*/ 52610 w 8023122"/>
              <a:gd name="csY2" fmla="*/ 1636662 h 1622322"/>
              <a:gd name="csX3" fmla="*/ 892711 w 8023122"/>
              <a:gd name="csY3" fmla="*/ 1321321 h 1622322"/>
              <a:gd name="csX4" fmla="*/ 3839712 w 8023122"/>
              <a:gd name="csY4" fmla="*/ 744 h 1622322"/>
              <a:gd name="csX5" fmla="*/ 6465480 w 8023122"/>
              <a:gd name="csY5" fmla="*/ 169467 h 1622322"/>
              <a:gd name="csX6" fmla="*/ 4264281 w 8023122"/>
              <a:gd name="csY6" fmla="*/ 1620711 h 1622322"/>
              <a:gd name="csX7" fmla="*/ 2064936 w 8023122"/>
              <a:gd name="csY7" fmla="*/ 1520419 h 1622322"/>
              <a:gd name="csX8" fmla="*/ 1473001 w 8023122"/>
              <a:gd name="csY8" fmla="*/ 1614787 h 1622322"/>
              <a:gd name="csX9" fmla="*/ 881066 w 8023122"/>
              <a:gd name="csY9" fmla="*/ 1709155 h 1622322"/>
              <a:gd name="csX10" fmla="*/ 289131 w 8023122"/>
              <a:gd name="csY10" fmla="*/ 1803524 h 1622322"/>
              <a:gd name="csX11" fmla="*/ -361998 w 8023122"/>
              <a:gd name="csY11" fmla="*/ 1907329 h 1622322"/>
              <a:gd name="csX12" fmla="*/ -894739 w 8023122"/>
              <a:gd name="csY12" fmla="*/ 1992260 h 1622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8023122" h="1622322" fill="none" extrusionOk="0">
                <a:moveTo>
                  <a:pt x="-894739" y="1992260"/>
                </a:moveTo>
                <a:cubicBezTo>
                  <a:pt x="-724561" y="1901047"/>
                  <a:pt x="-593921" y="1896300"/>
                  <a:pt x="-412127" y="1811106"/>
                </a:cubicBezTo>
                <a:cubicBezTo>
                  <a:pt x="-230333" y="1725912"/>
                  <a:pt x="-123733" y="1759173"/>
                  <a:pt x="52610" y="1636662"/>
                </a:cubicBezTo>
                <a:cubicBezTo>
                  <a:pt x="228953" y="1514151"/>
                  <a:pt x="597218" y="1487805"/>
                  <a:pt x="892711" y="1321321"/>
                </a:cubicBezTo>
                <a:cubicBezTo>
                  <a:pt x="-1318508" y="884799"/>
                  <a:pt x="486305" y="140382"/>
                  <a:pt x="3839712" y="744"/>
                </a:cubicBezTo>
                <a:cubicBezTo>
                  <a:pt x="4949425" y="113955"/>
                  <a:pt x="5710338" y="191167"/>
                  <a:pt x="6465480" y="169467"/>
                </a:cubicBezTo>
                <a:cubicBezTo>
                  <a:pt x="9560851" y="526853"/>
                  <a:pt x="7772963" y="1864577"/>
                  <a:pt x="4264281" y="1620711"/>
                </a:cubicBezTo>
                <a:cubicBezTo>
                  <a:pt x="3444156" y="1633396"/>
                  <a:pt x="2751156" y="1626553"/>
                  <a:pt x="2064936" y="1520419"/>
                </a:cubicBezTo>
                <a:cubicBezTo>
                  <a:pt x="1784442" y="1572338"/>
                  <a:pt x="1603400" y="1563254"/>
                  <a:pt x="1473001" y="1614787"/>
                </a:cubicBezTo>
                <a:cubicBezTo>
                  <a:pt x="1342602" y="1666320"/>
                  <a:pt x="1136998" y="1641011"/>
                  <a:pt x="881066" y="1709155"/>
                </a:cubicBezTo>
                <a:cubicBezTo>
                  <a:pt x="625134" y="1777299"/>
                  <a:pt x="580084" y="1735824"/>
                  <a:pt x="289131" y="1803524"/>
                </a:cubicBezTo>
                <a:cubicBezTo>
                  <a:pt x="-1822" y="1871223"/>
                  <a:pt x="-136816" y="1803912"/>
                  <a:pt x="-361998" y="1907329"/>
                </a:cubicBezTo>
                <a:cubicBezTo>
                  <a:pt x="-587180" y="2010746"/>
                  <a:pt x="-704618" y="1912717"/>
                  <a:pt x="-894739" y="1992260"/>
                </a:cubicBezTo>
                <a:close/>
              </a:path>
              <a:path w="8023122" h="1622322" stroke="0" extrusionOk="0">
                <a:moveTo>
                  <a:pt x="-894739" y="1992260"/>
                </a:moveTo>
                <a:cubicBezTo>
                  <a:pt x="-709506" y="1896505"/>
                  <a:pt x="-574885" y="1888266"/>
                  <a:pt x="-465751" y="1831235"/>
                </a:cubicBezTo>
                <a:cubicBezTo>
                  <a:pt x="-356617" y="1774203"/>
                  <a:pt x="-169664" y="1772761"/>
                  <a:pt x="-72512" y="1683628"/>
                </a:cubicBezTo>
                <a:cubicBezTo>
                  <a:pt x="24640" y="1594495"/>
                  <a:pt x="182725" y="1609797"/>
                  <a:pt x="410100" y="1502475"/>
                </a:cubicBezTo>
                <a:cubicBezTo>
                  <a:pt x="637475" y="1395152"/>
                  <a:pt x="748638" y="1428909"/>
                  <a:pt x="892711" y="1321321"/>
                </a:cubicBezTo>
                <a:cubicBezTo>
                  <a:pt x="-760908" y="1003273"/>
                  <a:pt x="916003" y="72884"/>
                  <a:pt x="3839712" y="744"/>
                </a:cubicBezTo>
                <a:cubicBezTo>
                  <a:pt x="4884781" y="-210693"/>
                  <a:pt x="5499689" y="19156"/>
                  <a:pt x="6465480" y="169467"/>
                </a:cubicBezTo>
                <a:cubicBezTo>
                  <a:pt x="9255845" y="755181"/>
                  <a:pt x="7918981" y="1218093"/>
                  <a:pt x="4264281" y="1620711"/>
                </a:cubicBezTo>
                <a:cubicBezTo>
                  <a:pt x="3385681" y="1787721"/>
                  <a:pt x="2885790" y="1679780"/>
                  <a:pt x="2064936" y="1520419"/>
                </a:cubicBezTo>
                <a:cubicBezTo>
                  <a:pt x="1884602" y="1567477"/>
                  <a:pt x="1793277" y="1552374"/>
                  <a:pt x="1561791" y="1600632"/>
                </a:cubicBezTo>
                <a:cubicBezTo>
                  <a:pt x="1330305" y="1648891"/>
                  <a:pt x="1271603" y="1642488"/>
                  <a:pt x="999453" y="1690282"/>
                </a:cubicBezTo>
                <a:cubicBezTo>
                  <a:pt x="727303" y="1738076"/>
                  <a:pt x="704189" y="1728026"/>
                  <a:pt x="437115" y="1779932"/>
                </a:cubicBezTo>
                <a:cubicBezTo>
                  <a:pt x="170041" y="1831838"/>
                  <a:pt x="15244" y="1843298"/>
                  <a:pt x="-184417" y="1879018"/>
                </a:cubicBezTo>
                <a:cubicBezTo>
                  <a:pt x="-384078" y="1914738"/>
                  <a:pt x="-559650" y="1888020"/>
                  <a:pt x="-894739" y="199226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22225">
            <a:extLst>
              <a:ext uri="{C807C97D-BFC1-408E-A445-0C87EB9F89A2}">
                <ask:lineSketchStyleProps xmlns:ask="http://schemas.microsoft.com/office/drawing/2018/sketchyshapes" sd="1219033472">
                  <a:prstGeom prst="wedgeEllipseCallout">
                    <a:avLst>
                      <a:gd name="adj1" fmla="val -61152"/>
                      <a:gd name="adj2" fmla="val 72803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69D506-22B6-95D4-65D4-41B920016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394" y="780450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i="1" dirty="0">
                <a:latin typeface="Palatino" pitchFamily="2" charset="77"/>
                <a:ea typeface="Palatino" pitchFamily="2" charset="77"/>
              </a:rPr>
              <a:t>So are you saying this can really speed-up SAT solving?!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348A90-B745-10DA-16E2-DA3A9E631BB4}"/>
              </a:ext>
            </a:extLst>
          </p:cNvPr>
          <p:cNvSpPr txBox="1"/>
          <p:nvPr/>
        </p:nvSpPr>
        <p:spPr>
          <a:xfrm>
            <a:off x="707922" y="2379406"/>
            <a:ext cx="80231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Palatino" pitchFamily="2" charset="77"/>
                <a:ea typeface="Palatino" pitchFamily="2" charset="77"/>
              </a:rPr>
              <a:t>It already did!</a:t>
            </a:r>
          </a:p>
          <a:p>
            <a:pPr algn="ctr"/>
            <a:endParaRPr lang="en-US" sz="2800" dirty="0"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800" dirty="0">
                <a:latin typeface="Palatino" pitchFamily="2" charset="77"/>
                <a:ea typeface="Palatino" pitchFamily="2" charset="77"/>
              </a:rPr>
              <a:t>It’s 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B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ounded 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V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ariable 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A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ddition </a:t>
            </a:r>
            <a:r>
              <a:rPr lang="en-US" sz="2800" i="1" dirty="0">
                <a:solidFill>
                  <a:schemeClr val="accent4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[Manthey, Heule, Biere 2012]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443CC6-A1F7-E5F0-A7E0-3259F26ECFE6}"/>
              </a:ext>
            </a:extLst>
          </p:cNvPr>
          <p:cNvSpPr/>
          <p:nvPr/>
        </p:nvSpPr>
        <p:spPr>
          <a:xfrm>
            <a:off x="1533832" y="4258596"/>
            <a:ext cx="6253316" cy="629265"/>
          </a:xfrm>
          <a:custGeom>
            <a:avLst/>
            <a:gdLst>
              <a:gd name="csX0" fmla="*/ 0 w 6253316"/>
              <a:gd name="csY0" fmla="*/ 0 h 629265"/>
              <a:gd name="csX1" fmla="*/ 631016 w 6253316"/>
              <a:gd name="csY1" fmla="*/ 0 h 629265"/>
              <a:gd name="csX2" fmla="*/ 1011900 w 6253316"/>
              <a:gd name="csY2" fmla="*/ 0 h 629265"/>
              <a:gd name="csX3" fmla="*/ 1517850 w 6253316"/>
              <a:gd name="csY3" fmla="*/ 0 h 629265"/>
              <a:gd name="csX4" fmla="*/ 2211400 w 6253316"/>
              <a:gd name="csY4" fmla="*/ 0 h 629265"/>
              <a:gd name="csX5" fmla="*/ 2779883 w 6253316"/>
              <a:gd name="csY5" fmla="*/ 0 h 629265"/>
              <a:gd name="csX6" fmla="*/ 3410900 w 6253316"/>
              <a:gd name="csY6" fmla="*/ 0 h 629265"/>
              <a:gd name="csX7" fmla="*/ 3916850 w 6253316"/>
              <a:gd name="csY7" fmla="*/ 0 h 629265"/>
              <a:gd name="csX8" fmla="*/ 4485333 w 6253316"/>
              <a:gd name="csY8" fmla="*/ 0 h 629265"/>
              <a:gd name="csX9" fmla="*/ 5178883 w 6253316"/>
              <a:gd name="csY9" fmla="*/ 0 h 629265"/>
              <a:gd name="csX10" fmla="*/ 5622300 w 6253316"/>
              <a:gd name="csY10" fmla="*/ 0 h 629265"/>
              <a:gd name="csX11" fmla="*/ 6253316 w 6253316"/>
              <a:gd name="csY11" fmla="*/ 0 h 629265"/>
              <a:gd name="csX12" fmla="*/ 6253316 w 6253316"/>
              <a:gd name="csY12" fmla="*/ 302047 h 629265"/>
              <a:gd name="csX13" fmla="*/ 6253316 w 6253316"/>
              <a:gd name="csY13" fmla="*/ 629265 h 629265"/>
              <a:gd name="csX14" fmla="*/ 5684833 w 6253316"/>
              <a:gd name="csY14" fmla="*/ 629265 h 629265"/>
              <a:gd name="csX15" fmla="*/ 5116349 w 6253316"/>
              <a:gd name="csY15" fmla="*/ 629265 h 629265"/>
              <a:gd name="csX16" fmla="*/ 4672933 w 6253316"/>
              <a:gd name="csY16" fmla="*/ 629265 h 629265"/>
              <a:gd name="csX17" fmla="*/ 4104449 w 6253316"/>
              <a:gd name="csY17" fmla="*/ 629265 h 629265"/>
              <a:gd name="csX18" fmla="*/ 3535966 w 6253316"/>
              <a:gd name="csY18" fmla="*/ 629265 h 629265"/>
              <a:gd name="csX19" fmla="*/ 2967483 w 6253316"/>
              <a:gd name="csY19" fmla="*/ 629265 h 629265"/>
              <a:gd name="csX20" fmla="*/ 2398999 w 6253316"/>
              <a:gd name="csY20" fmla="*/ 629265 h 629265"/>
              <a:gd name="csX21" fmla="*/ 1893049 w 6253316"/>
              <a:gd name="csY21" fmla="*/ 629265 h 629265"/>
              <a:gd name="csX22" fmla="*/ 1262033 w 6253316"/>
              <a:gd name="csY22" fmla="*/ 629265 h 629265"/>
              <a:gd name="csX23" fmla="*/ 693550 w 6253316"/>
              <a:gd name="csY23" fmla="*/ 629265 h 629265"/>
              <a:gd name="csX24" fmla="*/ 0 w 6253316"/>
              <a:gd name="csY24" fmla="*/ 629265 h 629265"/>
              <a:gd name="csX25" fmla="*/ 0 w 6253316"/>
              <a:gd name="csY25" fmla="*/ 302047 h 629265"/>
              <a:gd name="csX26" fmla="*/ 0 w 6253316"/>
              <a:gd name="csY26" fmla="*/ 0 h 6292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6253316" h="629265" fill="none" extrusionOk="0">
                <a:moveTo>
                  <a:pt x="0" y="0"/>
                </a:moveTo>
                <a:cubicBezTo>
                  <a:pt x="262237" y="-8761"/>
                  <a:pt x="359908" y="73250"/>
                  <a:pt x="631016" y="0"/>
                </a:cubicBezTo>
                <a:cubicBezTo>
                  <a:pt x="902124" y="-73250"/>
                  <a:pt x="880384" y="36732"/>
                  <a:pt x="1011900" y="0"/>
                </a:cubicBezTo>
                <a:cubicBezTo>
                  <a:pt x="1143416" y="-36732"/>
                  <a:pt x="1318433" y="54856"/>
                  <a:pt x="1517850" y="0"/>
                </a:cubicBezTo>
                <a:cubicBezTo>
                  <a:pt x="1717267" y="-54856"/>
                  <a:pt x="1870823" y="15528"/>
                  <a:pt x="2211400" y="0"/>
                </a:cubicBezTo>
                <a:cubicBezTo>
                  <a:pt x="2551977" y="-15528"/>
                  <a:pt x="2520756" y="21671"/>
                  <a:pt x="2779883" y="0"/>
                </a:cubicBezTo>
                <a:cubicBezTo>
                  <a:pt x="3039010" y="-21671"/>
                  <a:pt x="3137564" y="46245"/>
                  <a:pt x="3410900" y="0"/>
                </a:cubicBezTo>
                <a:cubicBezTo>
                  <a:pt x="3684236" y="-46245"/>
                  <a:pt x="3779397" y="20796"/>
                  <a:pt x="3916850" y="0"/>
                </a:cubicBezTo>
                <a:cubicBezTo>
                  <a:pt x="4054303" y="-20796"/>
                  <a:pt x="4257979" y="39825"/>
                  <a:pt x="4485333" y="0"/>
                </a:cubicBezTo>
                <a:cubicBezTo>
                  <a:pt x="4712687" y="-39825"/>
                  <a:pt x="4968752" y="21256"/>
                  <a:pt x="5178883" y="0"/>
                </a:cubicBezTo>
                <a:cubicBezTo>
                  <a:pt x="5389014" y="-21256"/>
                  <a:pt x="5428950" y="11781"/>
                  <a:pt x="5622300" y="0"/>
                </a:cubicBezTo>
                <a:cubicBezTo>
                  <a:pt x="5815650" y="-11781"/>
                  <a:pt x="5939216" y="44479"/>
                  <a:pt x="6253316" y="0"/>
                </a:cubicBezTo>
                <a:cubicBezTo>
                  <a:pt x="6284347" y="126823"/>
                  <a:pt x="6220299" y="208206"/>
                  <a:pt x="6253316" y="302047"/>
                </a:cubicBezTo>
                <a:cubicBezTo>
                  <a:pt x="6286333" y="395888"/>
                  <a:pt x="6245043" y="558332"/>
                  <a:pt x="6253316" y="629265"/>
                </a:cubicBezTo>
                <a:cubicBezTo>
                  <a:pt x="6044750" y="633628"/>
                  <a:pt x="5915568" y="593790"/>
                  <a:pt x="5684833" y="629265"/>
                </a:cubicBezTo>
                <a:cubicBezTo>
                  <a:pt x="5454098" y="664740"/>
                  <a:pt x="5334620" y="605030"/>
                  <a:pt x="5116349" y="629265"/>
                </a:cubicBezTo>
                <a:cubicBezTo>
                  <a:pt x="4898078" y="653500"/>
                  <a:pt x="4815839" y="591237"/>
                  <a:pt x="4672933" y="629265"/>
                </a:cubicBezTo>
                <a:cubicBezTo>
                  <a:pt x="4530027" y="667293"/>
                  <a:pt x="4366783" y="605340"/>
                  <a:pt x="4104449" y="629265"/>
                </a:cubicBezTo>
                <a:cubicBezTo>
                  <a:pt x="3842115" y="653190"/>
                  <a:pt x="3770492" y="600111"/>
                  <a:pt x="3535966" y="629265"/>
                </a:cubicBezTo>
                <a:cubicBezTo>
                  <a:pt x="3301440" y="658419"/>
                  <a:pt x="3119825" y="608064"/>
                  <a:pt x="2967483" y="629265"/>
                </a:cubicBezTo>
                <a:cubicBezTo>
                  <a:pt x="2815141" y="650466"/>
                  <a:pt x="2666970" y="619047"/>
                  <a:pt x="2398999" y="629265"/>
                </a:cubicBezTo>
                <a:cubicBezTo>
                  <a:pt x="2131028" y="639483"/>
                  <a:pt x="2061581" y="617905"/>
                  <a:pt x="1893049" y="629265"/>
                </a:cubicBezTo>
                <a:cubicBezTo>
                  <a:pt x="1724517" y="640625"/>
                  <a:pt x="1502348" y="566538"/>
                  <a:pt x="1262033" y="629265"/>
                </a:cubicBezTo>
                <a:cubicBezTo>
                  <a:pt x="1021718" y="691992"/>
                  <a:pt x="929280" y="610799"/>
                  <a:pt x="693550" y="629265"/>
                </a:cubicBezTo>
                <a:cubicBezTo>
                  <a:pt x="457820" y="647731"/>
                  <a:pt x="157446" y="551909"/>
                  <a:pt x="0" y="629265"/>
                </a:cubicBezTo>
                <a:cubicBezTo>
                  <a:pt x="-17820" y="552149"/>
                  <a:pt x="11071" y="459379"/>
                  <a:pt x="0" y="302047"/>
                </a:cubicBezTo>
                <a:cubicBezTo>
                  <a:pt x="-11071" y="144715"/>
                  <a:pt x="7512" y="69059"/>
                  <a:pt x="0" y="0"/>
                </a:cubicBezTo>
                <a:close/>
              </a:path>
              <a:path w="6253316" h="629265" stroke="0" extrusionOk="0">
                <a:moveTo>
                  <a:pt x="0" y="0"/>
                </a:moveTo>
                <a:cubicBezTo>
                  <a:pt x="168915" y="-2425"/>
                  <a:pt x="256655" y="11057"/>
                  <a:pt x="505950" y="0"/>
                </a:cubicBezTo>
                <a:cubicBezTo>
                  <a:pt x="755245" y="-11057"/>
                  <a:pt x="735141" y="26777"/>
                  <a:pt x="886834" y="0"/>
                </a:cubicBezTo>
                <a:cubicBezTo>
                  <a:pt x="1038527" y="-26777"/>
                  <a:pt x="1417719" y="10324"/>
                  <a:pt x="1580383" y="0"/>
                </a:cubicBezTo>
                <a:cubicBezTo>
                  <a:pt x="1743047" y="-10324"/>
                  <a:pt x="1921534" y="4128"/>
                  <a:pt x="2086334" y="0"/>
                </a:cubicBezTo>
                <a:cubicBezTo>
                  <a:pt x="2251134" y="-4128"/>
                  <a:pt x="2348835" y="50893"/>
                  <a:pt x="2592284" y="0"/>
                </a:cubicBezTo>
                <a:cubicBezTo>
                  <a:pt x="2835733" y="-50893"/>
                  <a:pt x="3037728" y="1636"/>
                  <a:pt x="3285833" y="0"/>
                </a:cubicBezTo>
                <a:cubicBezTo>
                  <a:pt x="3533938" y="-1636"/>
                  <a:pt x="3620112" y="12383"/>
                  <a:pt x="3729250" y="0"/>
                </a:cubicBezTo>
                <a:cubicBezTo>
                  <a:pt x="3838388" y="-12383"/>
                  <a:pt x="4176542" y="76209"/>
                  <a:pt x="4422800" y="0"/>
                </a:cubicBezTo>
                <a:cubicBezTo>
                  <a:pt x="4669058" y="-76209"/>
                  <a:pt x="4923764" y="47808"/>
                  <a:pt x="5116349" y="0"/>
                </a:cubicBezTo>
                <a:cubicBezTo>
                  <a:pt x="5308934" y="-47808"/>
                  <a:pt x="5551390" y="53755"/>
                  <a:pt x="5684833" y="0"/>
                </a:cubicBezTo>
                <a:cubicBezTo>
                  <a:pt x="5818276" y="-53755"/>
                  <a:pt x="6086169" y="66491"/>
                  <a:pt x="6253316" y="0"/>
                </a:cubicBezTo>
                <a:cubicBezTo>
                  <a:pt x="6279550" y="127989"/>
                  <a:pt x="6235244" y="238849"/>
                  <a:pt x="6253316" y="308340"/>
                </a:cubicBezTo>
                <a:cubicBezTo>
                  <a:pt x="6271388" y="377831"/>
                  <a:pt x="6240207" y="513030"/>
                  <a:pt x="6253316" y="629265"/>
                </a:cubicBezTo>
                <a:cubicBezTo>
                  <a:pt x="6071765" y="693262"/>
                  <a:pt x="5836510" y="561368"/>
                  <a:pt x="5684833" y="629265"/>
                </a:cubicBezTo>
                <a:cubicBezTo>
                  <a:pt x="5533156" y="697162"/>
                  <a:pt x="5393003" y="625935"/>
                  <a:pt x="5241416" y="629265"/>
                </a:cubicBezTo>
                <a:cubicBezTo>
                  <a:pt x="5089829" y="632595"/>
                  <a:pt x="4896146" y="615324"/>
                  <a:pt x="4672933" y="629265"/>
                </a:cubicBezTo>
                <a:cubicBezTo>
                  <a:pt x="4449720" y="643206"/>
                  <a:pt x="4212738" y="565807"/>
                  <a:pt x="3979383" y="629265"/>
                </a:cubicBezTo>
                <a:cubicBezTo>
                  <a:pt x="3746028" y="692723"/>
                  <a:pt x="3663422" y="605709"/>
                  <a:pt x="3410900" y="629265"/>
                </a:cubicBezTo>
                <a:cubicBezTo>
                  <a:pt x="3158378" y="652821"/>
                  <a:pt x="3136334" y="588664"/>
                  <a:pt x="3030016" y="629265"/>
                </a:cubicBezTo>
                <a:cubicBezTo>
                  <a:pt x="2923698" y="669866"/>
                  <a:pt x="2783946" y="591603"/>
                  <a:pt x="2586599" y="629265"/>
                </a:cubicBezTo>
                <a:cubicBezTo>
                  <a:pt x="2389252" y="666927"/>
                  <a:pt x="2236664" y="555265"/>
                  <a:pt x="1893049" y="629265"/>
                </a:cubicBezTo>
                <a:cubicBezTo>
                  <a:pt x="1549434" y="703265"/>
                  <a:pt x="1553823" y="611541"/>
                  <a:pt x="1324566" y="629265"/>
                </a:cubicBezTo>
                <a:cubicBezTo>
                  <a:pt x="1095309" y="646989"/>
                  <a:pt x="1085240" y="577716"/>
                  <a:pt x="881149" y="629265"/>
                </a:cubicBezTo>
                <a:cubicBezTo>
                  <a:pt x="677058" y="680814"/>
                  <a:pt x="344617" y="624795"/>
                  <a:pt x="0" y="629265"/>
                </a:cubicBezTo>
                <a:cubicBezTo>
                  <a:pt x="-1817" y="540437"/>
                  <a:pt x="20065" y="406801"/>
                  <a:pt x="0" y="333510"/>
                </a:cubicBezTo>
                <a:cubicBezTo>
                  <a:pt x="-20065" y="260219"/>
                  <a:pt x="27595" y="73290"/>
                  <a:pt x="0" y="0"/>
                </a:cubicBezTo>
                <a:close/>
              </a:path>
            </a:pathLst>
          </a:custGeom>
          <a:solidFill>
            <a:srgbClr val="CCCB00"/>
          </a:solidFill>
          <a:ln w="2222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SBVA Winner of SAT Competition 2023</a:t>
            </a:r>
          </a:p>
        </p:txBody>
      </p:sp>
    </p:spTree>
    <p:extLst>
      <p:ext uri="{BB962C8B-B14F-4D97-AF65-F5344CB8AC3E}">
        <p14:creationId xmlns:p14="http://schemas.microsoft.com/office/powerpoint/2010/main" val="41630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>
            <a:extLst>
              <a:ext uri="{FF2B5EF4-FFF2-40B4-BE49-F238E27FC236}">
                <a16:creationId xmlns:a16="http://schemas.microsoft.com/office/drawing/2014/main" id="{A577DAD6-0BB3-AE88-34CC-5D60105F32D2}"/>
              </a:ext>
            </a:extLst>
          </p:cNvPr>
          <p:cNvSpPr/>
          <p:nvPr/>
        </p:nvSpPr>
        <p:spPr>
          <a:xfrm>
            <a:off x="707923" y="255639"/>
            <a:ext cx="8023122" cy="1622322"/>
          </a:xfrm>
          <a:custGeom>
            <a:avLst/>
            <a:gdLst>
              <a:gd name="csX0" fmla="*/ -894739 w 8023122"/>
              <a:gd name="csY0" fmla="*/ 1992260 h 1622322"/>
              <a:gd name="csX1" fmla="*/ -412127 w 8023122"/>
              <a:gd name="csY1" fmla="*/ 1811106 h 1622322"/>
              <a:gd name="csX2" fmla="*/ 52610 w 8023122"/>
              <a:gd name="csY2" fmla="*/ 1636662 h 1622322"/>
              <a:gd name="csX3" fmla="*/ 892711 w 8023122"/>
              <a:gd name="csY3" fmla="*/ 1321321 h 1622322"/>
              <a:gd name="csX4" fmla="*/ 3839712 w 8023122"/>
              <a:gd name="csY4" fmla="*/ 744 h 1622322"/>
              <a:gd name="csX5" fmla="*/ 6465480 w 8023122"/>
              <a:gd name="csY5" fmla="*/ 169467 h 1622322"/>
              <a:gd name="csX6" fmla="*/ 4264281 w 8023122"/>
              <a:gd name="csY6" fmla="*/ 1620711 h 1622322"/>
              <a:gd name="csX7" fmla="*/ 2064936 w 8023122"/>
              <a:gd name="csY7" fmla="*/ 1520419 h 1622322"/>
              <a:gd name="csX8" fmla="*/ 1473001 w 8023122"/>
              <a:gd name="csY8" fmla="*/ 1614787 h 1622322"/>
              <a:gd name="csX9" fmla="*/ 881066 w 8023122"/>
              <a:gd name="csY9" fmla="*/ 1709155 h 1622322"/>
              <a:gd name="csX10" fmla="*/ 289131 w 8023122"/>
              <a:gd name="csY10" fmla="*/ 1803524 h 1622322"/>
              <a:gd name="csX11" fmla="*/ -361998 w 8023122"/>
              <a:gd name="csY11" fmla="*/ 1907329 h 1622322"/>
              <a:gd name="csX12" fmla="*/ -894739 w 8023122"/>
              <a:gd name="csY12" fmla="*/ 1992260 h 1622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8023122" h="1622322" fill="none" extrusionOk="0">
                <a:moveTo>
                  <a:pt x="-894739" y="1992260"/>
                </a:moveTo>
                <a:cubicBezTo>
                  <a:pt x="-724561" y="1901047"/>
                  <a:pt x="-593921" y="1896300"/>
                  <a:pt x="-412127" y="1811106"/>
                </a:cubicBezTo>
                <a:cubicBezTo>
                  <a:pt x="-230333" y="1725912"/>
                  <a:pt x="-123733" y="1759173"/>
                  <a:pt x="52610" y="1636662"/>
                </a:cubicBezTo>
                <a:cubicBezTo>
                  <a:pt x="228953" y="1514151"/>
                  <a:pt x="597218" y="1487805"/>
                  <a:pt x="892711" y="1321321"/>
                </a:cubicBezTo>
                <a:cubicBezTo>
                  <a:pt x="-1318508" y="884799"/>
                  <a:pt x="486305" y="140382"/>
                  <a:pt x="3839712" y="744"/>
                </a:cubicBezTo>
                <a:cubicBezTo>
                  <a:pt x="4949425" y="113955"/>
                  <a:pt x="5710338" y="191167"/>
                  <a:pt x="6465480" y="169467"/>
                </a:cubicBezTo>
                <a:cubicBezTo>
                  <a:pt x="9560851" y="526853"/>
                  <a:pt x="7772963" y="1864577"/>
                  <a:pt x="4264281" y="1620711"/>
                </a:cubicBezTo>
                <a:cubicBezTo>
                  <a:pt x="3444156" y="1633396"/>
                  <a:pt x="2751156" y="1626553"/>
                  <a:pt x="2064936" y="1520419"/>
                </a:cubicBezTo>
                <a:cubicBezTo>
                  <a:pt x="1784442" y="1572338"/>
                  <a:pt x="1603400" y="1563254"/>
                  <a:pt x="1473001" y="1614787"/>
                </a:cubicBezTo>
                <a:cubicBezTo>
                  <a:pt x="1342602" y="1666320"/>
                  <a:pt x="1136998" y="1641011"/>
                  <a:pt x="881066" y="1709155"/>
                </a:cubicBezTo>
                <a:cubicBezTo>
                  <a:pt x="625134" y="1777299"/>
                  <a:pt x="580084" y="1735824"/>
                  <a:pt x="289131" y="1803524"/>
                </a:cubicBezTo>
                <a:cubicBezTo>
                  <a:pt x="-1822" y="1871223"/>
                  <a:pt x="-136816" y="1803912"/>
                  <a:pt x="-361998" y="1907329"/>
                </a:cubicBezTo>
                <a:cubicBezTo>
                  <a:pt x="-587180" y="2010746"/>
                  <a:pt x="-704618" y="1912717"/>
                  <a:pt x="-894739" y="1992260"/>
                </a:cubicBezTo>
                <a:close/>
              </a:path>
              <a:path w="8023122" h="1622322" stroke="0" extrusionOk="0">
                <a:moveTo>
                  <a:pt x="-894739" y="1992260"/>
                </a:moveTo>
                <a:cubicBezTo>
                  <a:pt x="-709506" y="1896505"/>
                  <a:pt x="-574885" y="1888266"/>
                  <a:pt x="-465751" y="1831235"/>
                </a:cubicBezTo>
                <a:cubicBezTo>
                  <a:pt x="-356617" y="1774203"/>
                  <a:pt x="-169664" y="1772761"/>
                  <a:pt x="-72512" y="1683628"/>
                </a:cubicBezTo>
                <a:cubicBezTo>
                  <a:pt x="24640" y="1594495"/>
                  <a:pt x="182725" y="1609797"/>
                  <a:pt x="410100" y="1502475"/>
                </a:cubicBezTo>
                <a:cubicBezTo>
                  <a:pt x="637475" y="1395152"/>
                  <a:pt x="748638" y="1428909"/>
                  <a:pt x="892711" y="1321321"/>
                </a:cubicBezTo>
                <a:cubicBezTo>
                  <a:pt x="-760908" y="1003273"/>
                  <a:pt x="916003" y="72884"/>
                  <a:pt x="3839712" y="744"/>
                </a:cubicBezTo>
                <a:cubicBezTo>
                  <a:pt x="4884781" y="-210693"/>
                  <a:pt x="5499689" y="19156"/>
                  <a:pt x="6465480" y="169467"/>
                </a:cubicBezTo>
                <a:cubicBezTo>
                  <a:pt x="9255845" y="755181"/>
                  <a:pt x="7918981" y="1218093"/>
                  <a:pt x="4264281" y="1620711"/>
                </a:cubicBezTo>
                <a:cubicBezTo>
                  <a:pt x="3385681" y="1787721"/>
                  <a:pt x="2885790" y="1679780"/>
                  <a:pt x="2064936" y="1520419"/>
                </a:cubicBezTo>
                <a:cubicBezTo>
                  <a:pt x="1884602" y="1567477"/>
                  <a:pt x="1793277" y="1552374"/>
                  <a:pt x="1561791" y="1600632"/>
                </a:cubicBezTo>
                <a:cubicBezTo>
                  <a:pt x="1330305" y="1648891"/>
                  <a:pt x="1271603" y="1642488"/>
                  <a:pt x="999453" y="1690282"/>
                </a:cubicBezTo>
                <a:cubicBezTo>
                  <a:pt x="727303" y="1738076"/>
                  <a:pt x="704189" y="1728026"/>
                  <a:pt x="437115" y="1779932"/>
                </a:cubicBezTo>
                <a:cubicBezTo>
                  <a:pt x="170041" y="1831838"/>
                  <a:pt x="15244" y="1843298"/>
                  <a:pt x="-184417" y="1879018"/>
                </a:cubicBezTo>
                <a:cubicBezTo>
                  <a:pt x="-384078" y="1914738"/>
                  <a:pt x="-559650" y="1888020"/>
                  <a:pt x="-894739" y="199226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22225">
            <a:extLst>
              <a:ext uri="{C807C97D-BFC1-408E-A445-0C87EB9F89A2}">
                <ask:lineSketchStyleProps xmlns:ask="http://schemas.microsoft.com/office/drawing/2018/sketchyshapes" sd="1219033472">
                  <a:prstGeom prst="wedgeEllipseCallout">
                    <a:avLst>
                      <a:gd name="adj1" fmla="val -61152"/>
                      <a:gd name="adj2" fmla="val 72803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960498-167C-AE36-EADA-8EB9D9791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394" y="780450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i="1" dirty="0">
                <a:latin typeface="Palatino" pitchFamily="2" charset="77"/>
                <a:ea typeface="Palatino" pitchFamily="2" charset="77"/>
              </a:rPr>
              <a:t>So are you saying this will really speed-up SAT solving?!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902AF6-064D-F00B-6491-89EC37B63790}"/>
              </a:ext>
            </a:extLst>
          </p:cNvPr>
          <p:cNvSpPr txBox="1"/>
          <p:nvPr/>
        </p:nvSpPr>
        <p:spPr>
          <a:xfrm>
            <a:off x="707922" y="2379406"/>
            <a:ext cx="80231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Palatino" pitchFamily="2" charset="77"/>
                <a:ea typeface="Palatino" pitchFamily="2" charset="77"/>
              </a:rPr>
              <a:t>It already did!</a:t>
            </a:r>
          </a:p>
          <a:p>
            <a:pPr algn="ctr"/>
            <a:endParaRPr lang="en-US" sz="2800" dirty="0"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800" dirty="0">
                <a:latin typeface="Palatino" pitchFamily="2" charset="77"/>
                <a:ea typeface="Palatino" pitchFamily="2" charset="77"/>
              </a:rPr>
              <a:t>It’s 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B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ounded 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V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ariable 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A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ddition </a:t>
            </a:r>
            <a:r>
              <a:rPr lang="en-US" sz="2800" i="1" dirty="0">
                <a:solidFill>
                  <a:schemeClr val="accent4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[Manthey, Heule, Biere 2012]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8A80E4-FF96-DF4B-D545-329A5BC025B5}"/>
              </a:ext>
            </a:extLst>
          </p:cNvPr>
          <p:cNvSpPr/>
          <p:nvPr/>
        </p:nvSpPr>
        <p:spPr>
          <a:xfrm>
            <a:off x="825910" y="4277032"/>
            <a:ext cx="3569109" cy="6292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alatino" pitchFamily="2" charset="77"/>
                <a:ea typeface="Palatino" pitchFamily="2" charset="77"/>
              </a:rPr>
              <a:t>SBVA Winner of SAT Competition 2023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2D42C7-850A-CC36-4534-4226C422C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37" y="0"/>
            <a:ext cx="736052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551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9E92-0CFD-FC4A-7E02-CB96BF70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8852"/>
            <a:ext cx="8520600" cy="1312338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Palatino" pitchFamily="2" charset="77"/>
                <a:ea typeface="Palatino" pitchFamily="2" charset="77"/>
              </a:rPr>
              <a:t>So how does it work?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E7AD53-7B1E-1128-ACDA-D5CD16A65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647" y="889336"/>
            <a:ext cx="4709647" cy="37861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64B2B7-E982-7D7C-120E-AD1B1DF5E7C0}"/>
              </a:ext>
            </a:extLst>
          </p:cNvPr>
          <p:cNvSpPr txBox="1"/>
          <p:nvPr/>
        </p:nvSpPr>
        <p:spPr>
          <a:xfrm>
            <a:off x="4400550" y="1285542"/>
            <a:ext cx="4114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Palatino" pitchFamily="2" charset="77"/>
                <a:ea typeface="Palatino" pitchFamily="2" charset="77"/>
              </a:rPr>
              <a:t>Observation 1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:</a:t>
            </a:r>
          </a:p>
          <a:p>
            <a:pPr algn="ctr"/>
            <a:r>
              <a:rPr lang="en-US" sz="2800" dirty="0">
                <a:latin typeface="Palatino" pitchFamily="2" charset="77"/>
                <a:ea typeface="Palatino" pitchFamily="2" charset="77"/>
              </a:rPr>
              <a:t>If your graph is a clique, then to encode independence just do </a:t>
            </a:r>
            <a:r>
              <a:rPr lang="en-US" sz="2800" i="1" dirty="0" err="1">
                <a:latin typeface="Palatino" pitchFamily="2" charset="77"/>
                <a:ea typeface="Palatino" pitchFamily="2" charset="77"/>
              </a:rPr>
              <a:t>AtMostOne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vertex!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E589538-E9E4-5562-BC5F-80D93B0AE9E8}"/>
                  </a:ext>
                </a:extLst>
              </p:cNvPr>
              <p:cNvSpPr/>
              <p:nvPr/>
            </p:nvSpPr>
            <p:spPr>
              <a:xfrm>
                <a:off x="4343400" y="3747476"/>
                <a:ext cx="4229100" cy="771525"/>
              </a:xfrm>
              <a:custGeom>
                <a:avLst/>
                <a:gdLst>
                  <a:gd name="csX0" fmla="*/ 0 w 4229100"/>
                  <a:gd name="csY0" fmla="*/ 0 h 771525"/>
                  <a:gd name="csX1" fmla="*/ 444056 w 4229100"/>
                  <a:gd name="csY1" fmla="*/ 0 h 771525"/>
                  <a:gd name="csX2" fmla="*/ 930402 w 4229100"/>
                  <a:gd name="csY2" fmla="*/ 0 h 771525"/>
                  <a:gd name="csX3" fmla="*/ 1374458 w 4229100"/>
                  <a:gd name="csY3" fmla="*/ 0 h 771525"/>
                  <a:gd name="csX4" fmla="*/ 1945386 w 4229100"/>
                  <a:gd name="csY4" fmla="*/ 0 h 771525"/>
                  <a:gd name="csX5" fmla="*/ 2474024 w 4229100"/>
                  <a:gd name="csY5" fmla="*/ 0 h 771525"/>
                  <a:gd name="csX6" fmla="*/ 3002661 w 4229100"/>
                  <a:gd name="csY6" fmla="*/ 0 h 771525"/>
                  <a:gd name="csX7" fmla="*/ 3615881 w 4229100"/>
                  <a:gd name="csY7" fmla="*/ 0 h 771525"/>
                  <a:gd name="csX8" fmla="*/ 4229100 w 4229100"/>
                  <a:gd name="csY8" fmla="*/ 0 h 771525"/>
                  <a:gd name="csX9" fmla="*/ 4229100 w 4229100"/>
                  <a:gd name="csY9" fmla="*/ 362617 h 771525"/>
                  <a:gd name="csX10" fmla="*/ 4229100 w 4229100"/>
                  <a:gd name="csY10" fmla="*/ 771525 h 771525"/>
                  <a:gd name="csX11" fmla="*/ 3827336 w 4229100"/>
                  <a:gd name="csY11" fmla="*/ 771525 h 771525"/>
                  <a:gd name="csX12" fmla="*/ 3383280 w 4229100"/>
                  <a:gd name="csY12" fmla="*/ 771525 h 771525"/>
                  <a:gd name="csX13" fmla="*/ 2812352 w 4229100"/>
                  <a:gd name="csY13" fmla="*/ 771525 h 771525"/>
                  <a:gd name="csX14" fmla="*/ 2199132 w 4229100"/>
                  <a:gd name="csY14" fmla="*/ 771525 h 771525"/>
                  <a:gd name="csX15" fmla="*/ 1712786 w 4229100"/>
                  <a:gd name="csY15" fmla="*/ 771525 h 771525"/>
                  <a:gd name="csX16" fmla="*/ 1099566 w 4229100"/>
                  <a:gd name="csY16" fmla="*/ 771525 h 771525"/>
                  <a:gd name="csX17" fmla="*/ 655511 w 4229100"/>
                  <a:gd name="csY17" fmla="*/ 771525 h 771525"/>
                  <a:gd name="csX18" fmla="*/ 0 w 4229100"/>
                  <a:gd name="csY18" fmla="*/ 771525 h 771525"/>
                  <a:gd name="csX19" fmla="*/ 0 w 4229100"/>
                  <a:gd name="csY19" fmla="*/ 408908 h 771525"/>
                  <a:gd name="csX20" fmla="*/ 0 w 4229100"/>
                  <a:gd name="csY20" fmla="*/ 0 h 771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4229100" h="771525" fill="none" extrusionOk="0">
                    <a:moveTo>
                      <a:pt x="0" y="0"/>
                    </a:moveTo>
                    <a:cubicBezTo>
                      <a:pt x="203078" y="-51007"/>
                      <a:pt x="252192" y="44702"/>
                      <a:pt x="444056" y="0"/>
                    </a:cubicBezTo>
                    <a:cubicBezTo>
                      <a:pt x="635920" y="-44702"/>
                      <a:pt x="749959" y="45177"/>
                      <a:pt x="930402" y="0"/>
                    </a:cubicBezTo>
                    <a:cubicBezTo>
                      <a:pt x="1110845" y="-45177"/>
                      <a:pt x="1283512" y="25314"/>
                      <a:pt x="1374458" y="0"/>
                    </a:cubicBezTo>
                    <a:cubicBezTo>
                      <a:pt x="1465404" y="-25314"/>
                      <a:pt x="1776450" y="12502"/>
                      <a:pt x="1945386" y="0"/>
                    </a:cubicBezTo>
                    <a:cubicBezTo>
                      <a:pt x="2114322" y="-12502"/>
                      <a:pt x="2241155" y="56158"/>
                      <a:pt x="2474024" y="0"/>
                    </a:cubicBezTo>
                    <a:cubicBezTo>
                      <a:pt x="2706893" y="-56158"/>
                      <a:pt x="2809583" y="5183"/>
                      <a:pt x="3002661" y="0"/>
                    </a:cubicBezTo>
                    <a:cubicBezTo>
                      <a:pt x="3195739" y="-5183"/>
                      <a:pt x="3457878" y="69392"/>
                      <a:pt x="3615881" y="0"/>
                    </a:cubicBezTo>
                    <a:cubicBezTo>
                      <a:pt x="3773884" y="-69392"/>
                      <a:pt x="3947747" y="71279"/>
                      <a:pt x="4229100" y="0"/>
                    </a:cubicBezTo>
                    <a:cubicBezTo>
                      <a:pt x="4268303" y="117068"/>
                      <a:pt x="4194574" y="206325"/>
                      <a:pt x="4229100" y="362617"/>
                    </a:cubicBezTo>
                    <a:cubicBezTo>
                      <a:pt x="4263626" y="518909"/>
                      <a:pt x="4184707" y="643733"/>
                      <a:pt x="4229100" y="771525"/>
                    </a:cubicBezTo>
                    <a:cubicBezTo>
                      <a:pt x="4084332" y="790971"/>
                      <a:pt x="4014068" y="750173"/>
                      <a:pt x="3827336" y="771525"/>
                    </a:cubicBezTo>
                    <a:cubicBezTo>
                      <a:pt x="3640604" y="792877"/>
                      <a:pt x="3577798" y="754707"/>
                      <a:pt x="3383280" y="771525"/>
                    </a:cubicBezTo>
                    <a:cubicBezTo>
                      <a:pt x="3188762" y="788343"/>
                      <a:pt x="2957639" y="721134"/>
                      <a:pt x="2812352" y="771525"/>
                    </a:cubicBezTo>
                    <a:cubicBezTo>
                      <a:pt x="2667065" y="821916"/>
                      <a:pt x="2322910" y="756858"/>
                      <a:pt x="2199132" y="771525"/>
                    </a:cubicBezTo>
                    <a:cubicBezTo>
                      <a:pt x="2075354" y="786192"/>
                      <a:pt x="1830328" y="717618"/>
                      <a:pt x="1712786" y="771525"/>
                    </a:cubicBezTo>
                    <a:cubicBezTo>
                      <a:pt x="1595244" y="825432"/>
                      <a:pt x="1320602" y="720043"/>
                      <a:pt x="1099566" y="771525"/>
                    </a:cubicBezTo>
                    <a:cubicBezTo>
                      <a:pt x="878530" y="823007"/>
                      <a:pt x="787929" y="728181"/>
                      <a:pt x="655511" y="771525"/>
                    </a:cubicBezTo>
                    <a:cubicBezTo>
                      <a:pt x="523094" y="814869"/>
                      <a:pt x="324818" y="716710"/>
                      <a:pt x="0" y="771525"/>
                    </a:cubicBezTo>
                    <a:cubicBezTo>
                      <a:pt x="-32904" y="640408"/>
                      <a:pt x="42179" y="581614"/>
                      <a:pt x="0" y="408908"/>
                    </a:cubicBezTo>
                    <a:cubicBezTo>
                      <a:pt x="-42179" y="236202"/>
                      <a:pt x="8356" y="198073"/>
                      <a:pt x="0" y="0"/>
                    </a:cubicBezTo>
                    <a:close/>
                  </a:path>
                  <a:path w="4229100" h="771525" stroke="0" extrusionOk="0">
                    <a:moveTo>
                      <a:pt x="0" y="0"/>
                    </a:moveTo>
                    <a:cubicBezTo>
                      <a:pt x="211404" y="-14771"/>
                      <a:pt x="355721" y="38367"/>
                      <a:pt x="486347" y="0"/>
                    </a:cubicBezTo>
                    <a:cubicBezTo>
                      <a:pt x="616973" y="-38367"/>
                      <a:pt x="750781" y="9614"/>
                      <a:pt x="888111" y="0"/>
                    </a:cubicBezTo>
                    <a:cubicBezTo>
                      <a:pt x="1025441" y="-9614"/>
                      <a:pt x="1304681" y="51857"/>
                      <a:pt x="1501331" y="0"/>
                    </a:cubicBezTo>
                    <a:cubicBezTo>
                      <a:pt x="1697981" y="-51857"/>
                      <a:pt x="1870178" y="9655"/>
                      <a:pt x="1987677" y="0"/>
                    </a:cubicBezTo>
                    <a:cubicBezTo>
                      <a:pt x="2105176" y="-9655"/>
                      <a:pt x="2272671" y="14921"/>
                      <a:pt x="2474024" y="0"/>
                    </a:cubicBezTo>
                    <a:cubicBezTo>
                      <a:pt x="2675377" y="-14921"/>
                      <a:pt x="2955988" y="72214"/>
                      <a:pt x="3087243" y="0"/>
                    </a:cubicBezTo>
                    <a:cubicBezTo>
                      <a:pt x="3218498" y="-72214"/>
                      <a:pt x="3396496" y="3376"/>
                      <a:pt x="3531299" y="0"/>
                    </a:cubicBezTo>
                    <a:cubicBezTo>
                      <a:pt x="3666102" y="-3376"/>
                      <a:pt x="3983908" y="15658"/>
                      <a:pt x="4229100" y="0"/>
                    </a:cubicBezTo>
                    <a:cubicBezTo>
                      <a:pt x="4255209" y="103007"/>
                      <a:pt x="4182569" y="261487"/>
                      <a:pt x="4229100" y="401193"/>
                    </a:cubicBezTo>
                    <a:cubicBezTo>
                      <a:pt x="4275631" y="540899"/>
                      <a:pt x="4217410" y="667164"/>
                      <a:pt x="4229100" y="771525"/>
                    </a:cubicBezTo>
                    <a:cubicBezTo>
                      <a:pt x="4016936" y="776870"/>
                      <a:pt x="3920151" y="710802"/>
                      <a:pt x="3700463" y="771525"/>
                    </a:cubicBezTo>
                    <a:cubicBezTo>
                      <a:pt x="3480775" y="832248"/>
                      <a:pt x="3376336" y="723583"/>
                      <a:pt x="3214116" y="771525"/>
                    </a:cubicBezTo>
                    <a:cubicBezTo>
                      <a:pt x="3051896" y="819467"/>
                      <a:pt x="2880247" y="765385"/>
                      <a:pt x="2600897" y="771525"/>
                    </a:cubicBezTo>
                    <a:cubicBezTo>
                      <a:pt x="2321547" y="777665"/>
                      <a:pt x="2191005" y="701063"/>
                      <a:pt x="1987677" y="771525"/>
                    </a:cubicBezTo>
                    <a:cubicBezTo>
                      <a:pt x="1784349" y="841987"/>
                      <a:pt x="1691447" y="757314"/>
                      <a:pt x="1543622" y="771525"/>
                    </a:cubicBezTo>
                    <a:cubicBezTo>
                      <a:pt x="1395797" y="785736"/>
                      <a:pt x="1156199" y="721506"/>
                      <a:pt x="1014984" y="771525"/>
                    </a:cubicBezTo>
                    <a:cubicBezTo>
                      <a:pt x="873769" y="821544"/>
                      <a:pt x="227317" y="656707"/>
                      <a:pt x="0" y="771525"/>
                    </a:cubicBezTo>
                    <a:cubicBezTo>
                      <a:pt x="-21751" y="617352"/>
                      <a:pt x="39002" y="546238"/>
                      <a:pt x="0" y="385763"/>
                    </a:cubicBezTo>
                    <a:cubicBezTo>
                      <a:pt x="-39002" y="225288"/>
                      <a:pt x="25279" y="175485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Palatino"/>
                        <a:sym typeface="Palatino"/>
                      </a:rPr>
                      <m:t>𝒪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 instead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E589538-E9E4-5562-BC5F-80D93B0AE9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3747476"/>
                <a:ext cx="4229100" cy="771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4229100"/>
                          <a:gd name="connsiteY0" fmla="*/ 0 h 771525"/>
                          <a:gd name="connsiteX1" fmla="*/ 444056 w 4229100"/>
                          <a:gd name="connsiteY1" fmla="*/ 0 h 771525"/>
                          <a:gd name="connsiteX2" fmla="*/ 930402 w 4229100"/>
                          <a:gd name="connsiteY2" fmla="*/ 0 h 771525"/>
                          <a:gd name="connsiteX3" fmla="*/ 1374458 w 4229100"/>
                          <a:gd name="connsiteY3" fmla="*/ 0 h 771525"/>
                          <a:gd name="connsiteX4" fmla="*/ 1945386 w 4229100"/>
                          <a:gd name="connsiteY4" fmla="*/ 0 h 771525"/>
                          <a:gd name="connsiteX5" fmla="*/ 2474024 w 4229100"/>
                          <a:gd name="connsiteY5" fmla="*/ 0 h 771525"/>
                          <a:gd name="connsiteX6" fmla="*/ 3002661 w 4229100"/>
                          <a:gd name="connsiteY6" fmla="*/ 0 h 771525"/>
                          <a:gd name="connsiteX7" fmla="*/ 3615881 w 4229100"/>
                          <a:gd name="connsiteY7" fmla="*/ 0 h 771525"/>
                          <a:gd name="connsiteX8" fmla="*/ 4229100 w 4229100"/>
                          <a:gd name="connsiteY8" fmla="*/ 0 h 771525"/>
                          <a:gd name="connsiteX9" fmla="*/ 4229100 w 4229100"/>
                          <a:gd name="connsiteY9" fmla="*/ 362617 h 771525"/>
                          <a:gd name="connsiteX10" fmla="*/ 4229100 w 4229100"/>
                          <a:gd name="connsiteY10" fmla="*/ 771525 h 771525"/>
                          <a:gd name="connsiteX11" fmla="*/ 3827336 w 4229100"/>
                          <a:gd name="connsiteY11" fmla="*/ 771525 h 771525"/>
                          <a:gd name="connsiteX12" fmla="*/ 3383280 w 4229100"/>
                          <a:gd name="connsiteY12" fmla="*/ 771525 h 771525"/>
                          <a:gd name="connsiteX13" fmla="*/ 2812352 w 4229100"/>
                          <a:gd name="connsiteY13" fmla="*/ 771525 h 771525"/>
                          <a:gd name="connsiteX14" fmla="*/ 2199132 w 4229100"/>
                          <a:gd name="connsiteY14" fmla="*/ 771525 h 771525"/>
                          <a:gd name="connsiteX15" fmla="*/ 1712786 w 4229100"/>
                          <a:gd name="connsiteY15" fmla="*/ 771525 h 771525"/>
                          <a:gd name="connsiteX16" fmla="*/ 1099566 w 4229100"/>
                          <a:gd name="connsiteY16" fmla="*/ 771525 h 771525"/>
                          <a:gd name="connsiteX17" fmla="*/ 655511 w 4229100"/>
                          <a:gd name="connsiteY17" fmla="*/ 771525 h 771525"/>
                          <a:gd name="connsiteX18" fmla="*/ 0 w 4229100"/>
                          <a:gd name="connsiteY18" fmla="*/ 771525 h 771525"/>
                          <a:gd name="connsiteX19" fmla="*/ 0 w 4229100"/>
                          <a:gd name="connsiteY19" fmla="*/ 408908 h 771525"/>
                          <a:gd name="connsiteX20" fmla="*/ 0 w 4229100"/>
                          <a:gd name="connsiteY20" fmla="*/ 0 h 771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4229100" h="771525" fill="none" extrusionOk="0">
                            <a:moveTo>
                              <a:pt x="0" y="0"/>
                            </a:moveTo>
                            <a:cubicBezTo>
                              <a:pt x="203078" y="-51007"/>
                              <a:pt x="252192" y="44702"/>
                              <a:pt x="444056" y="0"/>
                            </a:cubicBezTo>
                            <a:cubicBezTo>
                              <a:pt x="635920" y="-44702"/>
                              <a:pt x="749959" y="45177"/>
                              <a:pt x="930402" y="0"/>
                            </a:cubicBezTo>
                            <a:cubicBezTo>
                              <a:pt x="1110845" y="-45177"/>
                              <a:pt x="1283512" y="25314"/>
                              <a:pt x="1374458" y="0"/>
                            </a:cubicBezTo>
                            <a:cubicBezTo>
                              <a:pt x="1465404" y="-25314"/>
                              <a:pt x="1776450" y="12502"/>
                              <a:pt x="1945386" y="0"/>
                            </a:cubicBezTo>
                            <a:cubicBezTo>
                              <a:pt x="2114322" y="-12502"/>
                              <a:pt x="2241155" y="56158"/>
                              <a:pt x="2474024" y="0"/>
                            </a:cubicBezTo>
                            <a:cubicBezTo>
                              <a:pt x="2706893" y="-56158"/>
                              <a:pt x="2809583" y="5183"/>
                              <a:pt x="3002661" y="0"/>
                            </a:cubicBezTo>
                            <a:cubicBezTo>
                              <a:pt x="3195739" y="-5183"/>
                              <a:pt x="3457878" y="69392"/>
                              <a:pt x="3615881" y="0"/>
                            </a:cubicBezTo>
                            <a:cubicBezTo>
                              <a:pt x="3773884" y="-69392"/>
                              <a:pt x="3947747" y="71279"/>
                              <a:pt x="4229100" y="0"/>
                            </a:cubicBezTo>
                            <a:cubicBezTo>
                              <a:pt x="4268303" y="117068"/>
                              <a:pt x="4194574" y="206325"/>
                              <a:pt x="4229100" y="362617"/>
                            </a:cubicBezTo>
                            <a:cubicBezTo>
                              <a:pt x="4263626" y="518909"/>
                              <a:pt x="4184707" y="643733"/>
                              <a:pt x="4229100" y="771525"/>
                            </a:cubicBezTo>
                            <a:cubicBezTo>
                              <a:pt x="4084332" y="790971"/>
                              <a:pt x="4014068" y="750173"/>
                              <a:pt x="3827336" y="771525"/>
                            </a:cubicBezTo>
                            <a:cubicBezTo>
                              <a:pt x="3640604" y="792877"/>
                              <a:pt x="3577798" y="754707"/>
                              <a:pt x="3383280" y="771525"/>
                            </a:cubicBezTo>
                            <a:cubicBezTo>
                              <a:pt x="3188762" y="788343"/>
                              <a:pt x="2957639" y="721134"/>
                              <a:pt x="2812352" y="771525"/>
                            </a:cubicBezTo>
                            <a:cubicBezTo>
                              <a:pt x="2667065" y="821916"/>
                              <a:pt x="2322910" y="756858"/>
                              <a:pt x="2199132" y="771525"/>
                            </a:cubicBezTo>
                            <a:cubicBezTo>
                              <a:pt x="2075354" y="786192"/>
                              <a:pt x="1830328" y="717618"/>
                              <a:pt x="1712786" y="771525"/>
                            </a:cubicBezTo>
                            <a:cubicBezTo>
                              <a:pt x="1595244" y="825432"/>
                              <a:pt x="1320602" y="720043"/>
                              <a:pt x="1099566" y="771525"/>
                            </a:cubicBezTo>
                            <a:cubicBezTo>
                              <a:pt x="878530" y="823007"/>
                              <a:pt x="787929" y="728181"/>
                              <a:pt x="655511" y="771525"/>
                            </a:cubicBezTo>
                            <a:cubicBezTo>
                              <a:pt x="523094" y="814869"/>
                              <a:pt x="324818" y="716710"/>
                              <a:pt x="0" y="771525"/>
                            </a:cubicBezTo>
                            <a:cubicBezTo>
                              <a:pt x="-32904" y="640408"/>
                              <a:pt x="42179" y="581614"/>
                              <a:pt x="0" y="408908"/>
                            </a:cubicBezTo>
                            <a:cubicBezTo>
                              <a:pt x="-42179" y="236202"/>
                              <a:pt x="8356" y="198073"/>
                              <a:pt x="0" y="0"/>
                            </a:cubicBezTo>
                            <a:close/>
                          </a:path>
                          <a:path w="4229100" h="771525" stroke="0" extrusionOk="0">
                            <a:moveTo>
                              <a:pt x="0" y="0"/>
                            </a:moveTo>
                            <a:cubicBezTo>
                              <a:pt x="211404" y="-14771"/>
                              <a:pt x="355721" y="38367"/>
                              <a:pt x="486347" y="0"/>
                            </a:cubicBezTo>
                            <a:cubicBezTo>
                              <a:pt x="616973" y="-38367"/>
                              <a:pt x="750781" y="9614"/>
                              <a:pt x="888111" y="0"/>
                            </a:cubicBezTo>
                            <a:cubicBezTo>
                              <a:pt x="1025441" y="-9614"/>
                              <a:pt x="1304681" y="51857"/>
                              <a:pt x="1501331" y="0"/>
                            </a:cubicBezTo>
                            <a:cubicBezTo>
                              <a:pt x="1697981" y="-51857"/>
                              <a:pt x="1870178" y="9655"/>
                              <a:pt x="1987677" y="0"/>
                            </a:cubicBezTo>
                            <a:cubicBezTo>
                              <a:pt x="2105176" y="-9655"/>
                              <a:pt x="2272671" y="14921"/>
                              <a:pt x="2474024" y="0"/>
                            </a:cubicBezTo>
                            <a:cubicBezTo>
                              <a:pt x="2675377" y="-14921"/>
                              <a:pt x="2955988" y="72214"/>
                              <a:pt x="3087243" y="0"/>
                            </a:cubicBezTo>
                            <a:cubicBezTo>
                              <a:pt x="3218498" y="-72214"/>
                              <a:pt x="3396496" y="3376"/>
                              <a:pt x="3531299" y="0"/>
                            </a:cubicBezTo>
                            <a:cubicBezTo>
                              <a:pt x="3666102" y="-3376"/>
                              <a:pt x="3983908" y="15658"/>
                              <a:pt x="4229100" y="0"/>
                            </a:cubicBezTo>
                            <a:cubicBezTo>
                              <a:pt x="4255209" y="103007"/>
                              <a:pt x="4182569" y="261487"/>
                              <a:pt x="4229100" y="401193"/>
                            </a:cubicBezTo>
                            <a:cubicBezTo>
                              <a:pt x="4275631" y="540899"/>
                              <a:pt x="4217410" y="667164"/>
                              <a:pt x="4229100" y="771525"/>
                            </a:cubicBezTo>
                            <a:cubicBezTo>
                              <a:pt x="4016936" y="776870"/>
                              <a:pt x="3920151" y="710802"/>
                              <a:pt x="3700463" y="771525"/>
                            </a:cubicBezTo>
                            <a:cubicBezTo>
                              <a:pt x="3480775" y="832248"/>
                              <a:pt x="3376336" y="723583"/>
                              <a:pt x="3214116" y="771525"/>
                            </a:cubicBezTo>
                            <a:cubicBezTo>
                              <a:pt x="3051896" y="819467"/>
                              <a:pt x="2880247" y="765385"/>
                              <a:pt x="2600897" y="771525"/>
                            </a:cubicBezTo>
                            <a:cubicBezTo>
                              <a:pt x="2321547" y="777665"/>
                              <a:pt x="2191005" y="701063"/>
                              <a:pt x="1987677" y="771525"/>
                            </a:cubicBezTo>
                            <a:cubicBezTo>
                              <a:pt x="1784349" y="841987"/>
                              <a:pt x="1691447" y="757314"/>
                              <a:pt x="1543622" y="771525"/>
                            </a:cubicBezTo>
                            <a:cubicBezTo>
                              <a:pt x="1395797" y="785736"/>
                              <a:pt x="1156199" y="721506"/>
                              <a:pt x="1014984" y="771525"/>
                            </a:cubicBezTo>
                            <a:cubicBezTo>
                              <a:pt x="873769" y="821544"/>
                              <a:pt x="227317" y="656707"/>
                              <a:pt x="0" y="771525"/>
                            </a:cubicBezTo>
                            <a:cubicBezTo>
                              <a:pt x="-21751" y="617352"/>
                              <a:pt x="39002" y="546238"/>
                              <a:pt x="0" y="385763"/>
                            </a:cubicBezTo>
                            <a:cubicBezTo>
                              <a:pt x="-39002" y="225288"/>
                              <a:pt x="25279" y="175485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1320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7F31D-AE62-5E4D-B1D0-3E3DDD230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A325E-02A9-9D12-0F9F-A035F3D29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8852"/>
            <a:ext cx="8520600" cy="1312338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Palatino" pitchFamily="2" charset="77"/>
                <a:ea typeface="Palatino" pitchFamily="2" charset="77"/>
              </a:rPr>
              <a:t>So how does it work?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3789F32-DF3A-C7AB-81CA-A2BA7DFB3DF9}"/>
                  </a:ext>
                </a:extLst>
              </p:cNvPr>
              <p:cNvSpPr txBox="1"/>
              <p:nvPr/>
            </p:nvSpPr>
            <p:spPr>
              <a:xfrm>
                <a:off x="971550" y="1354015"/>
                <a:ext cx="72009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latin typeface="Palatino" pitchFamily="2" charset="77"/>
                    <a:ea typeface="Palatino" pitchFamily="2" charset="77"/>
                  </a:rPr>
                  <a:t>Observation 2</a:t>
                </a:r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:</a:t>
                </a:r>
              </a:p>
              <a:p>
                <a:pPr algn="ctr"/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If your graph has a large clique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Palatino" pitchFamily="2" charset="77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, then do </a:t>
                </a:r>
                <a:r>
                  <a:rPr lang="en-US" sz="2800" i="1" dirty="0" err="1">
                    <a:latin typeface="Palatino" pitchFamily="2" charset="77"/>
                    <a:ea typeface="Palatino" pitchFamily="2" charset="77"/>
                  </a:rPr>
                  <a:t>AtMostOne</a:t>
                </a:r>
                <a:r>
                  <a:rPr lang="en-US" sz="2800" dirty="0">
                    <a:latin typeface="Palatino" pitchFamily="2" charset="77"/>
                    <a:ea typeface="Palatino" pitchFamily="2" charset="77"/>
                  </a:rPr>
                  <a:t> vertex of the clique!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3789F32-DF3A-C7AB-81CA-A2BA7DFB3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550" y="1354015"/>
                <a:ext cx="7200900" cy="1384995"/>
              </a:xfrm>
              <a:prstGeom prst="rect">
                <a:avLst/>
              </a:prstGeom>
              <a:blipFill>
                <a:blip r:embed="rId2"/>
                <a:stretch>
                  <a:fillRect t="-4545" r="-880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62598BC-640A-8EB8-7F6B-4C66241B87CF}"/>
                  </a:ext>
                </a:extLst>
              </p:cNvPr>
              <p:cNvSpPr/>
              <p:nvPr/>
            </p:nvSpPr>
            <p:spPr>
              <a:xfrm>
                <a:off x="2571750" y="2941074"/>
                <a:ext cx="4229100" cy="771525"/>
              </a:xfrm>
              <a:custGeom>
                <a:avLst/>
                <a:gdLst>
                  <a:gd name="csX0" fmla="*/ 0 w 4229100"/>
                  <a:gd name="csY0" fmla="*/ 0 h 771525"/>
                  <a:gd name="csX1" fmla="*/ 444056 w 4229100"/>
                  <a:gd name="csY1" fmla="*/ 0 h 771525"/>
                  <a:gd name="csX2" fmla="*/ 930402 w 4229100"/>
                  <a:gd name="csY2" fmla="*/ 0 h 771525"/>
                  <a:gd name="csX3" fmla="*/ 1374458 w 4229100"/>
                  <a:gd name="csY3" fmla="*/ 0 h 771525"/>
                  <a:gd name="csX4" fmla="*/ 1945386 w 4229100"/>
                  <a:gd name="csY4" fmla="*/ 0 h 771525"/>
                  <a:gd name="csX5" fmla="*/ 2474024 w 4229100"/>
                  <a:gd name="csY5" fmla="*/ 0 h 771525"/>
                  <a:gd name="csX6" fmla="*/ 3002661 w 4229100"/>
                  <a:gd name="csY6" fmla="*/ 0 h 771525"/>
                  <a:gd name="csX7" fmla="*/ 3615881 w 4229100"/>
                  <a:gd name="csY7" fmla="*/ 0 h 771525"/>
                  <a:gd name="csX8" fmla="*/ 4229100 w 4229100"/>
                  <a:gd name="csY8" fmla="*/ 0 h 771525"/>
                  <a:gd name="csX9" fmla="*/ 4229100 w 4229100"/>
                  <a:gd name="csY9" fmla="*/ 362617 h 771525"/>
                  <a:gd name="csX10" fmla="*/ 4229100 w 4229100"/>
                  <a:gd name="csY10" fmla="*/ 771525 h 771525"/>
                  <a:gd name="csX11" fmla="*/ 3827336 w 4229100"/>
                  <a:gd name="csY11" fmla="*/ 771525 h 771525"/>
                  <a:gd name="csX12" fmla="*/ 3383280 w 4229100"/>
                  <a:gd name="csY12" fmla="*/ 771525 h 771525"/>
                  <a:gd name="csX13" fmla="*/ 2812352 w 4229100"/>
                  <a:gd name="csY13" fmla="*/ 771525 h 771525"/>
                  <a:gd name="csX14" fmla="*/ 2199132 w 4229100"/>
                  <a:gd name="csY14" fmla="*/ 771525 h 771525"/>
                  <a:gd name="csX15" fmla="*/ 1712786 w 4229100"/>
                  <a:gd name="csY15" fmla="*/ 771525 h 771525"/>
                  <a:gd name="csX16" fmla="*/ 1099566 w 4229100"/>
                  <a:gd name="csY16" fmla="*/ 771525 h 771525"/>
                  <a:gd name="csX17" fmla="*/ 655511 w 4229100"/>
                  <a:gd name="csY17" fmla="*/ 771525 h 771525"/>
                  <a:gd name="csX18" fmla="*/ 0 w 4229100"/>
                  <a:gd name="csY18" fmla="*/ 771525 h 771525"/>
                  <a:gd name="csX19" fmla="*/ 0 w 4229100"/>
                  <a:gd name="csY19" fmla="*/ 408908 h 771525"/>
                  <a:gd name="csX20" fmla="*/ 0 w 4229100"/>
                  <a:gd name="csY20" fmla="*/ 0 h 7715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4229100" h="771525" fill="none" extrusionOk="0">
                    <a:moveTo>
                      <a:pt x="0" y="0"/>
                    </a:moveTo>
                    <a:cubicBezTo>
                      <a:pt x="203078" y="-51007"/>
                      <a:pt x="252192" y="44702"/>
                      <a:pt x="444056" y="0"/>
                    </a:cubicBezTo>
                    <a:cubicBezTo>
                      <a:pt x="635920" y="-44702"/>
                      <a:pt x="749959" y="45177"/>
                      <a:pt x="930402" y="0"/>
                    </a:cubicBezTo>
                    <a:cubicBezTo>
                      <a:pt x="1110845" y="-45177"/>
                      <a:pt x="1283512" y="25314"/>
                      <a:pt x="1374458" y="0"/>
                    </a:cubicBezTo>
                    <a:cubicBezTo>
                      <a:pt x="1465404" y="-25314"/>
                      <a:pt x="1776450" y="12502"/>
                      <a:pt x="1945386" y="0"/>
                    </a:cubicBezTo>
                    <a:cubicBezTo>
                      <a:pt x="2114322" y="-12502"/>
                      <a:pt x="2241155" y="56158"/>
                      <a:pt x="2474024" y="0"/>
                    </a:cubicBezTo>
                    <a:cubicBezTo>
                      <a:pt x="2706893" y="-56158"/>
                      <a:pt x="2809583" y="5183"/>
                      <a:pt x="3002661" y="0"/>
                    </a:cubicBezTo>
                    <a:cubicBezTo>
                      <a:pt x="3195739" y="-5183"/>
                      <a:pt x="3457878" y="69392"/>
                      <a:pt x="3615881" y="0"/>
                    </a:cubicBezTo>
                    <a:cubicBezTo>
                      <a:pt x="3773884" y="-69392"/>
                      <a:pt x="3947747" y="71279"/>
                      <a:pt x="4229100" y="0"/>
                    </a:cubicBezTo>
                    <a:cubicBezTo>
                      <a:pt x="4268303" y="117068"/>
                      <a:pt x="4194574" y="206325"/>
                      <a:pt x="4229100" y="362617"/>
                    </a:cubicBezTo>
                    <a:cubicBezTo>
                      <a:pt x="4263626" y="518909"/>
                      <a:pt x="4184707" y="643733"/>
                      <a:pt x="4229100" y="771525"/>
                    </a:cubicBezTo>
                    <a:cubicBezTo>
                      <a:pt x="4084332" y="790971"/>
                      <a:pt x="4014068" y="750173"/>
                      <a:pt x="3827336" y="771525"/>
                    </a:cubicBezTo>
                    <a:cubicBezTo>
                      <a:pt x="3640604" y="792877"/>
                      <a:pt x="3577798" y="754707"/>
                      <a:pt x="3383280" y="771525"/>
                    </a:cubicBezTo>
                    <a:cubicBezTo>
                      <a:pt x="3188762" y="788343"/>
                      <a:pt x="2957639" y="721134"/>
                      <a:pt x="2812352" y="771525"/>
                    </a:cubicBezTo>
                    <a:cubicBezTo>
                      <a:pt x="2667065" y="821916"/>
                      <a:pt x="2322910" y="756858"/>
                      <a:pt x="2199132" y="771525"/>
                    </a:cubicBezTo>
                    <a:cubicBezTo>
                      <a:pt x="2075354" y="786192"/>
                      <a:pt x="1830328" y="717618"/>
                      <a:pt x="1712786" y="771525"/>
                    </a:cubicBezTo>
                    <a:cubicBezTo>
                      <a:pt x="1595244" y="825432"/>
                      <a:pt x="1320602" y="720043"/>
                      <a:pt x="1099566" y="771525"/>
                    </a:cubicBezTo>
                    <a:cubicBezTo>
                      <a:pt x="878530" y="823007"/>
                      <a:pt x="787929" y="728181"/>
                      <a:pt x="655511" y="771525"/>
                    </a:cubicBezTo>
                    <a:cubicBezTo>
                      <a:pt x="523094" y="814869"/>
                      <a:pt x="324818" y="716710"/>
                      <a:pt x="0" y="771525"/>
                    </a:cubicBezTo>
                    <a:cubicBezTo>
                      <a:pt x="-32904" y="640408"/>
                      <a:pt x="42179" y="581614"/>
                      <a:pt x="0" y="408908"/>
                    </a:cubicBezTo>
                    <a:cubicBezTo>
                      <a:pt x="-42179" y="236202"/>
                      <a:pt x="8356" y="198073"/>
                      <a:pt x="0" y="0"/>
                    </a:cubicBezTo>
                    <a:close/>
                  </a:path>
                  <a:path w="4229100" h="771525" stroke="0" extrusionOk="0">
                    <a:moveTo>
                      <a:pt x="0" y="0"/>
                    </a:moveTo>
                    <a:cubicBezTo>
                      <a:pt x="211404" y="-14771"/>
                      <a:pt x="355721" y="38367"/>
                      <a:pt x="486347" y="0"/>
                    </a:cubicBezTo>
                    <a:cubicBezTo>
                      <a:pt x="616973" y="-38367"/>
                      <a:pt x="750781" y="9614"/>
                      <a:pt x="888111" y="0"/>
                    </a:cubicBezTo>
                    <a:cubicBezTo>
                      <a:pt x="1025441" y="-9614"/>
                      <a:pt x="1304681" y="51857"/>
                      <a:pt x="1501331" y="0"/>
                    </a:cubicBezTo>
                    <a:cubicBezTo>
                      <a:pt x="1697981" y="-51857"/>
                      <a:pt x="1870178" y="9655"/>
                      <a:pt x="1987677" y="0"/>
                    </a:cubicBezTo>
                    <a:cubicBezTo>
                      <a:pt x="2105176" y="-9655"/>
                      <a:pt x="2272671" y="14921"/>
                      <a:pt x="2474024" y="0"/>
                    </a:cubicBezTo>
                    <a:cubicBezTo>
                      <a:pt x="2675377" y="-14921"/>
                      <a:pt x="2955988" y="72214"/>
                      <a:pt x="3087243" y="0"/>
                    </a:cubicBezTo>
                    <a:cubicBezTo>
                      <a:pt x="3218498" y="-72214"/>
                      <a:pt x="3396496" y="3376"/>
                      <a:pt x="3531299" y="0"/>
                    </a:cubicBezTo>
                    <a:cubicBezTo>
                      <a:pt x="3666102" y="-3376"/>
                      <a:pt x="3983908" y="15658"/>
                      <a:pt x="4229100" y="0"/>
                    </a:cubicBezTo>
                    <a:cubicBezTo>
                      <a:pt x="4255209" y="103007"/>
                      <a:pt x="4182569" y="261487"/>
                      <a:pt x="4229100" y="401193"/>
                    </a:cubicBezTo>
                    <a:cubicBezTo>
                      <a:pt x="4275631" y="540899"/>
                      <a:pt x="4217410" y="667164"/>
                      <a:pt x="4229100" y="771525"/>
                    </a:cubicBezTo>
                    <a:cubicBezTo>
                      <a:pt x="4016936" y="776870"/>
                      <a:pt x="3920151" y="710802"/>
                      <a:pt x="3700463" y="771525"/>
                    </a:cubicBezTo>
                    <a:cubicBezTo>
                      <a:pt x="3480775" y="832248"/>
                      <a:pt x="3376336" y="723583"/>
                      <a:pt x="3214116" y="771525"/>
                    </a:cubicBezTo>
                    <a:cubicBezTo>
                      <a:pt x="3051896" y="819467"/>
                      <a:pt x="2880247" y="765385"/>
                      <a:pt x="2600897" y="771525"/>
                    </a:cubicBezTo>
                    <a:cubicBezTo>
                      <a:pt x="2321547" y="777665"/>
                      <a:pt x="2191005" y="701063"/>
                      <a:pt x="1987677" y="771525"/>
                    </a:cubicBezTo>
                    <a:cubicBezTo>
                      <a:pt x="1784349" y="841987"/>
                      <a:pt x="1691447" y="757314"/>
                      <a:pt x="1543622" y="771525"/>
                    </a:cubicBezTo>
                    <a:cubicBezTo>
                      <a:pt x="1395797" y="785736"/>
                      <a:pt x="1156199" y="721506"/>
                      <a:pt x="1014984" y="771525"/>
                    </a:cubicBezTo>
                    <a:cubicBezTo>
                      <a:pt x="873769" y="821544"/>
                      <a:pt x="227317" y="656707"/>
                      <a:pt x="0" y="771525"/>
                    </a:cubicBezTo>
                    <a:cubicBezTo>
                      <a:pt x="-21751" y="617352"/>
                      <a:pt x="39002" y="546238"/>
                      <a:pt x="0" y="385763"/>
                    </a:cubicBezTo>
                    <a:cubicBezTo>
                      <a:pt x="-39002" y="225288"/>
                      <a:pt x="25279" y="175485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 instead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62598BC-640A-8EB8-7F6B-4C66241B87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750" y="2941074"/>
                <a:ext cx="4229100" cy="771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4229100"/>
                          <a:gd name="connsiteY0" fmla="*/ 0 h 771525"/>
                          <a:gd name="connsiteX1" fmla="*/ 444056 w 4229100"/>
                          <a:gd name="connsiteY1" fmla="*/ 0 h 771525"/>
                          <a:gd name="connsiteX2" fmla="*/ 930402 w 4229100"/>
                          <a:gd name="connsiteY2" fmla="*/ 0 h 771525"/>
                          <a:gd name="connsiteX3" fmla="*/ 1374458 w 4229100"/>
                          <a:gd name="connsiteY3" fmla="*/ 0 h 771525"/>
                          <a:gd name="connsiteX4" fmla="*/ 1945386 w 4229100"/>
                          <a:gd name="connsiteY4" fmla="*/ 0 h 771525"/>
                          <a:gd name="connsiteX5" fmla="*/ 2474024 w 4229100"/>
                          <a:gd name="connsiteY5" fmla="*/ 0 h 771525"/>
                          <a:gd name="connsiteX6" fmla="*/ 3002661 w 4229100"/>
                          <a:gd name="connsiteY6" fmla="*/ 0 h 771525"/>
                          <a:gd name="connsiteX7" fmla="*/ 3615881 w 4229100"/>
                          <a:gd name="connsiteY7" fmla="*/ 0 h 771525"/>
                          <a:gd name="connsiteX8" fmla="*/ 4229100 w 4229100"/>
                          <a:gd name="connsiteY8" fmla="*/ 0 h 771525"/>
                          <a:gd name="connsiteX9" fmla="*/ 4229100 w 4229100"/>
                          <a:gd name="connsiteY9" fmla="*/ 362617 h 771525"/>
                          <a:gd name="connsiteX10" fmla="*/ 4229100 w 4229100"/>
                          <a:gd name="connsiteY10" fmla="*/ 771525 h 771525"/>
                          <a:gd name="connsiteX11" fmla="*/ 3827336 w 4229100"/>
                          <a:gd name="connsiteY11" fmla="*/ 771525 h 771525"/>
                          <a:gd name="connsiteX12" fmla="*/ 3383280 w 4229100"/>
                          <a:gd name="connsiteY12" fmla="*/ 771525 h 771525"/>
                          <a:gd name="connsiteX13" fmla="*/ 2812352 w 4229100"/>
                          <a:gd name="connsiteY13" fmla="*/ 771525 h 771525"/>
                          <a:gd name="connsiteX14" fmla="*/ 2199132 w 4229100"/>
                          <a:gd name="connsiteY14" fmla="*/ 771525 h 771525"/>
                          <a:gd name="connsiteX15" fmla="*/ 1712786 w 4229100"/>
                          <a:gd name="connsiteY15" fmla="*/ 771525 h 771525"/>
                          <a:gd name="connsiteX16" fmla="*/ 1099566 w 4229100"/>
                          <a:gd name="connsiteY16" fmla="*/ 771525 h 771525"/>
                          <a:gd name="connsiteX17" fmla="*/ 655511 w 4229100"/>
                          <a:gd name="connsiteY17" fmla="*/ 771525 h 771525"/>
                          <a:gd name="connsiteX18" fmla="*/ 0 w 4229100"/>
                          <a:gd name="connsiteY18" fmla="*/ 771525 h 771525"/>
                          <a:gd name="connsiteX19" fmla="*/ 0 w 4229100"/>
                          <a:gd name="connsiteY19" fmla="*/ 408908 h 771525"/>
                          <a:gd name="connsiteX20" fmla="*/ 0 w 4229100"/>
                          <a:gd name="connsiteY20" fmla="*/ 0 h 771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4229100" h="771525" fill="none" extrusionOk="0">
                            <a:moveTo>
                              <a:pt x="0" y="0"/>
                            </a:moveTo>
                            <a:cubicBezTo>
                              <a:pt x="203078" y="-51007"/>
                              <a:pt x="252192" y="44702"/>
                              <a:pt x="444056" y="0"/>
                            </a:cubicBezTo>
                            <a:cubicBezTo>
                              <a:pt x="635920" y="-44702"/>
                              <a:pt x="749959" y="45177"/>
                              <a:pt x="930402" y="0"/>
                            </a:cubicBezTo>
                            <a:cubicBezTo>
                              <a:pt x="1110845" y="-45177"/>
                              <a:pt x="1283512" y="25314"/>
                              <a:pt x="1374458" y="0"/>
                            </a:cubicBezTo>
                            <a:cubicBezTo>
                              <a:pt x="1465404" y="-25314"/>
                              <a:pt x="1776450" y="12502"/>
                              <a:pt x="1945386" y="0"/>
                            </a:cubicBezTo>
                            <a:cubicBezTo>
                              <a:pt x="2114322" y="-12502"/>
                              <a:pt x="2241155" y="56158"/>
                              <a:pt x="2474024" y="0"/>
                            </a:cubicBezTo>
                            <a:cubicBezTo>
                              <a:pt x="2706893" y="-56158"/>
                              <a:pt x="2809583" y="5183"/>
                              <a:pt x="3002661" y="0"/>
                            </a:cubicBezTo>
                            <a:cubicBezTo>
                              <a:pt x="3195739" y="-5183"/>
                              <a:pt x="3457878" y="69392"/>
                              <a:pt x="3615881" y="0"/>
                            </a:cubicBezTo>
                            <a:cubicBezTo>
                              <a:pt x="3773884" y="-69392"/>
                              <a:pt x="3947747" y="71279"/>
                              <a:pt x="4229100" y="0"/>
                            </a:cubicBezTo>
                            <a:cubicBezTo>
                              <a:pt x="4268303" y="117068"/>
                              <a:pt x="4194574" y="206325"/>
                              <a:pt x="4229100" y="362617"/>
                            </a:cubicBezTo>
                            <a:cubicBezTo>
                              <a:pt x="4263626" y="518909"/>
                              <a:pt x="4184707" y="643733"/>
                              <a:pt x="4229100" y="771525"/>
                            </a:cubicBezTo>
                            <a:cubicBezTo>
                              <a:pt x="4084332" y="790971"/>
                              <a:pt x="4014068" y="750173"/>
                              <a:pt x="3827336" y="771525"/>
                            </a:cubicBezTo>
                            <a:cubicBezTo>
                              <a:pt x="3640604" y="792877"/>
                              <a:pt x="3577798" y="754707"/>
                              <a:pt x="3383280" y="771525"/>
                            </a:cubicBezTo>
                            <a:cubicBezTo>
                              <a:pt x="3188762" y="788343"/>
                              <a:pt x="2957639" y="721134"/>
                              <a:pt x="2812352" y="771525"/>
                            </a:cubicBezTo>
                            <a:cubicBezTo>
                              <a:pt x="2667065" y="821916"/>
                              <a:pt x="2322910" y="756858"/>
                              <a:pt x="2199132" y="771525"/>
                            </a:cubicBezTo>
                            <a:cubicBezTo>
                              <a:pt x="2075354" y="786192"/>
                              <a:pt x="1830328" y="717618"/>
                              <a:pt x="1712786" y="771525"/>
                            </a:cubicBezTo>
                            <a:cubicBezTo>
                              <a:pt x="1595244" y="825432"/>
                              <a:pt x="1320602" y="720043"/>
                              <a:pt x="1099566" y="771525"/>
                            </a:cubicBezTo>
                            <a:cubicBezTo>
                              <a:pt x="878530" y="823007"/>
                              <a:pt x="787929" y="728181"/>
                              <a:pt x="655511" y="771525"/>
                            </a:cubicBezTo>
                            <a:cubicBezTo>
                              <a:pt x="523094" y="814869"/>
                              <a:pt x="324818" y="716710"/>
                              <a:pt x="0" y="771525"/>
                            </a:cubicBezTo>
                            <a:cubicBezTo>
                              <a:pt x="-32904" y="640408"/>
                              <a:pt x="42179" y="581614"/>
                              <a:pt x="0" y="408908"/>
                            </a:cubicBezTo>
                            <a:cubicBezTo>
                              <a:pt x="-42179" y="236202"/>
                              <a:pt x="8356" y="198073"/>
                              <a:pt x="0" y="0"/>
                            </a:cubicBezTo>
                            <a:close/>
                          </a:path>
                          <a:path w="4229100" h="771525" stroke="0" extrusionOk="0">
                            <a:moveTo>
                              <a:pt x="0" y="0"/>
                            </a:moveTo>
                            <a:cubicBezTo>
                              <a:pt x="211404" y="-14771"/>
                              <a:pt x="355721" y="38367"/>
                              <a:pt x="486347" y="0"/>
                            </a:cubicBezTo>
                            <a:cubicBezTo>
                              <a:pt x="616973" y="-38367"/>
                              <a:pt x="750781" y="9614"/>
                              <a:pt x="888111" y="0"/>
                            </a:cubicBezTo>
                            <a:cubicBezTo>
                              <a:pt x="1025441" y="-9614"/>
                              <a:pt x="1304681" y="51857"/>
                              <a:pt x="1501331" y="0"/>
                            </a:cubicBezTo>
                            <a:cubicBezTo>
                              <a:pt x="1697981" y="-51857"/>
                              <a:pt x="1870178" y="9655"/>
                              <a:pt x="1987677" y="0"/>
                            </a:cubicBezTo>
                            <a:cubicBezTo>
                              <a:pt x="2105176" y="-9655"/>
                              <a:pt x="2272671" y="14921"/>
                              <a:pt x="2474024" y="0"/>
                            </a:cubicBezTo>
                            <a:cubicBezTo>
                              <a:pt x="2675377" y="-14921"/>
                              <a:pt x="2955988" y="72214"/>
                              <a:pt x="3087243" y="0"/>
                            </a:cubicBezTo>
                            <a:cubicBezTo>
                              <a:pt x="3218498" y="-72214"/>
                              <a:pt x="3396496" y="3376"/>
                              <a:pt x="3531299" y="0"/>
                            </a:cubicBezTo>
                            <a:cubicBezTo>
                              <a:pt x="3666102" y="-3376"/>
                              <a:pt x="3983908" y="15658"/>
                              <a:pt x="4229100" y="0"/>
                            </a:cubicBezTo>
                            <a:cubicBezTo>
                              <a:pt x="4255209" y="103007"/>
                              <a:pt x="4182569" y="261487"/>
                              <a:pt x="4229100" y="401193"/>
                            </a:cubicBezTo>
                            <a:cubicBezTo>
                              <a:pt x="4275631" y="540899"/>
                              <a:pt x="4217410" y="667164"/>
                              <a:pt x="4229100" y="771525"/>
                            </a:cubicBezTo>
                            <a:cubicBezTo>
                              <a:pt x="4016936" y="776870"/>
                              <a:pt x="3920151" y="710802"/>
                              <a:pt x="3700463" y="771525"/>
                            </a:cubicBezTo>
                            <a:cubicBezTo>
                              <a:pt x="3480775" y="832248"/>
                              <a:pt x="3376336" y="723583"/>
                              <a:pt x="3214116" y="771525"/>
                            </a:cubicBezTo>
                            <a:cubicBezTo>
                              <a:pt x="3051896" y="819467"/>
                              <a:pt x="2880247" y="765385"/>
                              <a:pt x="2600897" y="771525"/>
                            </a:cubicBezTo>
                            <a:cubicBezTo>
                              <a:pt x="2321547" y="777665"/>
                              <a:pt x="2191005" y="701063"/>
                              <a:pt x="1987677" y="771525"/>
                            </a:cubicBezTo>
                            <a:cubicBezTo>
                              <a:pt x="1784349" y="841987"/>
                              <a:pt x="1691447" y="757314"/>
                              <a:pt x="1543622" y="771525"/>
                            </a:cubicBezTo>
                            <a:cubicBezTo>
                              <a:pt x="1395797" y="785736"/>
                              <a:pt x="1156199" y="721506"/>
                              <a:pt x="1014984" y="771525"/>
                            </a:cubicBezTo>
                            <a:cubicBezTo>
                              <a:pt x="873769" y="821544"/>
                              <a:pt x="227317" y="656707"/>
                              <a:pt x="0" y="771525"/>
                            </a:cubicBezTo>
                            <a:cubicBezTo>
                              <a:pt x="-21751" y="617352"/>
                              <a:pt x="39002" y="546238"/>
                              <a:pt x="0" y="385763"/>
                            </a:cubicBezTo>
                            <a:cubicBezTo>
                              <a:pt x="-39002" y="225288"/>
                              <a:pt x="25279" y="175485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2238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B2534-0296-D791-7669-4A6FB6903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ever Give Up&quot; / Digging for Diamonds | Know Your Meme">
            <a:extLst>
              <a:ext uri="{FF2B5EF4-FFF2-40B4-BE49-F238E27FC236}">
                <a16:creationId xmlns:a16="http://schemas.microsoft.com/office/drawing/2014/main" id="{F84249A9-D8FA-6B45-373F-6F1B28D0A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4375"/>
            <a:ext cx="5122201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A423E6-0121-33AA-10A5-5ADEE7275C55}"/>
              </a:ext>
            </a:extLst>
          </p:cNvPr>
          <p:cNvSpPr txBox="1"/>
          <p:nvPr/>
        </p:nvSpPr>
        <p:spPr>
          <a:xfrm>
            <a:off x="1978885" y="68044"/>
            <a:ext cx="6286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Palatino" pitchFamily="2" charset="77"/>
                <a:ea typeface="Palatino" pitchFamily="2" charset="77"/>
              </a:rPr>
              <a:t>This is almost the right idea!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99B102-9005-3EB8-768D-59CF29B139E0}"/>
              </a:ext>
            </a:extLst>
          </p:cNvPr>
          <p:cNvSpPr txBox="1"/>
          <p:nvPr/>
        </p:nvSpPr>
        <p:spPr>
          <a:xfrm>
            <a:off x="5629276" y="1114425"/>
            <a:ext cx="32146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Observed by</a:t>
            </a:r>
            <a:r>
              <a:rPr lang="en-US" sz="2400" dirty="0">
                <a:solidFill>
                  <a:srgbClr val="B47400"/>
                </a:solidFill>
                <a:latin typeface="Palatino" pitchFamily="2" charset="77"/>
                <a:ea typeface="Palatino" pitchFamily="2" charset="77"/>
              </a:rPr>
              <a:t> [Ignatiev, Morgado, Marques-Silva, 2017]</a:t>
            </a:r>
            <a:r>
              <a:rPr lang="en-US" sz="24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, but they note that this doesn’t always help, since in a complete bipartite graph you don’t have cliques larger than 2</a:t>
            </a:r>
            <a:endParaRPr lang="en-US" sz="2400" dirty="0">
              <a:solidFill>
                <a:srgbClr val="B47400"/>
              </a:solidFill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631758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EBAFC-5082-7C23-82CE-FBC52796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304AF-FA81-28A3-0539-65E477723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00038"/>
            <a:ext cx="8520600" cy="1017725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Palatino" pitchFamily="2" charset="77"/>
                <a:ea typeface="Palatino" pitchFamily="2" charset="77"/>
              </a:rPr>
              <a:t>The right idea: bicliques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54244D-BD5E-405F-DE54-72D6E716C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2" y="1483696"/>
            <a:ext cx="7772400" cy="297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458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9C53C-38ED-472C-DE24-F682E92F3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00038"/>
            <a:ext cx="8520600" cy="1017725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Palatino" pitchFamily="2" charset="77"/>
                <a:ea typeface="Palatino" pitchFamily="2" charset="77"/>
              </a:rPr>
              <a:t>The right idea: bicliques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5F46B8-EC09-7123-5881-E27064B8C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5" y="1483696"/>
            <a:ext cx="7772400" cy="297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624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B3294-F64C-2CC7-57B0-974F2630F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85720"/>
            <a:ext cx="8520600" cy="128587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Palatino" pitchFamily="2" charset="77"/>
                <a:ea typeface="Palatino" pitchFamily="2" charset="77"/>
              </a:rPr>
              <a:t>Why is this the right idea?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96E8BEC-EE58-9510-6150-CC5C47DB863B}"/>
                  </a:ext>
                </a:extLst>
              </p:cNvPr>
              <p:cNvSpPr/>
              <p:nvPr/>
            </p:nvSpPr>
            <p:spPr>
              <a:xfrm>
                <a:off x="500061" y="885824"/>
                <a:ext cx="8186738" cy="1281062"/>
              </a:xfrm>
              <a:custGeom>
                <a:avLst/>
                <a:gdLst>
                  <a:gd name="csX0" fmla="*/ 0 w 8186738"/>
                  <a:gd name="csY0" fmla="*/ 0 h 1281062"/>
                  <a:gd name="csX1" fmla="*/ 748502 w 8186738"/>
                  <a:gd name="csY1" fmla="*/ 0 h 1281062"/>
                  <a:gd name="csX2" fmla="*/ 1169534 w 8186738"/>
                  <a:gd name="csY2" fmla="*/ 0 h 1281062"/>
                  <a:gd name="csX3" fmla="*/ 1754301 w 8186738"/>
                  <a:gd name="csY3" fmla="*/ 0 h 1281062"/>
                  <a:gd name="csX4" fmla="*/ 2420935 w 8186738"/>
                  <a:gd name="csY4" fmla="*/ 0 h 1281062"/>
                  <a:gd name="csX5" fmla="*/ 2760100 w 8186738"/>
                  <a:gd name="csY5" fmla="*/ 0 h 1281062"/>
                  <a:gd name="csX6" fmla="*/ 3099265 w 8186738"/>
                  <a:gd name="csY6" fmla="*/ 0 h 1281062"/>
                  <a:gd name="csX7" fmla="*/ 3847767 w 8186738"/>
                  <a:gd name="csY7" fmla="*/ 0 h 1281062"/>
                  <a:gd name="csX8" fmla="*/ 4432534 w 8186738"/>
                  <a:gd name="csY8" fmla="*/ 0 h 1281062"/>
                  <a:gd name="csX9" fmla="*/ 4771699 w 8186738"/>
                  <a:gd name="csY9" fmla="*/ 0 h 1281062"/>
                  <a:gd name="csX10" fmla="*/ 5356466 w 8186738"/>
                  <a:gd name="csY10" fmla="*/ 0 h 1281062"/>
                  <a:gd name="csX11" fmla="*/ 6104967 w 8186738"/>
                  <a:gd name="csY11" fmla="*/ 0 h 1281062"/>
                  <a:gd name="csX12" fmla="*/ 6607867 w 8186738"/>
                  <a:gd name="csY12" fmla="*/ 0 h 1281062"/>
                  <a:gd name="csX13" fmla="*/ 7110767 w 8186738"/>
                  <a:gd name="csY13" fmla="*/ 0 h 1281062"/>
                  <a:gd name="csX14" fmla="*/ 8186738 w 8186738"/>
                  <a:gd name="csY14" fmla="*/ 0 h 1281062"/>
                  <a:gd name="csX15" fmla="*/ 8186738 w 8186738"/>
                  <a:gd name="csY15" fmla="*/ 439831 h 1281062"/>
                  <a:gd name="csX16" fmla="*/ 8186738 w 8186738"/>
                  <a:gd name="csY16" fmla="*/ 866852 h 1281062"/>
                  <a:gd name="csX17" fmla="*/ 8186738 w 8186738"/>
                  <a:gd name="csY17" fmla="*/ 1281062 h 1281062"/>
                  <a:gd name="csX18" fmla="*/ 7683838 w 8186738"/>
                  <a:gd name="csY18" fmla="*/ 1281062 h 1281062"/>
                  <a:gd name="csX19" fmla="*/ 7262806 w 8186738"/>
                  <a:gd name="csY19" fmla="*/ 1281062 h 1281062"/>
                  <a:gd name="csX20" fmla="*/ 6514304 w 8186738"/>
                  <a:gd name="csY20" fmla="*/ 1281062 h 1281062"/>
                  <a:gd name="csX21" fmla="*/ 5929537 w 8186738"/>
                  <a:gd name="csY21" fmla="*/ 1281062 h 1281062"/>
                  <a:gd name="csX22" fmla="*/ 5590373 w 8186738"/>
                  <a:gd name="csY22" fmla="*/ 1281062 h 1281062"/>
                  <a:gd name="csX23" fmla="*/ 5005606 w 8186738"/>
                  <a:gd name="csY23" fmla="*/ 1281062 h 1281062"/>
                  <a:gd name="csX24" fmla="*/ 4502706 w 8186738"/>
                  <a:gd name="csY24" fmla="*/ 1281062 h 1281062"/>
                  <a:gd name="csX25" fmla="*/ 3999806 w 8186738"/>
                  <a:gd name="csY25" fmla="*/ 1281062 h 1281062"/>
                  <a:gd name="csX26" fmla="*/ 3496907 w 8186738"/>
                  <a:gd name="csY26" fmla="*/ 1281062 h 1281062"/>
                  <a:gd name="csX27" fmla="*/ 2994007 w 8186738"/>
                  <a:gd name="csY27" fmla="*/ 1281062 h 1281062"/>
                  <a:gd name="csX28" fmla="*/ 2327373 w 8186738"/>
                  <a:gd name="csY28" fmla="*/ 1281062 h 1281062"/>
                  <a:gd name="csX29" fmla="*/ 1742606 w 8186738"/>
                  <a:gd name="csY29" fmla="*/ 1281062 h 1281062"/>
                  <a:gd name="csX30" fmla="*/ 1403441 w 8186738"/>
                  <a:gd name="csY30" fmla="*/ 1281062 h 1281062"/>
                  <a:gd name="csX31" fmla="*/ 900541 w 8186738"/>
                  <a:gd name="csY31" fmla="*/ 1281062 h 1281062"/>
                  <a:gd name="csX32" fmla="*/ 0 w 8186738"/>
                  <a:gd name="csY32" fmla="*/ 1281062 h 1281062"/>
                  <a:gd name="csX33" fmla="*/ 0 w 8186738"/>
                  <a:gd name="csY33" fmla="*/ 879663 h 1281062"/>
                  <a:gd name="csX34" fmla="*/ 0 w 8186738"/>
                  <a:gd name="csY34" fmla="*/ 491074 h 1281062"/>
                  <a:gd name="csX35" fmla="*/ 0 w 8186738"/>
                  <a:gd name="csY35" fmla="*/ 0 h 12810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8186738" h="1281062" fill="none" extrusionOk="0">
                    <a:moveTo>
                      <a:pt x="0" y="0"/>
                    </a:moveTo>
                    <a:cubicBezTo>
                      <a:pt x="360285" y="-83466"/>
                      <a:pt x="585570" y="56695"/>
                      <a:pt x="748502" y="0"/>
                    </a:cubicBezTo>
                    <a:cubicBezTo>
                      <a:pt x="911434" y="-56695"/>
                      <a:pt x="1028916" y="41772"/>
                      <a:pt x="1169534" y="0"/>
                    </a:cubicBezTo>
                    <a:cubicBezTo>
                      <a:pt x="1310152" y="-41772"/>
                      <a:pt x="1592566" y="62913"/>
                      <a:pt x="1754301" y="0"/>
                    </a:cubicBezTo>
                    <a:cubicBezTo>
                      <a:pt x="1916036" y="-62913"/>
                      <a:pt x="2164179" y="46199"/>
                      <a:pt x="2420935" y="0"/>
                    </a:cubicBezTo>
                    <a:cubicBezTo>
                      <a:pt x="2677691" y="-46199"/>
                      <a:pt x="2624688" y="6104"/>
                      <a:pt x="2760100" y="0"/>
                    </a:cubicBezTo>
                    <a:cubicBezTo>
                      <a:pt x="2895513" y="-6104"/>
                      <a:pt x="3018708" y="39823"/>
                      <a:pt x="3099265" y="0"/>
                    </a:cubicBezTo>
                    <a:cubicBezTo>
                      <a:pt x="3179823" y="-39823"/>
                      <a:pt x="3551436" y="87516"/>
                      <a:pt x="3847767" y="0"/>
                    </a:cubicBezTo>
                    <a:cubicBezTo>
                      <a:pt x="4144098" y="-87516"/>
                      <a:pt x="4252024" y="20928"/>
                      <a:pt x="4432534" y="0"/>
                    </a:cubicBezTo>
                    <a:cubicBezTo>
                      <a:pt x="4613044" y="-20928"/>
                      <a:pt x="4680685" y="16137"/>
                      <a:pt x="4771699" y="0"/>
                    </a:cubicBezTo>
                    <a:cubicBezTo>
                      <a:pt x="4862713" y="-16137"/>
                      <a:pt x="5180721" y="15113"/>
                      <a:pt x="5356466" y="0"/>
                    </a:cubicBezTo>
                    <a:cubicBezTo>
                      <a:pt x="5532211" y="-15113"/>
                      <a:pt x="5741066" y="27013"/>
                      <a:pt x="6104967" y="0"/>
                    </a:cubicBezTo>
                    <a:cubicBezTo>
                      <a:pt x="6468868" y="-27013"/>
                      <a:pt x="6373638" y="18277"/>
                      <a:pt x="6607867" y="0"/>
                    </a:cubicBezTo>
                    <a:cubicBezTo>
                      <a:pt x="6842096" y="-18277"/>
                      <a:pt x="6994465" y="11235"/>
                      <a:pt x="7110767" y="0"/>
                    </a:cubicBezTo>
                    <a:cubicBezTo>
                      <a:pt x="7227069" y="-11235"/>
                      <a:pt x="7846561" y="32849"/>
                      <a:pt x="8186738" y="0"/>
                    </a:cubicBezTo>
                    <a:cubicBezTo>
                      <a:pt x="8232345" y="107705"/>
                      <a:pt x="8175255" y="339111"/>
                      <a:pt x="8186738" y="439831"/>
                    </a:cubicBezTo>
                    <a:cubicBezTo>
                      <a:pt x="8198221" y="540551"/>
                      <a:pt x="8142993" y="751073"/>
                      <a:pt x="8186738" y="866852"/>
                    </a:cubicBezTo>
                    <a:cubicBezTo>
                      <a:pt x="8230483" y="982631"/>
                      <a:pt x="8178866" y="1160576"/>
                      <a:pt x="8186738" y="1281062"/>
                    </a:cubicBezTo>
                    <a:cubicBezTo>
                      <a:pt x="7976078" y="1302142"/>
                      <a:pt x="7815664" y="1280458"/>
                      <a:pt x="7683838" y="1281062"/>
                    </a:cubicBezTo>
                    <a:cubicBezTo>
                      <a:pt x="7552012" y="1281666"/>
                      <a:pt x="7451004" y="1235196"/>
                      <a:pt x="7262806" y="1281062"/>
                    </a:cubicBezTo>
                    <a:cubicBezTo>
                      <a:pt x="7074608" y="1326928"/>
                      <a:pt x="6702534" y="1262125"/>
                      <a:pt x="6514304" y="1281062"/>
                    </a:cubicBezTo>
                    <a:cubicBezTo>
                      <a:pt x="6326074" y="1299999"/>
                      <a:pt x="6174543" y="1235934"/>
                      <a:pt x="5929537" y="1281062"/>
                    </a:cubicBezTo>
                    <a:cubicBezTo>
                      <a:pt x="5684531" y="1326190"/>
                      <a:pt x="5690686" y="1266808"/>
                      <a:pt x="5590373" y="1281062"/>
                    </a:cubicBezTo>
                    <a:cubicBezTo>
                      <a:pt x="5490060" y="1295316"/>
                      <a:pt x="5271194" y="1274541"/>
                      <a:pt x="5005606" y="1281062"/>
                    </a:cubicBezTo>
                    <a:cubicBezTo>
                      <a:pt x="4740018" y="1287583"/>
                      <a:pt x="4631141" y="1230452"/>
                      <a:pt x="4502706" y="1281062"/>
                    </a:cubicBezTo>
                    <a:cubicBezTo>
                      <a:pt x="4374271" y="1331672"/>
                      <a:pt x="4177097" y="1223369"/>
                      <a:pt x="3999806" y="1281062"/>
                    </a:cubicBezTo>
                    <a:cubicBezTo>
                      <a:pt x="3822515" y="1338755"/>
                      <a:pt x="3708566" y="1279847"/>
                      <a:pt x="3496907" y="1281062"/>
                    </a:cubicBezTo>
                    <a:cubicBezTo>
                      <a:pt x="3285248" y="1282277"/>
                      <a:pt x="3206661" y="1248147"/>
                      <a:pt x="2994007" y="1281062"/>
                    </a:cubicBezTo>
                    <a:cubicBezTo>
                      <a:pt x="2781353" y="1313977"/>
                      <a:pt x="2592293" y="1246094"/>
                      <a:pt x="2327373" y="1281062"/>
                    </a:cubicBezTo>
                    <a:cubicBezTo>
                      <a:pt x="2062453" y="1316030"/>
                      <a:pt x="1895773" y="1214494"/>
                      <a:pt x="1742606" y="1281062"/>
                    </a:cubicBezTo>
                    <a:cubicBezTo>
                      <a:pt x="1589439" y="1347630"/>
                      <a:pt x="1498502" y="1251877"/>
                      <a:pt x="1403441" y="1281062"/>
                    </a:cubicBezTo>
                    <a:cubicBezTo>
                      <a:pt x="1308381" y="1310247"/>
                      <a:pt x="1024612" y="1241760"/>
                      <a:pt x="900541" y="1281062"/>
                    </a:cubicBezTo>
                    <a:cubicBezTo>
                      <a:pt x="776470" y="1320364"/>
                      <a:pt x="299669" y="1215422"/>
                      <a:pt x="0" y="1281062"/>
                    </a:cubicBezTo>
                    <a:cubicBezTo>
                      <a:pt x="-36320" y="1095954"/>
                      <a:pt x="16059" y="998508"/>
                      <a:pt x="0" y="879663"/>
                    </a:cubicBezTo>
                    <a:cubicBezTo>
                      <a:pt x="-16059" y="760818"/>
                      <a:pt x="21429" y="650081"/>
                      <a:pt x="0" y="491074"/>
                    </a:cubicBezTo>
                    <a:cubicBezTo>
                      <a:pt x="-21429" y="332067"/>
                      <a:pt x="15806" y="108172"/>
                      <a:pt x="0" y="0"/>
                    </a:cubicBezTo>
                    <a:close/>
                  </a:path>
                  <a:path w="8186738" h="1281062" stroke="0" extrusionOk="0">
                    <a:moveTo>
                      <a:pt x="0" y="0"/>
                    </a:moveTo>
                    <a:cubicBezTo>
                      <a:pt x="146055" y="-18901"/>
                      <a:pt x="355116" y="35039"/>
                      <a:pt x="502900" y="0"/>
                    </a:cubicBezTo>
                    <a:cubicBezTo>
                      <a:pt x="650684" y="-35039"/>
                      <a:pt x="678233" y="26498"/>
                      <a:pt x="842064" y="0"/>
                    </a:cubicBezTo>
                    <a:cubicBezTo>
                      <a:pt x="1005895" y="-26498"/>
                      <a:pt x="1388009" y="24810"/>
                      <a:pt x="1590566" y="0"/>
                    </a:cubicBezTo>
                    <a:cubicBezTo>
                      <a:pt x="1793123" y="-24810"/>
                      <a:pt x="1987452" y="8217"/>
                      <a:pt x="2093466" y="0"/>
                    </a:cubicBezTo>
                    <a:cubicBezTo>
                      <a:pt x="2199480" y="-8217"/>
                      <a:pt x="2478667" y="39843"/>
                      <a:pt x="2596365" y="0"/>
                    </a:cubicBezTo>
                    <a:cubicBezTo>
                      <a:pt x="2714063" y="-39843"/>
                      <a:pt x="3021914" y="44109"/>
                      <a:pt x="3344867" y="0"/>
                    </a:cubicBezTo>
                    <a:cubicBezTo>
                      <a:pt x="3667820" y="-44109"/>
                      <a:pt x="3557775" y="40062"/>
                      <a:pt x="3765899" y="0"/>
                    </a:cubicBezTo>
                    <a:cubicBezTo>
                      <a:pt x="3974023" y="-40062"/>
                      <a:pt x="4225424" y="2831"/>
                      <a:pt x="4514401" y="0"/>
                    </a:cubicBezTo>
                    <a:cubicBezTo>
                      <a:pt x="4803378" y="-2831"/>
                      <a:pt x="5010924" y="25893"/>
                      <a:pt x="5262903" y="0"/>
                    </a:cubicBezTo>
                    <a:cubicBezTo>
                      <a:pt x="5514882" y="-25893"/>
                      <a:pt x="5664030" y="47981"/>
                      <a:pt x="5847670" y="0"/>
                    </a:cubicBezTo>
                    <a:cubicBezTo>
                      <a:pt x="6031310" y="-47981"/>
                      <a:pt x="6393075" y="25146"/>
                      <a:pt x="6596172" y="0"/>
                    </a:cubicBezTo>
                    <a:cubicBezTo>
                      <a:pt x="6799269" y="-25146"/>
                      <a:pt x="6869624" y="31755"/>
                      <a:pt x="7099071" y="0"/>
                    </a:cubicBezTo>
                    <a:cubicBezTo>
                      <a:pt x="7328518" y="-31755"/>
                      <a:pt x="7466569" y="30246"/>
                      <a:pt x="7601971" y="0"/>
                    </a:cubicBezTo>
                    <a:cubicBezTo>
                      <a:pt x="7737373" y="-30246"/>
                      <a:pt x="7896712" y="30630"/>
                      <a:pt x="8186738" y="0"/>
                    </a:cubicBezTo>
                    <a:cubicBezTo>
                      <a:pt x="8210671" y="197089"/>
                      <a:pt x="8165990" y="299666"/>
                      <a:pt x="8186738" y="414210"/>
                    </a:cubicBezTo>
                    <a:cubicBezTo>
                      <a:pt x="8207486" y="528754"/>
                      <a:pt x="8148684" y="628408"/>
                      <a:pt x="8186738" y="841231"/>
                    </a:cubicBezTo>
                    <a:cubicBezTo>
                      <a:pt x="8224792" y="1054054"/>
                      <a:pt x="8161625" y="1075044"/>
                      <a:pt x="8186738" y="1281062"/>
                    </a:cubicBezTo>
                    <a:cubicBezTo>
                      <a:pt x="7905484" y="1300057"/>
                      <a:pt x="7759355" y="1271996"/>
                      <a:pt x="7520104" y="1281062"/>
                    </a:cubicBezTo>
                    <a:cubicBezTo>
                      <a:pt x="7280853" y="1290128"/>
                      <a:pt x="7339232" y="1258952"/>
                      <a:pt x="7180939" y="1281062"/>
                    </a:cubicBezTo>
                    <a:cubicBezTo>
                      <a:pt x="7022646" y="1303172"/>
                      <a:pt x="6964905" y="1238073"/>
                      <a:pt x="6759907" y="1281062"/>
                    </a:cubicBezTo>
                    <a:cubicBezTo>
                      <a:pt x="6554909" y="1324051"/>
                      <a:pt x="6227487" y="1263032"/>
                      <a:pt x="6011405" y="1281062"/>
                    </a:cubicBezTo>
                    <a:cubicBezTo>
                      <a:pt x="5795323" y="1299092"/>
                      <a:pt x="5568686" y="1279207"/>
                      <a:pt x="5426638" y="1281062"/>
                    </a:cubicBezTo>
                    <a:cubicBezTo>
                      <a:pt x="5284590" y="1282917"/>
                      <a:pt x="5119539" y="1249532"/>
                      <a:pt x="5005606" y="1281062"/>
                    </a:cubicBezTo>
                    <a:cubicBezTo>
                      <a:pt x="4891673" y="1312592"/>
                      <a:pt x="4665613" y="1245352"/>
                      <a:pt x="4420839" y="1281062"/>
                    </a:cubicBezTo>
                    <a:cubicBezTo>
                      <a:pt x="4176065" y="1316772"/>
                      <a:pt x="4216960" y="1279744"/>
                      <a:pt x="4081674" y="1281062"/>
                    </a:cubicBezTo>
                    <a:cubicBezTo>
                      <a:pt x="3946388" y="1282380"/>
                      <a:pt x="3876259" y="1261987"/>
                      <a:pt x="3742509" y="1281062"/>
                    </a:cubicBezTo>
                    <a:cubicBezTo>
                      <a:pt x="3608759" y="1300137"/>
                      <a:pt x="3348061" y="1258164"/>
                      <a:pt x="3157742" y="1281062"/>
                    </a:cubicBezTo>
                    <a:cubicBezTo>
                      <a:pt x="2967423" y="1303960"/>
                      <a:pt x="2918166" y="1261199"/>
                      <a:pt x="2736710" y="1281062"/>
                    </a:cubicBezTo>
                    <a:cubicBezTo>
                      <a:pt x="2555254" y="1300925"/>
                      <a:pt x="2344982" y="1261215"/>
                      <a:pt x="2070075" y="1281062"/>
                    </a:cubicBezTo>
                    <a:cubicBezTo>
                      <a:pt x="1795169" y="1300909"/>
                      <a:pt x="1827184" y="1265174"/>
                      <a:pt x="1649043" y="1281062"/>
                    </a:cubicBezTo>
                    <a:cubicBezTo>
                      <a:pt x="1470902" y="1296950"/>
                      <a:pt x="1230056" y="1275716"/>
                      <a:pt x="982409" y="1281062"/>
                    </a:cubicBezTo>
                    <a:cubicBezTo>
                      <a:pt x="734762" y="1286408"/>
                      <a:pt x="724096" y="1266205"/>
                      <a:pt x="643244" y="1281062"/>
                    </a:cubicBezTo>
                    <a:cubicBezTo>
                      <a:pt x="562393" y="1295919"/>
                      <a:pt x="252070" y="1246035"/>
                      <a:pt x="0" y="1281062"/>
                    </a:cubicBezTo>
                    <a:cubicBezTo>
                      <a:pt x="-6730" y="1181017"/>
                      <a:pt x="42962" y="1052612"/>
                      <a:pt x="0" y="879663"/>
                    </a:cubicBezTo>
                    <a:cubicBezTo>
                      <a:pt x="-42962" y="706714"/>
                      <a:pt x="42658" y="647322"/>
                      <a:pt x="0" y="427021"/>
                    </a:cubicBezTo>
                    <a:cubicBezTo>
                      <a:pt x="-42658" y="206720"/>
                      <a:pt x="16871" y="111193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rgbClr val="9C5B00"/>
                    </a:solidFill>
                    <a:latin typeface="Palatino" pitchFamily="2" charset="77"/>
                    <a:ea typeface="Palatino" pitchFamily="2" charset="77"/>
                  </a:rPr>
                  <a:t>[Kővári, Sós, </a:t>
                </a:r>
                <a:r>
                  <a:rPr lang="en-US" sz="2800" dirty="0" err="1">
                    <a:solidFill>
                      <a:srgbClr val="9C5B00"/>
                    </a:solidFill>
                    <a:latin typeface="Palatino" pitchFamily="2" charset="77"/>
                    <a:ea typeface="Palatino" pitchFamily="2" charset="77"/>
                  </a:rPr>
                  <a:t>Turán</a:t>
                </a:r>
                <a:r>
                  <a:rPr lang="en-US" sz="2800" dirty="0">
                    <a:solidFill>
                      <a:srgbClr val="9C5B00"/>
                    </a:solidFill>
                    <a:latin typeface="Palatino" pitchFamily="2" charset="77"/>
                    <a:ea typeface="Palatino" pitchFamily="2" charset="77"/>
                  </a:rPr>
                  <a:t>, 1954] </a:t>
                </a:r>
                <a:r>
                  <a:rPr lang="en-US" sz="2800" dirty="0">
                    <a:solidFill>
                      <a:schemeClr val="tx1"/>
                    </a:solidFill>
                    <a:latin typeface="Palatino" pitchFamily="2" charset="77"/>
                    <a:ea typeface="Palatino" pitchFamily="2" charset="77"/>
                  </a:rPr>
                  <a:t>Any graph with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Palatino" pitchFamily="2" charset="77"/>
                    <a:ea typeface="Palatino" pitchFamily="2" charset="77"/>
                  </a:rPr>
                  <a:t> edges contains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Palatino" pitchFamily="2" charset="77"/>
                    <a:ea typeface="Palatino" pitchFamily="2" charset="77"/>
                  </a:rPr>
                  <a:t>with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Palatino" pitchFamily="2" charset="77"/>
                      </a:rPr>
                      <m:t>𝑡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Palatino" pitchFamily="2" charset="77"/>
                      </a:rPr>
                      <m:t>=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Palatino" pitchFamily="2" charset="77"/>
                      </a:rPr>
                      <m:t>Θ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Palatino" pitchFamily="2" charset="77"/>
                      </a:rPr>
                      <m:t>(</m:t>
                    </m:r>
                    <m:func>
                      <m:func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alatino" pitchFamily="2" charset="77"/>
                          </a:rPr>
                          <m:t>log</m:t>
                        </m:r>
                      </m:fName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alatino" pitchFamily="2" charset="77"/>
                          </a:rPr>
                          <m:t>𝑛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alatino" pitchFamily="2" charset="77"/>
                          </a:rPr>
                          <m:t>)</m:t>
                        </m:r>
                      </m:e>
                    </m:func>
                  </m:oMath>
                </a14:m>
                <a:endParaRPr lang="en-US" sz="2800" dirty="0">
                  <a:solidFill>
                    <a:schemeClr val="tx1"/>
                  </a:solidFill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96E8BEC-EE58-9510-6150-CC5C47DB86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61" y="885824"/>
                <a:ext cx="8186738" cy="12810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8186738"/>
                          <a:gd name="connsiteY0" fmla="*/ 0 h 1281062"/>
                          <a:gd name="connsiteX1" fmla="*/ 748502 w 8186738"/>
                          <a:gd name="connsiteY1" fmla="*/ 0 h 1281062"/>
                          <a:gd name="connsiteX2" fmla="*/ 1169534 w 8186738"/>
                          <a:gd name="connsiteY2" fmla="*/ 0 h 1281062"/>
                          <a:gd name="connsiteX3" fmla="*/ 1754301 w 8186738"/>
                          <a:gd name="connsiteY3" fmla="*/ 0 h 1281062"/>
                          <a:gd name="connsiteX4" fmla="*/ 2420935 w 8186738"/>
                          <a:gd name="connsiteY4" fmla="*/ 0 h 1281062"/>
                          <a:gd name="connsiteX5" fmla="*/ 2760100 w 8186738"/>
                          <a:gd name="connsiteY5" fmla="*/ 0 h 1281062"/>
                          <a:gd name="connsiteX6" fmla="*/ 3099265 w 8186738"/>
                          <a:gd name="connsiteY6" fmla="*/ 0 h 1281062"/>
                          <a:gd name="connsiteX7" fmla="*/ 3847767 w 8186738"/>
                          <a:gd name="connsiteY7" fmla="*/ 0 h 1281062"/>
                          <a:gd name="connsiteX8" fmla="*/ 4432534 w 8186738"/>
                          <a:gd name="connsiteY8" fmla="*/ 0 h 1281062"/>
                          <a:gd name="connsiteX9" fmla="*/ 4771699 w 8186738"/>
                          <a:gd name="connsiteY9" fmla="*/ 0 h 1281062"/>
                          <a:gd name="connsiteX10" fmla="*/ 5356466 w 8186738"/>
                          <a:gd name="connsiteY10" fmla="*/ 0 h 1281062"/>
                          <a:gd name="connsiteX11" fmla="*/ 6104967 w 8186738"/>
                          <a:gd name="connsiteY11" fmla="*/ 0 h 1281062"/>
                          <a:gd name="connsiteX12" fmla="*/ 6607867 w 8186738"/>
                          <a:gd name="connsiteY12" fmla="*/ 0 h 1281062"/>
                          <a:gd name="connsiteX13" fmla="*/ 7110767 w 8186738"/>
                          <a:gd name="connsiteY13" fmla="*/ 0 h 1281062"/>
                          <a:gd name="connsiteX14" fmla="*/ 8186738 w 8186738"/>
                          <a:gd name="connsiteY14" fmla="*/ 0 h 1281062"/>
                          <a:gd name="connsiteX15" fmla="*/ 8186738 w 8186738"/>
                          <a:gd name="connsiteY15" fmla="*/ 439831 h 1281062"/>
                          <a:gd name="connsiteX16" fmla="*/ 8186738 w 8186738"/>
                          <a:gd name="connsiteY16" fmla="*/ 866852 h 1281062"/>
                          <a:gd name="connsiteX17" fmla="*/ 8186738 w 8186738"/>
                          <a:gd name="connsiteY17" fmla="*/ 1281062 h 1281062"/>
                          <a:gd name="connsiteX18" fmla="*/ 7683838 w 8186738"/>
                          <a:gd name="connsiteY18" fmla="*/ 1281062 h 1281062"/>
                          <a:gd name="connsiteX19" fmla="*/ 7262806 w 8186738"/>
                          <a:gd name="connsiteY19" fmla="*/ 1281062 h 1281062"/>
                          <a:gd name="connsiteX20" fmla="*/ 6514304 w 8186738"/>
                          <a:gd name="connsiteY20" fmla="*/ 1281062 h 1281062"/>
                          <a:gd name="connsiteX21" fmla="*/ 5929537 w 8186738"/>
                          <a:gd name="connsiteY21" fmla="*/ 1281062 h 1281062"/>
                          <a:gd name="connsiteX22" fmla="*/ 5590373 w 8186738"/>
                          <a:gd name="connsiteY22" fmla="*/ 1281062 h 1281062"/>
                          <a:gd name="connsiteX23" fmla="*/ 5005606 w 8186738"/>
                          <a:gd name="connsiteY23" fmla="*/ 1281062 h 1281062"/>
                          <a:gd name="connsiteX24" fmla="*/ 4502706 w 8186738"/>
                          <a:gd name="connsiteY24" fmla="*/ 1281062 h 1281062"/>
                          <a:gd name="connsiteX25" fmla="*/ 3999806 w 8186738"/>
                          <a:gd name="connsiteY25" fmla="*/ 1281062 h 1281062"/>
                          <a:gd name="connsiteX26" fmla="*/ 3496907 w 8186738"/>
                          <a:gd name="connsiteY26" fmla="*/ 1281062 h 1281062"/>
                          <a:gd name="connsiteX27" fmla="*/ 2994007 w 8186738"/>
                          <a:gd name="connsiteY27" fmla="*/ 1281062 h 1281062"/>
                          <a:gd name="connsiteX28" fmla="*/ 2327373 w 8186738"/>
                          <a:gd name="connsiteY28" fmla="*/ 1281062 h 1281062"/>
                          <a:gd name="connsiteX29" fmla="*/ 1742606 w 8186738"/>
                          <a:gd name="connsiteY29" fmla="*/ 1281062 h 1281062"/>
                          <a:gd name="connsiteX30" fmla="*/ 1403441 w 8186738"/>
                          <a:gd name="connsiteY30" fmla="*/ 1281062 h 1281062"/>
                          <a:gd name="connsiteX31" fmla="*/ 900541 w 8186738"/>
                          <a:gd name="connsiteY31" fmla="*/ 1281062 h 1281062"/>
                          <a:gd name="connsiteX32" fmla="*/ 0 w 8186738"/>
                          <a:gd name="connsiteY32" fmla="*/ 1281062 h 1281062"/>
                          <a:gd name="connsiteX33" fmla="*/ 0 w 8186738"/>
                          <a:gd name="connsiteY33" fmla="*/ 879663 h 1281062"/>
                          <a:gd name="connsiteX34" fmla="*/ 0 w 8186738"/>
                          <a:gd name="connsiteY34" fmla="*/ 491074 h 1281062"/>
                          <a:gd name="connsiteX35" fmla="*/ 0 w 8186738"/>
                          <a:gd name="connsiteY35" fmla="*/ 0 h 12810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</a:cxnLst>
                        <a:rect l="l" t="t" r="r" b="b"/>
                        <a:pathLst>
                          <a:path w="8186738" h="1281062" fill="none" extrusionOk="0">
                            <a:moveTo>
                              <a:pt x="0" y="0"/>
                            </a:moveTo>
                            <a:cubicBezTo>
                              <a:pt x="360285" y="-83466"/>
                              <a:pt x="585570" y="56695"/>
                              <a:pt x="748502" y="0"/>
                            </a:cubicBezTo>
                            <a:cubicBezTo>
                              <a:pt x="911434" y="-56695"/>
                              <a:pt x="1028916" y="41772"/>
                              <a:pt x="1169534" y="0"/>
                            </a:cubicBezTo>
                            <a:cubicBezTo>
                              <a:pt x="1310152" y="-41772"/>
                              <a:pt x="1592566" y="62913"/>
                              <a:pt x="1754301" y="0"/>
                            </a:cubicBezTo>
                            <a:cubicBezTo>
                              <a:pt x="1916036" y="-62913"/>
                              <a:pt x="2164179" y="46199"/>
                              <a:pt x="2420935" y="0"/>
                            </a:cubicBezTo>
                            <a:cubicBezTo>
                              <a:pt x="2677691" y="-46199"/>
                              <a:pt x="2624688" y="6104"/>
                              <a:pt x="2760100" y="0"/>
                            </a:cubicBezTo>
                            <a:cubicBezTo>
                              <a:pt x="2895513" y="-6104"/>
                              <a:pt x="3018708" y="39823"/>
                              <a:pt x="3099265" y="0"/>
                            </a:cubicBezTo>
                            <a:cubicBezTo>
                              <a:pt x="3179823" y="-39823"/>
                              <a:pt x="3551436" y="87516"/>
                              <a:pt x="3847767" y="0"/>
                            </a:cubicBezTo>
                            <a:cubicBezTo>
                              <a:pt x="4144098" y="-87516"/>
                              <a:pt x="4252024" y="20928"/>
                              <a:pt x="4432534" y="0"/>
                            </a:cubicBezTo>
                            <a:cubicBezTo>
                              <a:pt x="4613044" y="-20928"/>
                              <a:pt x="4680685" y="16137"/>
                              <a:pt x="4771699" y="0"/>
                            </a:cubicBezTo>
                            <a:cubicBezTo>
                              <a:pt x="4862713" y="-16137"/>
                              <a:pt x="5180721" y="15113"/>
                              <a:pt x="5356466" y="0"/>
                            </a:cubicBezTo>
                            <a:cubicBezTo>
                              <a:pt x="5532211" y="-15113"/>
                              <a:pt x="5741066" y="27013"/>
                              <a:pt x="6104967" y="0"/>
                            </a:cubicBezTo>
                            <a:cubicBezTo>
                              <a:pt x="6468868" y="-27013"/>
                              <a:pt x="6373638" y="18277"/>
                              <a:pt x="6607867" y="0"/>
                            </a:cubicBezTo>
                            <a:cubicBezTo>
                              <a:pt x="6842096" y="-18277"/>
                              <a:pt x="6994465" y="11235"/>
                              <a:pt x="7110767" y="0"/>
                            </a:cubicBezTo>
                            <a:cubicBezTo>
                              <a:pt x="7227069" y="-11235"/>
                              <a:pt x="7846561" y="32849"/>
                              <a:pt x="8186738" y="0"/>
                            </a:cubicBezTo>
                            <a:cubicBezTo>
                              <a:pt x="8232345" y="107705"/>
                              <a:pt x="8175255" y="339111"/>
                              <a:pt x="8186738" y="439831"/>
                            </a:cubicBezTo>
                            <a:cubicBezTo>
                              <a:pt x="8198221" y="540551"/>
                              <a:pt x="8142993" y="751073"/>
                              <a:pt x="8186738" y="866852"/>
                            </a:cubicBezTo>
                            <a:cubicBezTo>
                              <a:pt x="8230483" y="982631"/>
                              <a:pt x="8178866" y="1160576"/>
                              <a:pt x="8186738" y="1281062"/>
                            </a:cubicBezTo>
                            <a:cubicBezTo>
                              <a:pt x="7976078" y="1302142"/>
                              <a:pt x="7815664" y="1280458"/>
                              <a:pt x="7683838" y="1281062"/>
                            </a:cubicBezTo>
                            <a:cubicBezTo>
                              <a:pt x="7552012" y="1281666"/>
                              <a:pt x="7451004" y="1235196"/>
                              <a:pt x="7262806" y="1281062"/>
                            </a:cubicBezTo>
                            <a:cubicBezTo>
                              <a:pt x="7074608" y="1326928"/>
                              <a:pt x="6702534" y="1262125"/>
                              <a:pt x="6514304" y="1281062"/>
                            </a:cubicBezTo>
                            <a:cubicBezTo>
                              <a:pt x="6326074" y="1299999"/>
                              <a:pt x="6174543" y="1235934"/>
                              <a:pt x="5929537" y="1281062"/>
                            </a:cubicBezTo>
                            <a:cubicBezTo>
                              <a:pt x="5684531" y="1326190"/>
                              <a:pt x="5690686" y="1266808"/>
                              <a:pt x="5590373" y="1281062"/>
                            </a:cubicBezTo>
                            <a:cubicBezTo>
                              <a:pt x="5490060" y="1295316"/>
                              <a:pt x="5271194" y="1274541"/>
                              <a:pt x="5005606" y="1281062"/>
                            </a:cubicBezTo>
                            <a:cubicBezTo>
                              <a:pt x="4740018" y="1287583"/>
                              <a:pt x="4631141" y="1230452"/>
                              <a:pt x="4502706" y="1281062"/>
                            </a:cubicBezTo>
                            <a:cubicBezTo>
                              <a:pt x="4374271" y="1331672"/>
                              <a:pt x="4177097" y="1223369"/>
                              <a:pt x="3999806" y="1281062"/>
                            </a:cubicBezTo>
                            <a:cubicBezTo>
                              <a:pt x="3822515" y="1338755"/>
                              <a:pt x="3708566" y="1279847"/>
                              <a:pt x="3496907" y="1281062"/>
                            </a:cubicBezTo>
                            <a:cubicBezTo>
                              <a:pt x="3285248" y="1282277"/>
                              <a:pt x="3206661" y="1248147"/>
                              <a:pt x="2994007" y="1281062"/>
                            </a:cubicBezTo>
                            <a:cubicBezTo>
                              <a:pt x="2781353" y="1313977"/>
                              <a:pt x="2592293" y="1246094"/>
                              <a:pt x="2327373" y="1281062"/>
                            </a:cubicBezTo>
                            <a:cubicBezTo>
                              <a:pt x="2062453" y="1316030"/>
                              <a:pt x="1895773" y="1214494"/>
                              <a:pt x="1742606" y="1281062"/>
                            </a:cubicBezTo>
                            <a:cubicBezTo>
                              <a:pt x="1589439" y="1347630"/>
                              <a:pt x="1498502" y="1251877"/>
                              <a:pt x="1403441" y="1281062"/>
                            </a:cubicBezTo>
                            <a:cubicBezTo>
                              <a:pt x="1308381" y="1310247"/>
                              <a:pt x="1024612" y="1241760"/>
                              <a:pt x="900541" y="1281062"/>
                            </a:cubicBezTo>
                            <a:cubicBezTo>
                              <a:pt x="776470" y="1320364"/>
                              <a:pt x="299669" y="1215422"/>
                              <a:pt x="0" y="1281062"/>
                            </a:cubicBezTo>
                            <a:cubicBezTo>
                              <a:pt x="-36320" y="1095954"/>
                              <a:pt x="16059" y="998508"/>
                              <a:pt x="0" y="879663"/>
                            </a:cubicBezTo>
                            <a:cubicBezTo>
                              <a:pt x="-16059" y="760818"/>
                              <a:pt x="21429" y="650081"/>
                              <a:pt x="0" y="491074"/>
                            </a:cubicBezTo>
                            <a:cubicBezTo>
                              <a:pt x="-21429" y="332067"/>
                              <a:pt x="15806" y="108172"/>
                              <a:pt x="0" y="0"/>
                            </a:cubicBezTo>
                            <a:close/>
                          </a:path>
                          <a:path w="8186738" h="1281062" stroke="0" extrusionOk="0">
                            <a:moveTo>
                              <a:pt x="0" y="0"/>
                            </a:moveTo>
                            <a:cubicBezTo>
                              <a:pt x="146055" y="-18901"/>
                              <a:pt x="355116" y="35039"/>
                              <a:pt x="502900" y="0"/>
                            </a:cubicBezTo>
                            <a:cubicBezTo>
                              <a:pt x="650684" y="-35039"/>
                              <a:pt x="678233" y="26498"/>
                              <a:pt x="842064" y="0"/>
                            </a:cubicBezTo>
                            <a:cubicBezTo>
                              <a:pt x="1005895" y="-26498"/>
                              <a:pt x="1388009" y="24810"/>
                              <a:pt x="1590566" y="0"/>
                            </a:cubicBezTo>
                            <a:cubicBezTo>
                              <a:pt x="1793123" y="-24810"/>
                              <a:pt x="1987452" y="8217"/>
                              <a:pt x="2093466" y="0"/>
                            </a:cubicBezTo>
                            <a:cubicBezTo>
                              <a:pt x="2199480" y="-8217"/>
                              <a:pt x="2478667" y="39843"/>
                              <a:pt x="2596365" y="0"/>
                            </a:cubicBezTo>
                            <a:cubicBezTo>
                              <a:pt x="2714063" y="-39843"/>
                              <a:pt x="3021914" y="44109"/>
                              <a:pt x="3344867" y="0"/>
                            </a:cubicBezTo>
                            <a:cubicBezTo>
                              <a:pt x="3667820" y="-44109"/>
                              <a:pt x="3557775" y="40062"/>
                              <a:pt x="3765899" y="0"/>
                            </a:cubicBezTo>
                            <a:cubicBezTo>
                              <a:pt x="3974023" y="-40062"/>
                              <a:pt x="4225424" y="2831"/>
                              <a:pt x="4514401" y="0"/>
                            </a:cubicBezTo>
                            <a:cubicBezTo>
                              <a:pt x="4803378" y="-2831"/>
                              <a:pt x="5010924" y="25893"/>
                              <a:pt x="5262903" y="0"/>
                            </a:cubicBezTo>
                            <a:cubicBezTo>
                              <a:pt x="5514882" y="-25893"/>
                              <a:pt x="5664030" y="47981"/>
                              <a:pt x="5847670" y="0"/>
                            </a:cubicBezTo>
                            <a:cubicBezTo>
                              <a:pt x="6031310" y="-47981"/>
                              <a:pt x="6393075" y="25146"/>
                              <a:pt x="6596172" y="0"/>
                            </a:cubicBezTo>
                            <a:cubicBezTo>
                              <a:pt x="6799269" y="-25146"/>
                              <a:pt x="6869624" y="31755"/>
                              <a:pt x="7099071" y="0"/>
                            </a:cubicBezTo>
                            <a:cubicBezTo>
                              <a:pt x="7328518" y="-31755"/>
                              <a:pt x="7466569" y="30246"/>
                              <a:pt x="7601971" y="0"/>
                            </a:cubicBezTo>
                            <a:cubicBezTo>
                              <a:pt x="7737373" y="-30246"/>
                              <a:pt x="7896712" y="30630"/>
                              <a:pt x="8186738" y="0"/>
                            </a:cubicBezTo>
                            <a:cubicBezTo>
                              <a:pt x="8210671" y="197089"/>
                              <a:pt x="8165990" y="299666"/>
                              <a:pt x="8186738" y="414210"/>
                            </a:cubicBezTo>
                            <a:cubicBezTo>
                              <a:pt x="8207486" y="528754"/>
                              <a:pt x="8148684" y="628408"/>
                              <a:pt x="8186738" y="841231"/>
                            </a:cubicBezTo>
                            <a:cubicBezTo>
                              <a:pt x="8224792" y="1054054"/>
                              <a:pt x="8161625" y="1075044"/>
                              <a:pt x="8186738" y="1281062"/>
                            </a:cubicBezTo>
                            <a:cubicBezTo>
                              <a:pt x="7905484" y="1300057"/>
                              <a:pt x="7759355" y="1271996"/>
                              <a:pt x="7520104" y="1281062"/>
                            </a:cubicBezTo>
                            <a:cubicBezTo>
                              <a:pt x="7280853" y="1290128"/>
                              <a:pt x="7339232" y="1258952"/>
                              <a:pt x="7180939" y="1281062"/>
                            </a:cubicBezTo>
                            <a:cubicBezTo>
                              <a:pt x="7022646" y="1303172"/>
                              <a:pt x="6964905" y="1238073"/>
                              <a:pt x="6759907" y="1281062"/>
                            </a:cubicBezTo>
                            <a:cubicBezTo>
                              <a:pt x="6554909" y="1324051"/>
                              <a:pt x="6227487" y="1263032"/>
                              <a:pt x="6011405" y="1281062"/>
                            </a:cubicBezTo>
                            <a:cubicBezTo>
                              <a:pt x="5795323" y="1299092"/>
                              <a:pt x="5568686" y="1279207"/>
                              <a:pt x="5426638" y="1281062"/>
                            </a:cubicBezTo>
                            <a:cubicBezTo>
                              <a:pt x="5284590" y="1282917"/>
                              <a:pt x="5119539" y="1249532"/>
                              <a:pt x="5005606" y="1281062"/>
                            </a:cubicBezTo>
                            <a:cubicBezTo>
                              <a:pt x="4891673" y="1312592"/>
                              <a:pt x="4665613" y="1245352"/>
                              <a:pt x="4420839" y="1281062"/>
                            </a:cubicBezTo>
                            <a:cubicBezTo>
                              <a:pt x="4176065" y="1316772"/>
                              <a:pt x="4216960" y="1279744"/>
                              <a:pt x="4081674" y="1281062"/>
                            </a:cubicBezTo>
                            <a:cubicBezTo>
                              <a:pt x="3946388" y="1282380"/>
                              <a:pt x="3876259" y="1261987"/>
                              <a:pt x="3742509" y="1281062"/>
                            </a:cubicBezTo>
                            <a:cubicBezTo>
                              <a:pt x="3608759" y="1300137"/>
                              <a:pt x="3348061" y="1258164"/>
                              <a:pt x="3157742" y="1281062"/>
                            </a:cubicBezTo>
                            <a:cubicBezTo>
                              <a:pt x="2967423" y="1303960"/>
                              <a:pt x="2918166" y="1261199"/>
                              <a:pt x="2736710" y="1281062"/>
                            </a:cubicBezTo>
                            <a:cubicBezTo>
                              <a:pt x="2555254" y="1300925"/>
                              <a:pt x="2344982" y="1261215"/>
                              <a:pt x="2070075" y="1281062"/>
                            </a:cubicBezTo>
                            <a:cubicBezTo>
                              <a:pt x="1795169" y="1300909"/>
                              <a:pt x="1827184" y="1265174"/>
                              <a:pt x="1649043" y="1281062"/>
                            </a:cubicBezTo>
                            <a:cubicBezTo>
                              <a:pt x="1470902" y="1296950"/>
                              <a:pt x="1230056" y="1275716"/>
                              <a:pt x="982409" y="1281062"/>
                            </a:cubicBezTo>
                            <a:cubicBezTo>
                              <a:pt x="734762" y="1286408"/>
                              <a:pt x="724096" y="1266205"/>
                              <a:pt x="643244" y="1281062"/>
                            </a:cubicBezTo>
                            <a:cubicBezTo>
                              <a:pt x="562393" y="1295919"/>
                              <a:pt x="252070" y="1246035"/>
                              <a:pt x="0" y="1281062"/>
                            </a:cubicBezTo>
                            <a:cubicBezTo>
                              <a:pt x="-6730" y="1181017"/>
                              <a:pt x="42962" y="1052612"/>
                              <a:pt x="0" y="879663"/>
                            </a:cubicBezTo>
                            <a:cubicBezTo>
                              <a:pt x="-42962" y="706714"/>
                              <a:pt x="42658" y="647322"/>
                              <a:pt x="0" y="427021"/>
                            </a:cubicBezTo>
                            <a:cubicBezTo>
                              <a:pt x="-42658" y="206720"/>
                              <a:pt x="16871" y="11119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792707D-2577-74F4-B52D-7D8211730107}"/>
                  </a:ext>
                </a:extLst>
              </p:cNvPr>
              <p:cNvSpPr/>
              <p:nvPr/>
            </p:nvSpPr>
            <p:spPr>
              <a:xfrm>
                <a:off x="500061" y="2262162"/>
                <a:ext cx="8186738" cy="2762302"/>
              </a:xfrm>
              <a:custGeom>
                <a:avLst/>
                <a:gdLst>
                  <a:gd name="csX0" fmla="*/ 0 w 8186738"/>
                  <a:gd name="csY0" fmla="*/ 0 h 2762302"/>
                  <a:gd name="csX1" fmla="*/ 666634 w 8186738"/>
                  <a:gd name="csY1" fmla="*/ 0 h 2762302"/>
                  <a:gd name="csX2" fmla="*/ 1005799 w 8186738"/>
                  <a:gd name="csY2" fmla="*/ 0 h 2762302"/>
                  <a:gd name="csX3" fmla="*/ 1754301 w 8186738"/>
                  <a:gd name="csY3" fmla="*/ 0 h 2762302"/>
                  <a:gd name="csX4" fmla="*/ 2339068 w 8186738"/>
                  <a:gd name="csY4" fmla="*/ 0 h 2762302"/>
                  <a:gd name="csX5" fmla="*/ 2678233 w 8186738"/>
                  <a:gd name="csY5" fmla="*/ 0 h 2762302"/>
                  <a:gd name="csX6" fmla="*/ 3263000 w 8186738"/>
                  <a:gd name="csY6" fmla="*/ 0 h 2762302"/>
                  <a:gd name="csX7" fmla="*/ 4011502 w 8186738"/>
                  <a:gd name="csY7" fmla="*/ 0 h 2762302"/>
                  <a:gd name="csX8" fmla="*/ 4514401 w 8186738"/>
                  <a:gd name="csY8" fmla="*/ 0 h 2762302"/>
                  <a:gd name="csX9" fmla="*/ 5017301 w 8186738"/>
                  <a:gd name="csY9" fmla="*/ 0 h 2762302"/>
                  <a:gd name="csX10" fmla="*/ 5602068 w 8186738"/>
                  <a:gd name="csY10" fmla="*/ 0 h 2762302"/>
                  <a:gd name="csX11" fmla="*/ 6268702 w 8186738"/>
                  <a:gd name="csY11" fmla="*/ 0 h 2762302"/>
                  <a:gd name="csX12" fmla="*/ 6935337 w 8186738"/>
                  <a:gd name="csY12" fmla="*/ 0 h 2762302"/>
                  <a:gd name="csX13" fmla="*/ 7601971 w 8186738"/>
                  <a:gd name="csY13" fmla="*/ 0 h 2762302"/>
                  <a:gd name="csX14" fmla="*/ 8186738 w 8186738"/>
                  <a:gd name="csY14" fmla="*/ 0 h 2762302"/>
                  <a:gd name="csX15" fmla="*/ 8186738 w 8186738"/>
                  <a:gd name="csY15" fmla="*/ 552460 h 2762302"/>
                  <a:gd name="csX16" fmla="*/ 8186738 w 8186738"/>
                  <a:gd name="csY16" fmla="*/ 1104921 h 2762302"/>
                  <a:gd name="csX17" fmla="*/ 8186738 w 8186738"/>
                  <a:gd name="csY17" fmla="*/ 1685004 h 2762302"/>
                  <a:gd name="csX18" fmla="*/ 8186738 w 8186738"/>
                  <a:gd name="csY18" fmla="*/ 2762302 h 2762302"/>
                  <a:gd name="csX19" fmla="*/ 7520104 w 8186738"/>
                  <a:gd name="csY19" fmla="*/ 2762302 h 2762302"/>
                  <a:gd name="csX20" fmla="*/ 7017204 w 8186738"/>
                  <a:gd name="csY20" fmla="*/ 2762302 h 2762302"/>
                  <a:gd name="csX21" fmla="*/ 6514304 w 8186738"/>
                  <a:gd name="csY21" fmla="*/ 2762302 h 2762302"/>
                  <a:gd name="csX22" fmla="*/ 6011405 w 8186738"/>
                  <a:gd name="csY22" fmla="*/ 2762302 h 2762302"/>
                  <a:gd name="csX23" fmla="*/ 5508505 w 8186738"/>
                  <a:gd name="csY23" fmla="*/ 2762302 h 2762302"/>
                  <a:gd name="csX24" fmla="*/ 4841871 w 8186738"/>
                  <a:gd name="csY24" fmla="*/ 2762302 h 2762302"/>
                  <a:gd name="csX25" fmla="*/ 4257104 w 8186738"/>
                  <a:gd name="csY25" fmla="*/ 2762302 h 2762302"/>
                  <a:gd name="csX26" fmla="*/ 3917939 w 8186738"/>
                  <a:gd name="csY26" fmla="*/ 2762302 h 2762302"/>
                  <a:gd name="csX27" fmla="*/ 3415039 w 8186738"/>
                  <a:gd name="csY27" fmla="*/ 2762302 h 2762302"/>
                  <a:gd name="csX28" fmla="*/ 2748405 w 8186738"/>
                  <a:gd name="csY28" fmla="*/ 2762302 h 2762302"/>
                  <a:gd name="csX29" fmla="*/ 2327373 w 8186738"/>
                  <a:gd name="csY29" fmla="*/ 2762302 h 2762302"/>
                  <a:gd name="csX30" fmla="*/ 1578871 w 8186738"/>
                  <a:gd name="csY30" fmla="*/ 2762302 h 2762302"/>
                  <a:gd name="csX31" fmla="*/ 830369 w 8186738"/>
                  <a:gd name="csY31" fmla="*/ 2762302 h 2762302"/>
                  <a:gd name="csX32" fmla="*/ 0 w 8186738"/>
                  <a:gd name="csY32" fmla="*/ 2762302 h 2762302"/>
                  <a:gd name="csX33" fmla="*/ 0 w 8186738"/>
                  <a:gd name="csY33" fmla="*/ 2154596 h 2762302"/>
                  <a:gd name="csX34" fmla="*/ 0 w 8186738"/>
                  <a:gd name="csY34" fmla="*/ 1602135 h 2762302"/>
                  <a:gd name="csX35" fmla="*/ 0 w 8186738"/>
                  <a:gd name="csY35" fmla="*/ 1104921 h 2762302"/>
                  <a:gd name="csX36" fmla="*/ 0 w 8186738"/>
                  <a:gd name="csY36" fmla="*/ 607706 h 2762302"/>
                  <a:gd name="csX37" fmla="*/ 0 w 8186738"/>
                  <a:gd name="csY37" fmla="*/ 0 h 2762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</a:cxnLst>
                <a:rect l="l" t="t" r="r" b="b"/>
                <a:pathLst>
                  <a:path w="8186738" h="2762302" fill="none" extrusionOk="0">
                    <a:moveTo>
                      <a:pt x="0" y="0"/>
                    </a:moveTo>
                    <a:cubicBezTo>
                      <a:pt x="293419" y="-66869"/>
                      <a:pt x="453662" y="71106"/>
                      <a:pt x="666634" y="0"/>
                    </a:cubicBezTo>
                    <a:cubicBezTo>
                      <a:pt x="879606" y="-71106"/>
                      <a:pt x="925242" y="39823"/>
                      <a:pt x="1005799" y="0"/>
                    </a:cubicBezTo>
                    <a:cubicBezTo>
                      <a:pt x="1086357" y="-39823"/>
                      <a:pt x="1457970" y="87516"/>
                      <a:pt x="1754301" y="0"/>
                    </a:cubicBezTo>
                    <a:cubicBezTo>
                      <a:pt x="2050632" y="-87516"/>
                      <a:pt x="2158558" y="20928"/>
                      <a:pt x="2339068" y="0"/>
                    </a:cubicBezTo>
                    <a:cubicBezTo>
                      <a:pt x="2519578" y="-20928"/>
                      <a:pt x="2587219" y="16137"/>
                      <a:pt x="2678233" y="0"/>
                    </a:cubicBezTo>
                    <a:cubicBezTo>
                      <a:pt x="2769247" y="-16137"/>
                      <a:pt x="3087255" y="15113"/>
                      <a:pt x="3263000" y="0"/>
                    </a:cubicBezTo>
                    <a:cubicBezTo>
                      <a:pt x="3438745" y="-15113"/>
                      <a:pt x="3647005" y="21664"/>
                      <a:pt x="4011502" y="0"/>
                    </a:cubicBezTo>
                    <a:cubicBezTo>
                      <a:pt x="4375999" y="-21664"/>
                      <a:pt x="4287369" y="22938"/>
                      <a:pt x="4514401" y="0"/>
                    </a:cubicBezTo>
                    <a:cubicBezTo>
                      <a:pt x="4741433" y="-22938"/>
                      <a:pt x="4900999" y="11235"/>
                      <a:pt x="5017301" y="0"/>
                    </a:cubicBezTo>
                    <a:cubicBezTo>
                      <a:pt x="5133603" y="-11235"/>
                      <a:pt x="5428898" y="49458"/>
                      <a:pt x="5602068" y="0"/>
                    </a:cubicBezTo>
                    <a:cubicBezTo>
                      <a:pt x="5775238" y="-49458"/>
                      <a:pt x="5958748" y="34423"/>
                      <a:pt x="6268702" y="0"/>
                    </a:cubicBezTo>
                    <a:cubicBezTo>
                      <a:pt x="6578656" y="-34423"/>
                      <a:pt x="6632051" y="79090"/>
                      <a:pt x="6935337" y="0"/>
                    </a:cubicBezTo>
                    <a:cubicBezTo>
                      <a:pt x="7238624" y="-79090"/>
                      <a:pt x="7460767" y="7524"/>
                      <a:pt x="7601971" y="0"/>
                    </a:cubicBezTo>
                    <a:cubicBezTo>
                      <a:pt x="7743175" y="-7524"/>
                      <a:pt x="7952196" y="69430"/>
                      <a:pt x="8186738" y="0"/>
                    </a:cubicBezTo>
                    <a:cubicBezTo>
                      <a:pt x="8224388" y="145374"/>
                      <a:pt x="8158652" y="362184"/>
                      <a:pt x="8186738" y="552460"/>
                    </a:cubicBezTo>
                    <a:cubicBezTo>
                      <a:pt x="8214824" y="742736"/>
                      <a:pt x="8133441" y="853847"/>
                      <a:pt x="8186738" y="1104921"/>
                    </a:cubicBezTo>
                    <a:cubicBezTo>
                      <a:pt x="8240035" y="1355995"/>
                      <a:pt x="8169405" y="1472724"/>
                      <a:pt x="8186738" y="1685004"/>
                    </a:cubicBezTo>
                    <a:cubicBezTo>
                      <a:pt x="8204071" y="1897284"/>
                      <a:pt x="8104367" y="2477928"/>
                      <a:pt x="8186738" y="2762302"/>
                    </a:cubicBezTo>
                    <a:cubicBezTo>
                      <a:pt x="7913092" y="2788789"/>
                      <a:pt x="7794935" y="2744126"/>
                      <a:pt x="7520104" y="2762302"/>
                    </a:cubicBezTo>
                    <a:cubicBezTo>
                      <a:pt x="7245273" y="2780478"/>
                      <a:pt x="7145639" y="2711692"/>
                      <a:pt x="7017204" y="2762302"/>
                    </a:cubicBezTo>
                    <a:cubicBezTo>
                      <a:pt x="6888769" y="2812912"/>
                      <a:pt x="6691595" y="2704609"/>
                      <a:pt x="6514304" y="2762302"/>
                    </a:cubicBezTo>
                    <a:cubicBezTo>
                      <a:pt x="6337013" y="2819995"/>
                      <a:pt x="6223064" y="2761087"/>
                      <a:pt x="6011405" y="2762302"/>
                    </a:cubicBezTo>
                    <a:cubicBezTo>
                      <a:pt x="5799746" y="2763517"/>
                      <a:pt x="5721159" y="2729387"/>
                      <a:pt x="5508505" y="2762302"/>
                    </a:cubicBezTo>
                    <a:cubicBezTo>
                      <a:pt x="5295851" y="2795217"/>
                      <a:pt x="5106791" y="2727334"/>
                      <a:pt x="4841871" y="2762302"/>
                    </a:cubicBezTo>
                    <a:cubicBezTo>
                      <a:pt x="4576951" y="2797270"/>
                      <a:pt x="4410271" y="2695734"/>
                      <a:pt x="4257104" y="2762302"/>
                    </a:cubicBezTo>
                    <a:cubicBezTo>
                      <a:pt x="4103937" y="2828870"/>
                      <a:pt x="4013000" y="2733117"/>
                      <a:pt x="3917939" y="2762302"/>
                    </a:cubicBezTo>
                    <a:cubicBezTo>
                      <a:pt x="3822879" y="2791487"/>
                      <a:pt x="3539110" y="2723000"/>
                      <a:pt x="3415039" y="2762302"/>
                    </a:cubicBezTo>
                    <a:cubicBezTo>
                      <a:pt x="3290968" y="2801604"/>
                      <a:pt x="3039017" y="2703620"/>
                      <a:pt x="2748405" y="2762302"/>
                    </a:cubicBezTo>
                    <a:cubicBezTo>
                      <a:pt x="2457793" y="2820984"/>
                      <a:pt x="2427161" y="2735850"/>
                      <a:pt x="2327373" y="2762302"/>
                    </a:cubicBezTo>
                    <a:cubicBezTo>
                      <a:pt x="2227585" y="2788754"/>
                      <a:pt x="1758754" y="2703011"/>
                      <a:pt x="1578871" y="2762302"/>
                    </a:cubicBezTo>
                    <a:cubicBezTo>
                      <a:pt x="1398988" y="2821593"/>
                      <a:pt x="1067319" y="2757482"/>
                      <a:pt x="830369" y="2762302"/>
                    </a:cubicBezTo>
                    <a:cubicBezTo>
                      <a:pt x="593419" y="2767122"/>
                      <a:pt x="397162" y="2670254"/>
                      <a:pt x="0" y="2762302"/>
                    </a:cubicBezTo>
                    <a:cubicBezTo>
                      <a:pt x="-63571" y="2582533"/>
                      <a:pt x="70081" y="2314092"/>
                      <a:pt x="0" y="2154596"/>
                    </a:cubicBezTo>
                    <a:cubicBezTo>
                      <a:pt x="-70081" y="1995100"/>
                      <a:pt x="63616" y="1788707"/>
                      <a:pt x="0" y="1602135"/>
                    </a:cubicBezTo>
                    <a:cubicBezTo>
                      <a:pt x="-63616" y="1415563"/>
                      <a:pt x="10708" y="1281682"/>
                      <a:pt x="0" y="1104921"/>
                    </a:cubicBezTo>
                    <a:cubicBezTo>
                      <a:pt x="-10708" y="928160"/>
                      <a:pt x="26257" y="783072"/>
                      <a:pt x="0" y="607706"/>
                    </a:cubicBezTo>
                    <a:cubicBezTo>
                      <a:pt x="-26257" y="432340"/>
                      <a:pt x="23609" y="291353"/>
                      <a:pt x="0" y="0"/>
                    </a:cubicBezTo>
                    <a:close/>
                  </a:path>
                  <a:path w="8186738" h="2762302" stroke="0" extrusionOk="0">
                    <a:moveTo>
                      <a:pt x="0" y="0"/>
                    </a:moveTo>
                    <a:cubicBezTo>
                      <a:pt x="146055" y="-18901"/>
                      <a:pt x="355116" y="35039"/>
                      <a:pt x="502900" y="0"/>
                    </a:cubicBezTo>
                    <a:cubicBezTo>
                      <a:pt x="650684" y="-35039"/>
                      <a:pt x="678233" y="26498"/>
                      <a:pt x="842064" y="0"/>
                    </a:cubicBezTo>
                    <a:cubicBezTo>
                      <a:pt x="1005895" y="-26498"/>
                      <a:pt x="1388009" y="24810"/>
                      <a:pt x="1590566" y="0"/>
                    </a:cubicBezTo>
                    <a:cubicBezTo>
                      <a:pt x="1793123" y="-24810"/>
                      <a:pt x="1987452" y="8217"/>
                      <a:pt x="2093466" y="0"/>
                    </a:cubicBezTo>
                    <a:cubicBezTo>
                      <a:pt x="2199480" y="-8217"/>
                      <a:pt x="2478667" y="39843"/>
                      <a:pt x="2596365" y="0"/>
                    </a:cubicBezTo>
                    <a:cubicBezTo>
                      <a:pt x="2714063" y="-39843"/>
                      <a:pt x="3021914" y="44109"/>
                      <a:pt x="3344867" y="0"/>
                    </a:cubicBezTo>
                    <a:cubicBezTo>
                      <a:pt x="3667820" y="-44109"/>
                      <a:pt x="3557775" y="40062"/>
                      <a:pt x="3765899" y="0"/>
                    </a:cubicBezTo>
                    <a:cubicBezTo>
                      <a:pt x="3974023" y="-40062"/>
                      <a:pt x="4225424" y="2831"/>
                      <a:pt x="4514401" y="0"/>
                    </a:cubicBezTo>
                    <a:cubicBezTo>
                      <a:pt x="4803378" y="-2831"/>
                      <a:pt x="5010924" y="25893"/>
                      <a:pt x="5262903" y="0"/>
                    </a:cubicBezTo>
                    <a:cubicBezTo>
                      <a:pt x="5514882" y="-25893"/>
                      <a:pt x="5664030" y="47981"/>
                      <a:pt x="5847670" y="0"/>
                    </a:cubicBezTo>
                    <a:cubicBezTo>
                      <a:pt x="6031310" y="-47981"/>
                      <a:pt x="6393075" y="25146"/>
                      <a:pt x="6596172" y="0"/>
                    </a:cubicBezTo>
                    <a:cubicBezTo>
                      <a:pt x="6799269" y="-25146"/>
                      <a:pt x="6869624" y="31755"/>
                      <a:pt x="7099071" y="0"/>
                    </a:cubicBezTo>
                    <a:cubicBezTo>
                      <a:pt x="7328518" y="-31755"/>
                      <a:pt x="7466569" y="30246"/>
                      <a:pt x="7601971" y="0"/>
                    </a:cubicBezTo>
                    <a:cubicBezTo>
                      <a:pt x="7737373" y="-30246"/>
                      <a:pt x="7896712" y="30630"/>
                      <a:pt x="8186738" y="0"/>
                    </a:cubicBezTo>
                    <a:cubicBezTo>
                      <a:pt x="8242790" y="218146"/>
                      <a:pt x="8138500" y="307907"/>
                      <a:pt x="8186738" y="524837"/>
                    </a:cubicBezTo>
                    <a:cubicBezTo>
                      <a:pt x="8234976" y="741767"/>
                      <a:pt x="8170903" y="861447"/>
                      <a:pt x="8186738" y="1077298"/>
                    </a:cubicBezTo>
                    <a:cubicBezTo>
                      <a:pt x="8202573" y="1293149"/>
                      <a:pt x="8136726" y="1374449"/>
                      <a:pt x="8186738" y="1657381"/>
                    </a:cubicBezTo>
                    <a:cubicBezTo>
                      <a:pt x="8236750" y="1940313"/>
                      <a:pt x="8144535" y="1992014"/>
                      <a:pt x="8186738" y="2237465"/>
                    </a:cubicBezTo>
                    <a:cubicBezTo>
                      <a:pt x="8228941" y="2482916"/>
                      <a:pt x="8128765" y="2600044"/>
                      <a:pt x="8186738" y="2762302"/>
                    </a:cubicBezTo>
                    <a:cubicBezTo>
                      <a:pt x="8037169" y="2762794"/>
                      <a:pt x="7933407" y="2726253"/>
                      <a:pt x="7847573" y="2762302"/>
                    </a:cubicBezTo>
                    <a:cubicBezTo>
                      <a:pt x="7761739" y="2798351"/>
                      <a:pt x="7315153" y="2744272"/>
                      <a:pt x="7099071" y="2762302"/>
                    </a:cubicBezTo>
                    <a:cubicBezTo>
                      <a:pt x="6882989" y="2780332"/>
                      <a:pt x="6656352" y="2760447"/>
                      <a:pt x="6514304" y="2762302"/>
                    </a:cubicBezTo>
                    <a:cubicBezTo>
                      <a:pt x="6372256" y="2764157"/>
                      <a:pt x="6207205" y="2730772"/>
                      <a:pt x="6093272" y="2762302"/>
                    </a:cubicBezTo>
                    <a:cubicBezTo>
                      <a:pt x="5979339" y="2793832"/>
                      <a:pt x="5753279" y="2726592"/>
                      <a:pt x="5508505" y="2762302"/>
                    </a:cubicBezTo>
                    <a:cubicBezTo>
                      <a:pt x="5263731" y="2798012"/>
                      <a:pt x="5304626" y="2760984"/>
                      <a:pt x="5169340" y="2762302"/>
                    </a:cubicBezTo>
                    <a:cubicBezTo>
                      <a:pt x="5034054" y="2763620"/>
                      <a:pt x="4963925" y="2743227"/>
                      <a:pt x="4830175" y="2762302"/>
                    </a:cubicBezTo>
                    <a:cubicBezTo>
                      <a:pt x="4696425" y="2781377"/>
                      <a:pt x="4435727" y="2739404"/>
                      <a:pt x="4245408" y="2762302"/>
                    </a:cubicBezTo>
                    <a:cubicBezTo>
                      <a:pt x="4055089" y="2785200"/>
                      <a:pt x="4005832" y="2742439"/>
                      <a:pt x="3824376" y="2762302"/>
                    </a:cubicBezTo>
                    <a:cubicBezTo>
                      <a:pt x="3642920" y="2782165"/>
                      <a:pt x="3431909" y="2737807"/>
                      <a:pt x="3157742" y="2762302"/>
                    </a:cubicBezTo>
                    <a:cubicBezTo>
                      <a:pt x="2883575" y="2786797"/>
                      <a:pt x="2914851" y="2746414"/>
                      <a:pt x="2736710" y="2762302"/>
                    </a:cubicBezTo>
                    <a:cubicBezTo>
                      <a:pt x="2558569" y="2778190"/>
                      <a:pt x="2318223" y="2760623"/>
                      <a:pt x="2070075" y="2762302"/>
                    </a:cubicBezTo>
                    <a:cubicBezTo>
                      <a:pt x="1821927" y="2763981"/>
                      <a:pt x="1811762" y="2747445"/>
                      <a:pt x="1730910" y="2762302"/>
                    </a:cubicBezTo>
                    <a:cubicBezTo>
                      <a:pt x="1650059" y="2777159"/>
                      <a:pt x="1267506" y="2738573"/>
                      <a:pt x="1064276" y="2762302"/>
                    </a:cubicBezTo>
                    <a:cubicBezTo>
                      <a:pt x="861046" y="2786031"/>
                      <a:pt x="735119" y="2732924"/>
                      <a:pt x="643244" y="2762302"/>
                    </a:cubicBezTo>
                    <a:cubicBezTo>
                      <a:pt x="551369" y="2791680"/>
                      <a:pt x="199743" y="2706637"/>
                      <a:pt x="0" y="2762302"/>
                    </a:cubicBezTo>
                    <a:cubicBezTo>
                      <a:pt x="-21096" y="2660369"/>
                      <a:pt x="5361" y="2428732"/>
                      <a:pt x="0" y="2265088"/>
                    </a:cubicBezTo>
                    <a:cubicBezTo>
                      <a:pt x="-5361" y="2101444"/>
                      <a:pt x="68380" y="1882841"/>
                      <a:pt x="0" y="1657381"/>
                    </a:cubicBezTo>
                    <a:cubicBezTo>
                      <a:pt x="-68380" y="1431921"/>
                      <a:pt x="34801" y="1333470"/>
                      <a:pt x="0" y="1160167"/>
                    </a:cubicBezTo>
                    <a:cubicBezTo>
                      <a:pt x="-34801" y="986864"/>
                      <a:pt x="44236" y="900115"/>
                      <a:pt x="0" y="690575"/>
                    </a:cubicBezTo>
                    <a:cubicBezTo>
                      <a:pt x="-44236" y="481035"/>
                      <a:pt x="25846" y="21916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rgbClr val="9C5B00"/>
                    </a:solidFill>
                    <a:latin typeface="Palatino" pitchFamily="2" charset="77"/>
                    <a:ea typeface="Palatino" pitchFamily="2" charset="77"/>
                  </a:rPr>
                  <a:t>[Chung, Erdős, Spencer, 1983] </a:t>
                </a:r>
                <a:r>
                  <a:rPr lang="en-US" sz="2800" dirty="0">
                    <a:solidFill>
                      <a:schemeClr val="tx1"/>
                    </a:solidFill>
                    <a:latin typeface="Palatino" pitchFamily="2" charset="77"/>
                    <a:ea typeface="Palatino" pitchFamily="2" charset="77"/>
                  </a:rPr>
                  <a:t>Any graph 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Palatino" pitchFamily="2" charset="77"/>
                      </a:rPr>
                      <m:t>𝑛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Palatino" pitchFamily="2" charset="77"/>
                    <a:ea typeface="Palatino" pitchFamily="2" charset="77"/>
                  </a:rPr>
                  <a:t> vertices can be written as a union of bicliques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alatino" pitchFamily="2" charset="77"/>
                          </a:rPr>
                          <m:t>𝐵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alatino" pitchFamily="2" charset="77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Palatino" pitchFamily="2" charset="77"/>
                      </a:rPr>
                      <m:t>, …, 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alatino" pitchFamily="2" charset="77"/>
                          </a:rPr>
                          <m:t>𝐵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alatino" pitchFamily="2" charset="77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Palatino" pitchFamily="2" charset="77"/>
                    <a:ea typeface="Palatino" pitchFamily="2" charset="77"/>
                  </a:rPr>
                  <a:t> with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Palatino" pitchFamily="2" charset="77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Palatino" pitchFamily="2" charset="77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Palatino" pitchFamily="2" charset="77"/>
                            </a:rPr>
                            <m:t>=1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Palatino" pitchFamily="2" charset="77"/>
                            </a:rPr>
                            <m:t>𝑚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Palatino" pitchFamily="2" charset="77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Palatino" pitchFamily="2" charset="77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Palatino" pitchFamily="2" charset="77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Palatino" pitchFamily="2" charset="77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Palatino" pitchFamily="2" charset="77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Palatino" pitchFamily="2" charset="77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Palatino" pitchFamily="2" charset="77"/>
                            </a:rPr>
                            <m:t>=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Palatino" pitchFamily="2" charset="77"/>
                            </a:rPr>
                            <m:t>𝒪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Palatino" pitchFamily="2" charset="77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Palatino" pitchFamily="2" charset="77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Palatino" pitchFamily="2" charset="77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Palatino" pitchFamily="2" charset="77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Palatino" pitchFamily="2" charset="77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func>
                                    <m:funcPr>
                                      <m:ctrlPr>
                                        <a:rPr lang="en-US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Palatino" pitchFamily="2" charset="77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800" b="0" i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Palatino" pitchFamily="2" charset="77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Palatino" pitchFamily="2" charset="77"/>
                                        </a:rPr>
                                        <m:t>𝑛</m:t>
                                      </m:r>
                                    </m:e>
                                  </m:func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Palatino" pitchFamily="2" charset="77"/>
                  <a:ea typeface="Palatino" pitchFamily="2" charset="77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792707D-2577-74F4-B52D-7D82117301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61" y="2262162"/>
                <a:ext cx="8186738" cy="2762302"/>
              </a:xfrm>
              <a:prstGeom prst="rect">
                <a:avLst/>
              </a:prstGeom>
              <a:blipFill>
                <a:blip r:embed="rId4"/>
                <a:stretch>
                  <a:fillRect b="-68000"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8186738"/>
                          <a:gd name="connsiteY0" fmla="*/ 0 h 2762302"/>
                          <a:gd name="connsiteX1" fmla="*/ 666634 w 8186738"/>
                          <a:gd name="connsiteY1" fmla="*/ 0 h 2762302"/>
                          <a:gd name="connsiteX2" fmla="*/ 1005799 w 8186738"/>
                          <a:gd name="connsiteY2" fmla="*/ 0 h 2762302"/>
                          <a:gd name="connsiteX3" fmla="*/ 1754301 w 8186738"/>
                          <a:gd name="connsiteY3" fmla="*/ 0 h 2762302"/>
                          <a:gd name="connsiteX4" fmla="*/ 2339068 w 8186738"/>
                          <a:gd name="connsiteY4" fmla="*/ 0 h 2762302"/>
                          <a:gd name="connsiteX5" fmla="*/ 2678233 w 8186738"/>
                          <a:gd name="connsiteY5" fmla="*/ 0 h 2762302"/>
                          <a:gd name="connsiteX6" fmla="*/ 3263000 w 8186738"/>
                          <a:gd name="connsiteY6" fmla="*/ 0 h 2762302"/>
                          <a:gd name="connsiteX7" fmla="*/ 4011502 w 8186738"/>
                          <a:gd name="connsiteY7" fmla="*/ 0 h 2762302"/>
                          <a:gd name="connsiteX8" fmla="*/ 4514401 w 8186738"/>
                          <a:gd name="connsiteY8" fmla="*/ 0 h 2762302"/>
                          <a:gd name="connsiteX9" fmla="*/ 5017301 w 8186738"/>
                          <a:gd name="connsiteY9" fmla="*/ 0 h 2762302"/>
                          <a:gd name="connsiteX10" fmla="*/ 5602068 w 8186738"/>
                          <a:gd name="connsiteY10" fmla="*/ 0 h 2762302"/>
                          <a:gd name="connsiteX11" fmla="*/ 6268702 w 8186738"/>
                          <a:gd name="connsiteY11" fmla="*/ 0 h 2762302"/>
                          <a:gd name="connsiteX12" fmla="*/ 6935337 w 8186738"/>
                          <a:gd name="connsiteY12" fmla="*/ 0 h 2762302"/>
                          <a:gd name="connsiteX13" fmla="*/ 7601971 w 8186738"/>
                          <a:gd name="connsiteY13" fmla="*/ 0 h 2762302"/>
                          <a:gd name="connsiteX14" fmla="*/ 8186738 w 8186738"/>
                          <a:gd name="connsiteY14" fmla="*/ 0 h 2762302"/>
                          <a:gd name="connsiteX15" fmla="*/ 8186738 w 8186738"/>
                          <a:gd name="connsiteY15" fmla="*/ 552460 h 2762302"/>
                          <a:gd name="connsiteX16" fmla="*/ 8186738 w 8186738"/>
                          <a:gd name="connsiteY16" fmla="*/ 1104921 h 2762302"/>
                          <a:gd name="connsiteX17" fmla="*/ 8186738 w 8186738"/>
                          <a:gd name="connsiteY17" fmla="*/ 1685004 h 2762302"/>
                          <a:gd name="connsiteX18" fmla="*/ 8186738 w 8186738"/>
                          <a:gd name="connsiteY18" fmla="*/ 2762302 h 2762302"/>
                          <a:gd name="connsiteX19" fmla="*/ 7520104 w 8186738"/>
                          <a:gd name="connsiteY19" fmla="*/ 2762302 h 2762302"/>
                          <a:gd name="connsiteX20" fmla="*/ 7017204 w 8186738"/>
                          <a:gd name="connsiteY20" fmla="*/ 2762302 h 2762302"/>
                          <a:gd name="connsiteX21" fmla="*/ 6514304 w 8186738"/>
                          <a:gd name="connsiteY21" fmla="*/ 2762302 h 2762302"/>
                          <a:gd name="connsiteX22" fmla="*/ 6011405 w 8186738"/>
                          <a:gd name="connsiteY22" fmla="*/ 2762302 h 2762302"/>
                          <a:gd name="connsiteX23" fmla="*/ 5508505 w 8186738"/>
                          <a:gd name="connsiteY23" fmla="*/ 2762302 h 2762302"/>
                          <a:gd name="connsiteX24" fmla="*/ 4841871 w 8186738"/>
                          <a:gd name="connsiteY24" fmla="*/ 2762302 h 2762302"/>
                          <a:gd name="connsiteX25" fmla="*/ 4257104 w 8186738"/>
                          <a:gd name="connsiteY25" fmla="*/ 2762302 h 2762302"/>
                          <a:gd name="connsiteX26" fmla="*/ 3917939 w 8186738"/>
                          <a:gd name="connsiteY26" fmla="*/ 2762302 h 2762302"/>
                          <a:gd name="connsiteX27" fmla="*/ 3415039 w 8186738"/>
                          <a:gd name="connsiteY27" fmla="*/ 2762302 h 2762302"/>
                          <a:gd name="connsiteX28" fmla="*/ 2748405 w 8186738"/>
                          <a:gd name="connsiteY28" fmla="*/ 2762302 h 2762302"/>
                          <a:gd name="connsiteX29" fmla="*/ 2327373 w 8186738"/>
                          <a:gd name="connsiteY29" fmla="*/ 2762302 h 2762302"/>
                          <a:gd name="connsiteX30" fmla="*/ 1578871 w 8186738"/>
                          <a:gd name="connsiteY30" fmla="*/ 2762302 h 2762302"/>
                          <a:gd name="connsiteX31" fmla="*/ 830369 w 8186738"/>
                          <a:gd name="connsiteY31" fmla="*/ 2762302 h 2762302"/>
                          <a:gd name="connsiteX32" fmla="*/ 0 w 8186738"/>
                          <a:gd name="connsiteY32" fmla="*/ 2762302 h 2762302"/>
                          <a:gd name="connsiteX33" fmla="*/ 0 w 8186738"/>
                          <a:gd name="connsiteY33" fmla="*/ 2154596 h 2762302"/>
                          <a:gd name="connsiteX34" fmla="*/ 0 w 8186738"/>
                          <a:gd name="connsiteY34" fmla="*/ 1602135 h 2762302"/>
                          <a:gd name="connsiteX35" fmla="*/ 0 w 8186738"/>
                          <a:gd name="connsiteY35" fmla="*/ 1104921 h 2762302"/>
                          <a:gd name="connsiteX36" fmla="*/ 0 w 8186738"/>
                          <a:gd name="connsiteY36" fmla="*/ 607706 h 2762302"/>
                          <a:gd name="connsiteX37" fmla="*/ 0 w 8186738"/>
                          <a:gd name="connsiteY37" fmla="*/ 0 h 27623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</a:cxnLst>
                        <a:rect l="l" t="t" r="r" b="b"/>
                        <a:pathLst>
                          <a:path w="8186738" h="2762302" fill="none" extrusionOk="0">
                            <a:moveTo>
                              <a:pt x="0" y="0"/>
                            </a:moveTo>
                            <a:cubicBezTo>
                              <a:pt x="293419" y="-66869"/>
                              <a:pt x="453662" y="71106"/>
                              <a:pt x="666634" y="0"/>
                            </a:cubicBezTo>
                            <a:cubicBezTo>
                              <a:pt x="879606" y="-71106"/>
                              <a:pt x="925242" y="39823"/>
                              <a:pt x="1005799" y="0"/>
                            </a:cubicBezTo>
                            <a:cubicBezTo>
                              <a:pt x="1086357" y="-39823"/>
                              <a:pt x="1457970" y="87516"/>
                              <a:pt x="1754301" y="0"/>
                            </a:cubicBezTo>
                            <a:cubicBezTo>
                              <a:pt x="2050632" y="-87516"/>
                              <a:pt x="2158558" y="20928"/>
                              <a:pt x="2339068" y="0"/>
                            </a:cubicBezTo>
                            <a:cubicBezTo>
                              <a:pt x="2519578" y="-20928"/>
                              <a:pt x="2587219" y="16137"/>
                              <a:pt x="2678233" y="0"/>
                            </a:cubicBezTo>
                            <a:cubicBezTo>
                              <a:pt x="2769247" y="-16137"/>
                              <a:pt x="3087255" y="15113"/>
                              <a:pt x="3263000" y="0"/>
                            </a:cubicBezTo>
                            <a:cubicBezTo>
                              <a:pt x="3438745" y="-15113"/>
                              <a:pt x="3647005" y="21664"/>
                              <a:pt x="4011502" y="0"/>
                            </a:cubicBezTo>
                            <a:cubicBezTo>
                              <a:pt x="4375999" y="-21664"/>
                              <a:pt x="4287369" y="22938"/>
                              <a:pt x="4514401" y="0"/>
                            </a:cubicBezTo>
                            <a:cubicBezTo>
                              <a:pt x="4741433" y="-22938"/>
                              <a:pt x="4900999" y="11235"/>
                              <a:pt x="5017301" y="0"/>
                            </a:cubicBezTo>
                            <a:cubicBezTo>
                              <a:pt x="5133603" y="-11235"/>
                              <a:pt x="5428898" y="49458"/>
                              <a:pt x="5602068" y="0"/>
                            </a:cubicBezTo>
                            <a:cubicBezTo>
                              <a:pt x="5775238" y="-49458"/>
                              <a:pt x="5958748" y="34423"/>
                              <a:pt x="6268702" y="0"/>
                            </a:cubicBezTo>
                            <a:cubicBezTo>
                              <a:pt x="6578656" y="-34423"/>
                              <a:pt x="6632051" y="79090"/>
                              <a:pt x="6935337" y="0"/>
                            </a:cubicBezTo>
                            <a:cubicBezTo>
                              <a:pt x="7238624" y="-79090"/>
                              <a:pt x="7460767" y="7524"/>
                              <a:pt x="7601971" y="0"/>
                            </a:cubicBezTo>
                            <a:cubicBezTo>
                              <a:pt x="7743175" y="-7524"/>
                              <a:pt x="7952196" y="69430"/>
                              <a:pt x="8186738" y="0"/>
                            </a:cubicBezTo>
                            <a:cubicBezTo>
                              <a:pt x="8224388" y="145374"/>
                              <a:pt x="8158652" y="362184"/>
                              <a:pt x="8186738" y="552460"/>
                            </a:cubicBezTo>
                            <a:cubicBezTo>
                              <a:pt x="8214824" y="742736"/>
                              <a:pt x="8133441" y="853847"/>
                              <a:pt x="8186738" y="1104921"/>
                            </a:cubicBezTo>
                            <a:cubicBezTo>
                              <a:pt x="8240035" y="1355995"/>
                              <a:pt x="8169405" y="1472724"/>
                              <a:pt x="8186738" y="1685004"/>
                            </a:cubicBezTo>
                            <a:cubicBezTo>
                              <a:pt x="8204071" y="1897284"/>
                              <a:pt x="8104367" y="2477928"/>
                              <a:pt x="8186738" y="2762302"/>
                            </a:cubicBezTo>
                            <a:cubicBezTo>
                              <a:pt x="7913092" y="2788789"/>
                              <a:pt x="7794935" y="2744126"/>
                              <a:pt x="7520104" y="2762302"/>
                            </a:cubicBezTo>
                            <a:cubicBezTo>
                              <a:pt x="7245273" y="2780478"/>
                              <a:pt x="7145639" y="2711692"/>
                              <a:pt x="7017204" y="2762302"/>
                            </a:cubicBezTo>
                            <a:cubicBezTo>
                              <a:pt x="6888769" y="2812912"/>
                              <a:pt x="6691595" y="2704609"/>
                              <a:pt x="6514304" y="2762302"/>
                            </a:cubicBezTo>
                            <a:cubicBezTo>
                              <a:pt x="6337013" y="2819995"/>
                              <a:pt x="6223064" y="2761087"/>
                              <a:pt x="6011405" y="2762302"/>
                            </a:cubicBezTo>
                            <a:cubicBezTo>
                              <a:pt x="5799746" y="2763517"/>
                              <a:pt x="5721159" y="2729387"/>
                              <a:pt x="5508505" y="2762302"/>
                            </a:cubicBezTo>
                            <a:cubicBezTo>
                              <a:pt x="5295851" y="2795217"/>
                              <a:pt x="5106791" y="2727334"/>
                              <a:pt x="4841871" y="2762302"/>
                            </a:cubicBezTo>
                            <a:cubicBezTo>
                              <a:pt x="4576951" y="2797270"/>
                              <a:pt x="4410271" y="2695734"/>
                              <a:pt x="4257104" y="2762302"/>
                            </a:cubicBezTo>
                            <a:cubicBezTo>
                              <a:pt x="4103937" y="2828870"/>
                              <a:pt x="4013000" y="2733117"/>
                              <a:pt x="3917939" y="2762302"/>
                            </a:cubicBezTo>
                            <a:cubicBezTo>
                              <a:pt x="3822879" y="2791487"/>
                              <a:pt x="3539110" y="2723000"/>
                              <a:pt x="3415039" y="2762302"/>
                            </a:cubicBezTo>
                            <a:cubicBezTo>
                              <a:pt x="3290968" y="2801604"/>
                              <a:pt x="3039017" y="2703620"/>
                              <a:pt x="2748405" y="2762302"/>
                            </a:cubicBezTo>
                            <a:cubicBezTo>
                              <a:pt x="2457793" y="2820984"/>
                              <a:pt x="2427161" y="2735850"/>
                              <a:pt x="2327373" y="2762302"/>
                            </a:cubicBezTo>
                            <a:cubicBezTo>
                              <a:pt x="2227585" y="2788754"/>
                              <a:pt x="1758754" y="2703011"/>
                              <a:pt x="1578871" y="2762302"/>
                            </a:cubicBezTo>
                            <a:cubicBezTo>
                              <a:pt x="1398988" y="2821593"/>
                              <a:pt x="1067319" y="2757482"/>
                              <a:pt x="830369" y="2762302"/>
                            </a:cubicBezTo>
                            <a:cubicBezTo>
                              <a:pt x="593419" y="2767122"/>
                              <a:pt x="397162" y="2670254"/>
                              <a:pt x="0" y="2762302"/>
                            </a:cubicBezTo>
                            <a:cubicBezTo>
                              <a:pt x="-63571" y="2582533"/>
                              <a:pt x="70081" y="2314092"/>
                              <a:pt x="0" y="2154596"/>
                            </a:cubicBezTo>
                            <a:cubicBezTo>
                              <a:pt x="-70081" y="1995100"/>
                              <a:pt x="63616" y="1788707"/>
                              <a:pt x="0" y="1602135"/>
                            </a:cubicBezTo>
                            <a:cubicBezTo>
                              <a:pt x="-63616" y="1415563"/>
                              <a:pt x="10708" y="1281682"/>
                              <a:pt x="0" y="1104921"/>
                            </a:cubicBezTo>
                            <a:cubicBezTo>
                              <a:pt x="-10708" y="928160"/>
                              <a:pt x="26257" y="783072"/>
                              <a:pt x="0" y="607706"/>
                            </a:cubicBezTo>
                            <a:cubicBezTo>
                              <a:pt x="-26257" y="432340"/>
                              <a:pt x="23609" y="291353"/>
                              <a:pt x="0" y="0"/>
                            </a:cubicBezTo>
                            <a:close/>
                          </a:path>
                          <a:path w="8186738" h="2762302" stroke="0" extrusionOk="0">
                            <a:moveTo>
                              <a:pt x="0" y="0"/>
                            </a:moveTo>
                            <a:cubicBezTo>
                              <a:pt x="146055" y="-18901"/>
                              <a:pt x="355116" y="35039"/>
                              <a:pt x="502900" y="0"/>
                            </a:cubicBezTo>
                            <a:cubicBezTo>
                              <a:pt x="650684" y="-35039"/>
                              <a:pt x="678233" y="26498"/>
                              <a:pt x="842064" y="0"/>
                            </a:cubicBezTo>
                            <a:cubicBezTo>
                              <a:pt x="1005895" y="-26498"/>
                              <a:pt x="1388009" y="24810"/>
                              <a:pt x="1590566" y="0"/>
                            </a:cubicBezTo>
                            <a:cubicBezTo>
                              <a:pt x="1793123" y="-24810"/>
                              <a:pt x="1987452" y="8217"/>
                              <a:pt x="2093466" y="0"/>
                            </a:cubicBezTo>
                            <a:cubicBezTo>
                              <a:pt x="2199480" y="-8217"/>
                              <a:pt x="2478667" y="39843"/>
                              <a:pt x="2596365" y="0"/>
                            </a:cubicBezTo>
                            <a:cubicBezTo>
                              <a:pt x="2714063" y="-39843"/>
                              <a:pt x="3021914" y="44109"/>
                              <a:pt x="3344867" y="0"/>
                            </a:cubicBezTo>
                            <a:cubicBezTo>
                              <a:pt x="3667820" y="-44109"/>
                              <a:pt x="3557775" y="40062"/>
                              <a:pt x="3765899" y="0"/>
                            </a:cubicBezTo>
                            <a:cubicBezTo>
                              <a:pt x="3974023" y="-40062"/>
                              <a:pt x="4225424" y="2831"/>
                              <a:pt x="4514401" y="0"/>
                            </a:cubicBezTo>
                            <a:cubicBezTo>
                              <a:pt x="4803378" y="-2831"/>
                              <a:pt x="5010924" y="25893"/>
                              <a:pt x="5262903" y="0"/>
                            </a:cubicBezTo>
                            <a:cubicBezTo>
                              <a:pt x="5514882" y="-25893"/>
                              <a:pt x="5664030" y="47981"/>
                              <a:pt x="5847670" y="0"/>
                            </a:cubicBezTo>
                            <a:cubicBezTo>
                              <a:pt x="6031310" y="-47981"/>
                              <a:pt x="6393075" y="25146"/>
                              <a:pt x="6596172" y="0"/>
                            </a:cubicBezTo>
                            <a:cubicBezTo>
                              <a:pt x="6799269" y="-25146"/>
                              <a:pt x="6869624" y="31755"/>
                              <a:pt x="7099071" y="0"/>
                            </a:cubicBezTo>
                            <a:cubicBezTo>
                              <a:pt x="7328518" y="-31755"/>
                              <a:pt x="7466569" y="30246"/>
                              <a:pt x="7601971" y="0"/>
                            </a:cubicBezTo>
                            <a:cubicBezTo>
                              <a:pt x="7737373" y="-30246"/>
                              <a:pt x="7896712" y="30630"/>
                              <a:pt x="8186738" y="0"/>
                            </a:cubicBezTo>
                            <a:cubicBezTo>
                              <a:pt x="8242790" y="218146"/>
                              <a:pt x="8138500" y="307907"/>
                              <a:pt x="8186738" y="524837"/>
                            </a:cubicBezTo>
                            <a:cubicBezTo>
                              <a:pt x="8234976" y="741767"/>
                              <a:pt x="8170903" y="861447"/>
                              <a:pt x="8186738" y="1077298"/>
                            </a:cubicBezTo>
                            <a:cubicBezTo>
                              <a:pt x="8202573" y="1293149"/>
                              <a:pt x="8136726" y="1374449"/>
                              <a:pt x="8186738" y="1657381"/>
                            </a:cubicBezTo>
                            <a:cubicBezTo>
                              <a:pt x="8236750" y="1940313"/>
                              <a:pt x="8144535" y="1992014"/>
                              <a:pt x="8186738" y="2237465"/>
                            </a:cubicBezTo>
                            <a:cubicBezTo>
                              <a:pt x="8228941" y="2482916"/>
                              <a:pt x="8128765" y="2600044"/>
                              <a:pt x="8186738" y="2762302"/>
                            </a:cubicBezTo>
                            <a:cubicBezTo>
                              <a:pt x="8037169" y="2762794"/>
                              <a:pt x="7933407" y="2726253"/>
                              <a:pt x="7847573" y="2762302"/>
                            </a:cubicBezTo>
                            <a:cubicBezTo>
                              <a:pt x="7761739" y="2798351"/>
                              <a:pt x="7315153" y="2744272"/>
                              <a:pt x="7099071" y="2762302"/>
                            </a:cubicBezTo>
                            <a:cubicBezTo>
                              <a:pt x="6882989" y="2780332"/>
                              <a:pt x="6656352" y="2760447"/>
                              <a:pt x="6514304" y="2762302"/>
                            </a:cubicBezTo>
                            <a:cubicBezTo>
                              <a:pt x="6372256" y="2764157"/>
                              <a:pt x="6207205" y="2730772"/>
                              <a:pt x="6093272" y="2762302"/>
                            </a:cubicBezTo>
                            <a:cubicBezTo>
                              <a:pt x="5979339" y="2793832"/>
                              <a:pt x="5753279" y="2726592"/>
                              <a:pt x="5508505" y="2762302"/>
                            </a:cubicBezTo>
                            <a:cubicBezTo>
                              <a:pt x="5263731" y="2798012"/>
                              <a:pt x="5304626" y="2760984"/>
                              <a:pt x="5169340" y="2762302"/>
                            </a:cubicBezTo>
                            <a:cubicBezTo>
                              <a:pt x="5034054" y="2763620"/>
                              <a:pt x="4963925" y="2743227"/>
                              <a:pt x="4830175" y="2762302"/>
                            </a:cubicBezTo>
                            <a:cubicBezTo>
                              <a:pt x="4696425" y="2781377"/>
                              <a:pt x="4435727" y="2739404"/>
                              <a:pt x="4245408" y="2762302"/>
                            </a:cubicBezTo>
                            <a:cubicBezTo>
                              <a:pt x="4055089" y="2785200"/>
                              <a:pt x="4005832" y="2742439"/>
                              <a:pt x="3824376" y="2762302"/>
                            </a:cubicBezTo>
                            <a:cubicBezTo>
                              <a:pt x="3642920" y="2782165"/>
                              <a:pt x="3431909" y="2737807"/>
                              <a:pt x="3157742" y="2762302"/>
                            </a:cubicBezTo>
                            <a:cubicBezTo>
                              <a:pt x="2883575" y="2786797"/>
                              <a:pt x="2914851" y="2746414"/>
                              <a:pt x="2736710" y="2762302"/>
                            </a:cubicBezTo>
                            <a:cubicBezTo>
                              <a:pt x="2558569" y="2778190"/>
                              <a:pt x="2318223" y="2760623"/>
                              <a:pt x="2070075" y="2762302"/>
                            </a:cubicBezTo>
                            <a:cubicBezTo>
                              <a:pt x="1821927" y="2763981"/>
                              <a:pt x="1811762" y="2747445"/>
                              <a:pt x="1730910" y="2762302"/>
                            </a:cubicBezTo>
                            <a:cubicBezTo>
                              <a:pt x="1650059" y="2777159"/>
                              <a:pt x="1267506" y="2738573"/>
                              <a:pt x="1064276" y="2762302"/>
                            </a:cubicBezTo>
                            <a:cubicBezTo>
                              <a:pt x="861046" y="2786031"/>
                              <a:pt x="735119" y="2732924"/>
                              <a:pt x="643244" y="2762302"/>
                            </a:cubicBezTo>
                            <a:cubicBezTo>
                              <a:pt x="551369" y="2791680"/>
                              <a:pt x="199743" y="2706637"/>
                              <a:pt x="0" y="2762302"/>
                            </a:cubicBezTo>
                            <a:cubicBezTo>
                              <a:pt x="-21096" y="2660369"/>
                              <a:pt x="5361" y="2428732"/>
                              <a:pt x="0" y="2265088"/>
                            </a:cubicBezTo>
                            <a:cubicBezTo>
                              <a:pt x="-5361" y="2101444"/>
                              <a:pt x="68380" y="1882841"/>
                              <a:pt x="0" y="1657381"/>
                            </a:cubicBezTo>
                            <a:cubicBezTo>
                              <a:pt x="-68380" y="1431921"/>
                              <a:pt x="34801" y="1333470"/>
                              <a:pt x="0" y="1160167"/>
                            </a:cubicBezTo>
                            <a:cubicBezTo>
                              <a:pt x="-34801" y="986864"/>
                              <a:pt x="44236" y="900115"/>
                              <a:pt x="0" y="690575"/>
                            </a:cubicBezTo>
                            <a:cubicBezTo>
                              <a:pt x="-44236" y="481035"/>
                              <a:pt x="25846" y="21916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247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Google Shape;114;p18">
                <a:extLst>
                  <a:ext uri="{FF2B5EF4-FFF2-40B4-BE49-F238E27FC236}">
                    <a16:creationId xmlns:a16="http://schemas.microsoft.com/office/drawing/2014/main" id="{0D241FC9-D4EF-BE23-3DA7-8BFD2FBBAB70}"/>
                  </a:ext>
                </a:extLst>
              </p:cNvPr>
              <p:cNvSpPr/>
              <p:nvPr/>
            </p:nvSpPr>
            <p:spPr>
              <a:xfrm>
                <a:off x="395400" y="274814"/>
                <a:ext cx="8353200" cy="3239911"/>
              </a:xfrm>
              <a:custGeom>
                <a:avLst/>
                <a:gdLst>
                  <a:gd name="csX0" fmla="*/ 0 w 8353200"/>
                  <a:gd name="csY0" fmla="*/ 0 h 3239911"/>
                  <a:gd name="csX1" fmla="*/ 429593 w 8353200"/>
                  <a:gd name="csY1" fmla="*/ 0 h 3239911"/>
                  <a:gd name="csX2" fmla="*/ 775654 w 8353200"/>
                  <a:gd name="csY2" fmla="*/ 0 h 3239911"/>
                  <a:gd name="csX3" fmla="*/ 1372311 w 8353200"/>
                  <a:gd name="csY3" fmla="*/ 0 h 3239911"/>
                  <a:gd name="csX4" fmla="*/ 2136033 w 8353200"/>
                  <a:gd name="csY4" fmla="*/ 0 h 3239911"/>
                  <a:gd name="csX5" fmla="*/ 2649158 w 8353200"/>
                  <a:gd name="csY5" fmla="*/ 0 h 3239911"/>
                  <a:gd name="csX6" fmla="*/ 3162283 w 8353200"/>
                  <a:gd name="csY6" fmla="*/ 0 h 3239911"/>
                  <a:gd name="csX7" fmla="*/ 3758940 w 8353200"/>
                  <a:gd name="csY7" fmla="*/ 0 h 3239911"/>
                  <a:gd name="csX8" fmla="*/ 4439129 w 8353200"/>
                  <a:gd name="csY8" fmla="*/ 0 h 3239911"/>
                  <a:gd name="csX9" fmla="*/ 5119318 w 8353200"/>
                  <a:gd name="csY9" fmla="*/ 0 h 3239911"/>
                  <a:gd name="csX10" fmla="*/ 5799507 w 8353200"/>
                  <a:gd name="csY10" fmla="*/ 0 h 3239911"/>
                  <a:gd name="csX11" fmla="*/ 6563229 w 8353200"/>
                  <a:gd name="csY11" fmla="*/ 0 h 3239911"/>
                  <a:gd name="csX12" fmla="*/ 7159886 w 8353200"/>
                  <a:gd name="csY12" fmla="*/ 0 h 3239911"/>
                  <a:gd name="csX13" fmla="*/ 7840075 w 8353200"/>
                  <a:gd name="csY13" fmla="*/ 0 h 3239911"/>
                  <a:gd name="csX14" fmla="*/ 8353200 w 8353200"/>
                  <a:gd name="csY14" fmla="*/ 0 h 3239911"/>
                  <a:gd name="csX15" fmla="*/ 8353200 w 8353200"/>
                  <a:gd name="csY15" fmla="*/ 539985 h 3239911"/>
                  <a:gd name="csX16" fmla="*/ 8353200 w 8353200"/>
                  <a:gd name="csY16" fmla="*/ 1112369 h 3239911"/>
                  <a:gd name="csX17" fmla="*/ 8353200 w 8353200"/>
                  <a:gd name="csY17" fmla="*/ 1717153 h 3239911"/>
                  <a:gd name="csX18" fmla="*/ 8353200 w 8353200"/>
                  <a:gd name="csY18" fmla="*/ 2289537 h 3239911"/>
                  <a:gd name="csX19" fmla="*/ 8353200 w 8353200"/>
                  <a:gd name="csY19" fmla="*/ 2764724 h 3239911"/>
                  <a:gd name="csX20" fmla="*/ 8353200 w 8353200"/>
                  <a:gd name="csY20" fmla="*/ 3239911 h 3239911"/>
                  <a:gd name="csX21" fmla="*/ 7840075 w 8353200"/>
                  <a:gd name="csY21" fmla="*/ 3239911 h 3239911"/>
                  <a:gd name="csX22" fmla="*/ 7243418 w 8353200"/>
                  <a:gd name="csY22" fmla="*/ 3239911 h 3239911"/>
                  <a:gd name="csX23" fmla="*/ 6897357 w 8353200"/>
                  <a:gd name="csY23" fmla="*/ 3239911 h 3239911"/>
                  <a:gd name="csX24" fmla="*/ 6384231 w 8353200"/>
                  <a:gd name="csY24" fmla="*/ 3239911 h 3239911"/>
                  <a:gd name="csX25" fmla="*/ 5704042 w 8353200"/>
                  <a:gd name="csY25" fmla="*/ 3239911 h 3239911"/>
                  <a:gd name="csX26" fmla="*/ 5274449 w 8353200"/>
                  <a:gd name="csY26" fmla="*/ 3239911 h 3239911"/>
                  <a:gd name="csX27" fmla="*/ 4510728 w 8353200"/>
                  <a:gd name="csY27" fmla="*/ 3239911 h 3239911"/>
                  <a:gd name="csX28" fmla="*/ 3747007 w 8353200"/>
                  <a:gd name="csY28" fmla="*/ 3239911 h 3239911"/>
                  <a:gd name="csX29" fmla="*/ 3150350 w 8353200"/>
                  <a:gd name="csY29" fmla="*/ 3239911 h 3239911"/>
                  <a:gd name="csX30" fmla="*/ 2386629 w 8353200"/>
                  <a:gd name="csY30" fmla="*/ 3239911 h 3239911"/>
                  <a:gd name="csX31" fmla="*/ 1789971 w 8353200"/>
                  <a:gd name="csY31" fmla="*/ 3239911 h 3239911"/>
                  <a:gd name="csX32" fmla="*/ 1109782 w 8353200"/>
                  <a:gd name="csY32" fmla="*/ 3239911 h 3239911"/>
                  <a:gd name="csX33" fmla="*/ 763721 w 8353200"/>
                  <a:gd name="csY33" fmla="*/ 3239911 h 3239911"/>
                  <a:gd name="csX34" fmla="*/ 0 w 8353200"/>
                  <a:gd name="csY34" fmla="*/ 3239911 h 3239911"/>
                  <a:gd name="csX35" fmla="*/ 0 w 8353200"/>
                  <a:gd name="csY35" fmla="*/ 2732325 h 3239911"/>
                  <a:gd name="csX36" fmla="*/ 0 w 8353200"/>
                  <a:gd name="csY36" fmla="*/ 2224739 h 3239911"/>
                  <a:gd name="csX37" fmla="*/ 0 w 8353200"/>
                  <a:gd name="csY37" fmla="*/ 1749552 h 3239911"/>
                  <a:gd name="csX38" fmla="*/ 0 w 8353200"/>
                  <a:gd name="csY38" fmla="*/ 1241966 h 3239911"/>
                  <a:gd name="csX39" fmla="*/ 0 w 8353200"/>
                  <a:gd name="csY39" fmla="*/ 669582 h 3239911"/>
                  <a:gd name="csX40" fmla="*/ 0 w 8353200"/>
                  <a:gd name="csY40" fmla="*/ 0 h 32399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8353200" h="3239911" fill="none" extrusionOk="0">
                    <a:moveTo>
                      <a:pt x="0" y="0"/>
                    </a:moveTo>
                    <a:cubicBezTo>
                      <a:pt x="172788" y="-32456"/>
                      <a:pt x="255730" y="50921"/>
                      <a:pt x="429593" y="0"/>
                    </a:cubicBezTo>
                    <a:cubicBezTo>
                      <a:pt x="603456" y="-50921"/>
                      <a:pt x="642070" y="36468"/>
                      <a:pt x="775654" y="0"/>
                    </a:cubicBezTo>
                    <a:cubicBezTo>
                      <a:pt x="909238" y="-36468"/>
                      <a:pt x="1172971" y="39056"/>
                      <a:pt x="1372311" y="0"/>
                    </a:cubicBezTo>
                    <a:cubicBezTo>
                      <a:pt x="1571651" y="-39056"/>
                      <a:pt x="1855988" y="83747"/>
                      <a:pt x="2136033" y="0"/>
                    </a:cubicBezTo>
                    <a:cubicBezTo>
                      <a:pt x="2416078" y="-83747"/>
                      <a:pt x="2406162" y="16966"/>
                      <a:pt x="2649158" y="0"/>
                    </a:cubicBezTo>
                    <a:cubicBezTo>
                      <a:pt x="2892154" y="-16966"/>
                      <a:pt x="2980773" y="20835"/>
                      <a:pt x="3162283" y="0"/>
                    </a:cubicBezTo>
                    <a:cubicBezTo>
                      <a:pt x="3343794" y="-20835"/>
                      <a:pt x="3539467" y="26741"/>
                      <a:pt x="3758940" y="0"/>
                    </a:cubicBezTo>
                    <a:cubicBezTo>
                      <a:pt x="3978413" y="-26741"/>
                      <a:pt x="4147383" y="77629"/>
                      <a:pt x="4439129" y="0"/>
                    </a:cubicBezTo>
                    <a:cubicBezTo>
                      <a:pt x="4730875" y="-77629"/>
                      <a:pt x="4807371" y="25745"/>
                      <a:pt x="5119318" y="0"/>
                    </a:cubicBezTo>
                    <a:cubicBezTo>
                      <a:pt x="5431265" y="-25745"/>
                      <a:pt x="5569866" y="32184"/>
                      <a:pt x="5799507" y="0"/>
                    </a:cubicBezTo>
                    <a:cubicBezTo>
                      <a:pt x="6029148" y="-32184"/>
                      <a:pt x="6293104" y="13132"/>
                      <a:pt x="6563229" y="0"/>
                    </a:cubicBezTo>
                    <a:cubicBezTo>
                      <a:pt x="6833354" y="-13132"/>
                      <a:pt x="7036083" y="70823"/>
                      <a:pt x="7159886" y="0"/>
                    </a:cubicBezTo>
                    <a:cubicBezTo>
                      <a:pt x="7283689" y="-70823"/>
                      <a:pt x="7703029" y="81130"/>
                      <a:pt x="7840075" y="0"/>
                    </a:cubicBezTo>
                    <a:cubicBezTo>
                      <a:pt x="7977121" y="-81130"/>
                      <a:pt x="8246301" y="50884"/>
                      <a:pt x="8353200" y="0"/>
                    </a:cubicBezTo>
                    <a:cubicBezTo>
                      <a:pt x="8417309" y="119600"/>
                      <a:pt x="8337868" y="394754"/>
                      <a:pt x="8353200" y="539985"/>
                    </a:cubicBezTo>
                    <a:cubicBezTo>
                      <a:pt x="8368532" y="685216"/>
                      <a:pt x="8309071" y="964782"/>
                      <a:pt x="8353200" y="1112369"/>
                    </a:cubicBezTo>
                    <a:cubicBezTo>
                      <a:pt x="8397329" y="1259956"/>
                      <a:pt x="8299345" y="1593377"/>
                      <a:pt x="8353200" y="1717153"/>
                    </a:cubicBezTo>
                    <a:cubicBezTo>
                      <a:pt x="8407055" y="1840929"/>
                      <a:pt x="8333197" y="2173803"/>
                      <a:pt x="8353200" y="2289537"/>
                    </a:cubicBezTo>
                    <a:cubicBezTo>
                      <a:pt x="8373203" y="2405271"/>
                      <a:pt x="8309124" y="2581662"/>
                      <a:pt x="8353200" y="2764724"/>
                    </a:cubicBezTo>
                    <a:cubicBezTo>
                      <a:pt x="8397276" y="2947786"/>
                      <a:pt x="8297808" y="3035405"/>
                      <a:pt x="8353200" y="3239911"/>
                    </a:cubicBezTo>
                    <a:cubicBezTo>
                      <a:pt x="8221075" y="3254667"/>
                      <a:pt x="7947667" y="3239292"/>
                      <a:pt x="7840075" y="3239911"/>
                    </a:cubicBezTo>
                    <a:cubicBezTo>
                      <a:pt x="7732484" y="3240530"/>
                      <a:pt x="7393000" y="3237980"/>
                      <a:pt x="7243418" y="3239911"/>
                    </a:cubicBezTo>
                    <a:cubicBezTo>
                      <a:pt x="7093836" y="3241842"/>
                      <a:pt x="7011333" y="3234101"/>
                      <a:pt x="6897357" y="3239911"/>
                    </a:cubicBezTo>
                    <a:cubicBezTo>
                      <a:pt x="6783381" y="3245721"/>
                      <a:pt x="6570491" y="3206751"/>
                      <a:pt x="6384231" y="3239911"/>
                    </a:cubicBezTo>
                    <a:cubicBezTo>
                      <a:pt x="6197971" y="3273071"/>
                      <a:pt x="6017735" y="3203680"/>
                      <a:pt x="5704042" y="3239911"/>
                    </a:cubicBezTo>
                    <a:cubicBezTo>
                      <a:pt x="5390349" y="3276142"/>
                      <a:pt x="5380000" y="3190855"/>
                      <a:pt x="5274449" y="3239911"/>
                    </a:cubicBezTo>
                    <a:cubicBezTo>
                      <a:pt x="5168898" y="3288967"/>
                      <a:pt x="4775620" y="3170083"/>
                      <a:pt x="4510728" y="3239911"/>
                    </a:cubicBezTo>
                    <a:cubicBezTo>
                      <a:pt x="4245836" y="3309739"/>
                      <a:pt x="4035627" y="3158836"/>
                      <a:pt x="3747007" y="3239911"/>
                    </a:cubicBezTo>
                    <a:cubicBezTo>
                      <a:pt x="3458387" y="3320986"/>
                      <a:pt x="3288496" y="3220026"/>
                      <a:pt x="3150350" y="3239911"/>
                    </a:cubicBezTo>
                    <a:cubicBezTo>
                      <a:pt x="3012204" y="3259796"/>
                      <a:pt x="2547919" y="3179616"/>
                      <a:pt x="2386629" y="3239911"/>
                    </a:cubicBezTo>
                    <a:cubicBezTo>
                      <a:pt x="2225339" y="3300206"/>
                      <a:pt x="1975003" y="3206587"/>
                      <a:pt x="1789971" y="3239911"/>
                    </a:cubicBezTo>
                    <a:cubicBezTo>
                      <a:pt x="1604939" y="3273235"/>
                      <a:pt x="1323656" y="3230261"/>
                      <a:pt x="1109782" y="3239911"/>
                    </a:cubicBezTo>
                    <a:cubicBezTo>
                      <a:pt x="895908" y="3249561"/>
                      <a:pt x="917491" y="3222879"/>
                      <a:pt x="763721" y="3239911"/>
                    </a:cubicBezTo>
                    <a:cubicBezTo>
                      <a:pt x="609951" y="3256943"/>
                      <a:pt x="365173" y="3192959"/>
                      <a:pt x="0" y="3239911"/>
                    </a:cubicBezTo>
                    <a:cubicBezTo>
                      <a:pt x="-41713" y="3061237"/>
                      <a:pt x="14716" y="2861411"/>
                      <a:pt x="0" y="2732325"/>
                    </a:cubicBezTo>
                    <a:cubicBezTo>
                      <a:pt x="-14716" y="2603239"/>
                      <a:pt x="28917" y="2475358"/>
                      <a:pt x="0" y="2224739"/>
                    </a:cubicBezTo>
                    <a:cubicBezTo>
                      <a:pt x="-28917" y="1974120"/>
                      <a:pt x="22668" y="1850031"/>
                      <a:pt x="0" y="1749552"/>
                    </a:cubicBezTo>
                    <a:cubicBezTo>
                      <a:pt x="-22668" y="1649073"/>
                      <a:pt x="48174" y="1405559"/>
                      <a:pt x="0" y="1241966"/>
                    </a:cubicBezTo>
                    <a:cubicBezTo>
                      <a:pt x="-48174" y="1078373"/>
                      <a:pt x="66454" y="843513"/>
                      <a:pt x="0" y="669582"/>
                    </a:cubicBezTo>
                    <a:cubicBezTo>
                      <a:pt x="-66454" y="495651"/>
                      <a:pt x="17183" y="187379"/>
                      <a:pt x="0" y="0"/>
                    </a:cubicBezTo>
                    <a:close/>
                  </a:path>
                  <a:path w="8353200" h="3239911" stroke="0" extrusionOk="0">
                    <a:moveTo>
                      <a:pt x="0" y="0"/>
                    </a:moveTo>
                    <a:cubicBezTo>
                      <a:pt x="179728" y="-39163"/>
                      <a:pt x="401063" y="60257"/>
                      <a:pt x="513125" y="0"/>
                    </a:cubicBezTo>
                    <a:cubicBezTo>
                      <a:pt x="625188" y="-60257"/>
                      <a:pt x="696860" y="24723"/>
                      <a:pt x="859186" y="0"/>
                    </a:cubicBezTo>
                    <a:cubicBezTo>
                      <a:pt x="1021512" y="-24723"/>
                      <a:pt x="1452883" y="6734"/>
                      <a:pt x="1622907" y="0"/>
                    </a:cubicBezTo>
                    <a:cubicBezTo>
                      <a:pt x="1792931" y="-6734"/>
                      <a:pt x="1929222" y="37317"/>
                      <a:pt x="2136033" y="0"/>
                    </a:cubicBezTo>
                    <a:cubicBezTo>
                      <a:pt x="2342844" y="-37317"/>
                      <a:pt x="2542107" y="28993"/>
                      <a:pt x="2649158" y="0"/>
                    </a:cubicBezTo>
                    <a:cubicBezTo>
                      <a:pt x="2756210" y="-28993"/>
                      <a:pt x="3126122" y="90403"/>
                      <a:pt x="3412879" y="0"/>
                    </a:cubicBezTo>
                    <a:cubicBezTo>
                      <a:pt x="3699636" y="-90403"/>
                      <a:pt x="3664321" y="31361"/>
                      <a:pt x="3842472" y="0"/>
                    </a:cubicBezTo>
                    <a:cubicBezTo>
                      <a:pt x="4020623" y="-31361"/>
                      <a:pt x="4418901" y="69744"/>
                      <a:pt x="4606193" y="0"/>
                    </a:cubicBezTo>
                    <a:cubicBezTo>
                      <a:pt x="4793485" y="-69744"/>
                      <a:pt x="5171179" y="57524"/>
                      <a:pt x="5369914" y="0"/>
                    </a:cubicBezTo>
                    <a:cubicBezTo>
                      <a:pt x="5568649" y="-57524"/>
                      <a:pt x="5826148" y="23557"/>
                      <a:pt x="5966571" y="0"/>
                    </a:cubicBezTo>
                    <a:cubicBezTo>
                      <a:pt x="6106994" y="-23557"/>
                      <a:pt x="6537057" y="65097"/>
                      <a:pt x="6730293" y="0"/>
                    </a:cubicBezTo>
                    <a:cubicBezTo>
                      <a:pt x="6923529" y="-65097"/>
                      <a:pt x="7020369" y="23404"/>
                      <a:pt x="7243418" y="0"/>
                    </a:cubicBezTo>
                    <a:cubicBezTo>
                      <a:pt x="7466467" y="-23404"/>
                      <a:pt x="7529798" y="57513"/>
                      <a:pt x="7756543" y="0"/>
                    </a:cubicBezTo>
                    <a:cubicBezTo>
                      <a:pt x="7983289" y="-57513"/>
                      <a:pt x="8101246" y="35300"/>
                      <a:pt x="8353200" y="0"/>
                    </a:cubicBezTo>
                    <a:cubicBezTo>
                      <a:pt x="8401861" y="193286"/>
                      <a:pt x="8315655" y="320136"/>
                      <a:pt x="8353200" y="507586"/>
                    </a:cubicBezTo>
                    <a:cubicBezTo>
                      <a:pt x="8390745" y="695036"/>
                      <a:pt x="8302561" y="793788"/>
                      <a:pt x="8353200" y="1047571"/>
                    </a:cubicBezTo>
                    <a:cubicBezTo>
                      <a:pt x="8403839" y="1301355"/>
                      <a:pt x="8343587" y="1343197"/>
                      <a:pt x="8353200" y="1619956"/>
                    </a:cubicBezTo>
                    <a:cubicBezTo>
                      <a:pt x="8362813" y="1896715"/>
                      <a:pt x="8341889" y="2024008"/>
                      <a:pt x="8353200" y="2192340"/>
                    </a:cubicBezTo>
                    <a:cubicBezTo>
                      <a:pt x="8364511" y="2360672"/>
                      <a:pt x="8341710" y="2594219"/>
                      <a:pt x="8353200" y="2764724"/>
                    </a:cubicBezTo>
                    <a:cubicBezTo>
                      <a:pt x="8364690" y="2935229"/>
                      <a:pt x="8327329" y="3119549"/>
                      <a:pt x="8353200" y="3239911"/>
                    </a:cubicBezTo>
                    <a:cubicBezTo>
                      <a:pt x="8168284" y="3273506"/>
                      <a:pt x="8049041" y="3227002"/>
                      <a:pt x="7923607" y="3239911"/>
                    </a:cubicBezTo>
                    <a:cubicBezTo>
                      <a:pt x="7798173" y="3252820"/>
                      <a:pt x="7607906" y="3218928"/>
                      <a:pt x="7326950" y="3239911"/>
                    </a:cubicBezTo>
                    <a:cubicBezTo>
                      <a:pt x="7045994" y="3260894"/>
                      <a:pt x="7017100" y="3238688"/>
                      <a:pt x="6897357" y="3239911"/>
                    </a:cubicBezTo>
                    <a:cubicBezTo>
                      <a:pt x="6777614" y="3241134"/>
                      <a:pt x="6527152" y="3188911"/>
                      <a:pt x="6300699" y="3239911"/>
                    </a:cubicBezTo>
                    <a:cubicBezTo>
                      <a:pt x="6074246" y="3290911"/>
                      <a:pt x="6107361" y="3202883"/>
                      <a:pt x="5954638" y="3239911"/>
                    </a:cubicBezTo>
                    <a:cubicBezTo>
                      <a:pt x="5801915" y="3276939"/>
                      <a:pt x="5744492" y="3208284"/>
                      <a:pt x="5608577" y="3239911"/>
                    </a:cubicBezTo>
                    <a:cubicBezTo>
                      <a:pt x="5472662" y="3271538"/>
                      <a:pt x="5220235" y="3176168"/>
                      <a:pt x="5011920" y="3239911"/>
                    </a:cubicBezTo>
                    <a:cubicBezTo>
                      <a:pt x="4803605" y="3303654"/>
                      <a:pt x="4669658" y="3226211"/>
                      <a:pt x="4582327" y="3239911"/>
                    </a:cubicBezTo>
                    <a:cubicBezTo>
                      <a:pt x="4494996" y="3253611"/>
                      <a:pt x="4195979" y="3200925"/>
                      <a:pt x="3902138" y="3239911"/>
                    </a:cubicBezTo>
                    <a:cubicBezTo>
                      <a:pt x="3608297" y="3278897"/>
                      <a:pt x="3626832" y="3219773"/>
                      <a:pt x="3472545" y="3239911"/>
                    </a:cubicBezTo>
                    <a:cubicBezTo>
                      <a:pt x="3318258" y="3260049"/>
                      <a:pt x="3100355" y="3232337"/>
                      <a:pt x="2792355" y="3239911"/>
                    </a:cubicBezTo>
                    <a:cubicBezTo>
                      <a:pt x="2484355" y="3247485"/>
                      <a:pt x="2535165" y="3216165"/>
                      <a:pt x="2446294" y="3239911"/>
                    </a:cubicBezTo>
                    <a:cubicBezTo>
                      <a:pt x="2357423" y="3263657"/>
                      <a:pt x="1918559" y="3194392"/>
                      <a:pt x="1766105" y="3239911"/>
                    </a:cubicBezTo>
                    <a:cubicBezTo>
                      <a:pt x="1613651" y="3285430"/>
                      <a:pt x="1451369" y="3232370"/>
                      <a:pt x="1336512" y="3239911"/>
                    </a:cubicBezTo>
                    <a:cubicBezTo>
                      <a:pt x="1221655" y="3247452"/>
                      <a:pt x="1112007" y="3234089"/>
                      <a:pt x="990451" y="3239911"/>
                    </a:cubicBezTo>
                    <a:cubicBezTo>
                      <a:pt x="868895" y="3245733"/>
                      <a:pt x="647075" y="3231102"/>
                      <a:pt x="560858" y="3239911"/>
                    </a:cubicBezTo>
                    <a:cubicBezTo>
                      <a:pt x="474641" y="3248720"/>
                      <a:pt x="275636" y="3235201"/>
                      <a:pt x="0" y="3239911"/>
                    </a:cubicBezTo>
                    <a:cubicBezTo>
                      <a:pt x="-11802" y="3068152"/>
                      <a:pt x="14988" y="2887587"/>
                      <a:pt x="0" y="2764724"/>
                    </a:cubicBezTo>
                    <a:cubicBezTo>
                      <a:pt x="-14988" y="2641861"/>
                      <a:pt x="26769" y="2462174"/>
                      <a:pt x="0" y="2321936"/>
                    </a:cubicBezTo>
                    <a:cubicBezTo>
                      <a:pt x="-26769" y="2181698"/>
                      <a:pt x="29974" y="2096544"/>
                      <a:pt x="0" y="1879148"/>
                    </a:cubicBezTo>
                    <a:cubicBezTo>
                      <a:pt x="-29974" y="1661752"/>
                      <a:pt x="18570" y="1501870"/>
                      <a:pt x="0" y="1306764"/>
                    </a:cubicBezTo>
                    <a:cubicBezTo>
                      <a:pt x="-18570" y="1111658"/>
                      <a:pt x="34587" y="963390"/>
                      <a:pt x="0" y="863976"/>
                    </a:cubicBezTo>
                    <a:cubicBezTo>
                      <a:pt x="-34587" y="764562"/>
                      <a:pt x="56531" y="175749"/>
                      <a:pt x="0" y="0"/>
                    </a:cubicBezTo>
                    <a:close/>
                  </a:path>
                </a:pathLst>
              </a:custGeom>
              <a:solidFill>
                <a:srgbClr val="D9EAD3"/>
              </a:solidFill>
              <a:ln>
                <a:solidFill>
                  <a:schemeClr val="dk2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" sz="3600" b="1" dirty="0">
                    <a:latin typeface="Palatino"/>
                    <a:ea typeface="Palatino"/>
                    <a:cs typeface="Palatino"/>
                    <a:sym typeface="Palatino"/>
                  </a:rPr>
                  <a:t>Theorem</a:t>
                </a:r>
                <a:r>
                  <a:rPr lang="en" sz="3600" dirty="0">
                    <a:latin typeface="Palatino"/>
                    <a:ea typeface="Palatino"/>
                    <a:cs typeface="Palatino"/>
                    <a:sym typeface="Palatino"/>
                  </a:rPr>
                  <a:t>: </a:t>
                </a:r>
                <a:r>
                  <a:rPr lang="en-US" sz="3600" dirty="0">
                    <a:latin typeface="Palatino"/>
                    <a:ea typeface="Palatino"/>
                    <a:cs typeface="Palatino"/>
                    <a:sym typeface="Palatino"/>
                  </a:rPr>
                  <a:t>The independence property of every </a:t>
                </a:r>
                <a:r>
                  <a:rPr lang="en-US" sz="3600" i="1" dirty="0">
                    <a:latin typeface="Palatino"/>
                    <a:ea typeface="Palatino"/>
                    <a:cs typeface="Palatino"/>
                    <a:sym typeface="Palatino"/>
                  </a:rPr>
                  <a:t>n-</a:t>
                </a:r>
                <a:r>
                  <a:rPr lang="en-US" sz="3600" dirty="0">
                    <a:latin typeface="Palatino"/>
                    <a:ea typeface="Palatino"/>
                    <a:cs typeface="Palatino"/>
                    <a:sym typeface="Palatino"/>
                  </a:rPr>
                  <a:t>vertex graph can be encoded as a 2-CNF with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Palatino" pitchFamily="2" charset="77"/>
                      </a:rPr>
                      <m:t>𝒪</m:t>
                    </m:r>
                    <m:d>
                      <m:dPr>
                        <m:ctrlPr>
                          <a:rPr lang="en-US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3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Palatino" pitchFamily="2" charset="77"/>
                                  </a:rPr>
                                </m:ctrlPr>
                              </m:sSupPr>
                              <m:e>
                                <m:r>
                                  <a:rPr lang="en-US" sz="3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Palatino" pitchFamily="2" charset="77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3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Palatino" pitchFamily="2" charset="77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func>
                              <m:funcPr>
                                <m:ctrlPr>
                                  <a:rPr lang="en-US" sz="3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Palatino" pitchFamily="2" charset="77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6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Palatino" pitchFamily="2" charset="77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3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Palatino" pitchFamily="2" charset="77"/>
                                  </a:rPr>
                                  <m:t>𝑛</m:t>
                                </m:r>
                              </m:e>
                            </m:func>
                          </m:den>
                        </m:f>
                      </m:e>
                    </m:d>
                  </m:oMath>
                </a14:m>
                <a:r>
                  <a:rPr lang="en-US" sz="3600" i="1" dirty="0">
                    <a:latin typeface="Palatino"/>
                    <a:ea typeface="Palatino"/>
                    <a:cs typeface="Palatino"/>
                    <a:sym typeface="Palatino"/>
                  </a:rPr>
                  <a:t> </a:t>
                </a:r>
                <a:r>
                  <a:rPr lang="en-US" sz="3600" dirty="0">
                    <a:latin typeface="Palatino"/>
                    <a:ea typeface="Palatino"/>
                    <a:cs typeface="Palatino"/>
                    <a:sym typeface="Palatino"/>
                  </a:rPr>
                  <a:t>clauses.</a:t>
                </a:r>
              </a:p>
              <a:p>
                <a:pPr lvl="0" algn="ctr"/>
                <a:r>
                  <a:rPr lang="en-US" sz="3600" dirty="0">
                    <a:latin typeface="Palatino"/>
                    <a:ea typeface="Palatino"/>
                    <a:cs typeface="Palatino"/>
                    <a:sym typeface="Palatino"/>
                  </a:rPr>
                  <a:t>Encoding can be computed in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Palatino" pitchFamily="2" charset="77"/>
                      </a:rPr>
                      <m:t>𝒪</m:t>
                    </m:r>
                    <m:d>
                      <m:dPr>
                        <m:ctrlPr>
                          <a:rPr lang="en-US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alatino" pitchFamily="2" charset="77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Palatino" pitchFamily="2" charset="77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3600" dirty="0">
                    <a:latin typeface="Palatino"/>
                    <a:ea typeface="Palatino"/>
                    <a:cs typeface="Palatino"/>
                    <a:sym typeface="Palatino"/>
                  </a:rPr>
                  <a:t>. </a:t>
                </a:r>
                <a:endParaRPr sz="3600" dirty="0">
                  <a:solidFill>
                    <a:schemeClr val="accent4">
                      <a:lumMod val="50000"/>
                    </a:schemeClr>
                  </a:solidFill>
                  <a:latin typeface="Palatino"/>
                  <a:ea typeface="Palatino"/>
                  <a:cs typeface="Palatino"/>
                  <a:sym typeface="Palatino"/>
                </a:endParaRPr>
              </a:p>
            </p:txBody>
          </p:sp>
        </mc:Choice>
        <mc:Fallback>
          <p:sp>
            <p:nvSpPr>
              <p:cNvPr id="6" name="Google Shape;114;p18">
                <a:extLst>
                  <a:ext uri="{FF2B5EF4-FFF2-40B4-BE49-F238E27FC236}">
                    <a16:creationId xmlns:a16="http://schemas.microsoft.com/office/drawing/2014/main" id="{0D241FC9-D4EF-BE23-3DA7-8BFD2FBBAB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00" y="274814"/>
                <a:ext cx="8353200" cy="3239911"/>
              </a:xfrm>
              <a:prstGeom prst="rect">
                <a:avLst/>
              </a:prstGeom>
              <a:blipFill>
                <a:blip r:embed="rId3"/>
                <a:stretch>
                  <a:fillRect l="-602" r="-2108"/>
                </a:stretch>
              </a:blipFill>
              <a:ln>
                <a:solidFill>
                  <a:schemeClr val="dk2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sX0" fmla="*/ 0 w 8353200"/>
                          <a:gd name="csY0" fmla="*/ 0 h 3239911"/>
                          <a:gd name="csX1" fmla="*/ 429593 w 8353200"/>
                          <a:gd name="csY1" fmla="*/ 0 h 3239911"/>
                          <a:gd name="csX2" fmla="*/ 775654 w 8353200"/>
                          <a:gd name="csY2" fmla="*/ 0 h 3239911"/>
                          <a:gd name="csX3" fmla="*/ 1372311 w 8353200"/>
                          <a:gd name="csY3" fmla="*/ 0 h 3239911"/>
                          <a:gd name="csX4" fmla="*/ 2136033 w 8353200"/>
                          <a:gd name="csY4" fmla="*/ 0 h 3239911"/>
                          <a:gd name="csX5" fmla="*/ 2649158 w 8353200"/>
                          <a:gd name="csY5" fmla="*/ 0 h 3239911"/>
                          <a:gd name="csX6" fmla="*/ 3162283 w 8353200"/>
                          <a:gd name="csY6" fmla="*/ 0 h 3239911"/>
                          <a:gd name="csX7" fmla="*/ 3758940 w 8353200"/>
                          <a:gd name="csY7" fmla="*/ 0 h 3239911"/>
                          <a:gd name="csX8" fmla="*/ 4439129 w 8353200"/>
                          <a:gd name="csY8" fmla="*/ 0 h 3239911"/>
                          <a:gd name="csX9" fmla="*/ 5119318 w 8353200"/>
                          <a:gd name="csY9" fmla="*/ 0 h 3239911"/>
                          <a:gd name="csX10" fmla="*/ 5799507 w 8353200"/>
                          <a:gd name="csY10" fmla="*/ 0 h 3239911"/>
                          <a:gd name="csX11" fmla="*/ 6563229 w 8353200"/>
                          <a:gd name="csY11" fmla="*/ 0 h 3239911"/>
                          <a:gd name="csX12" fmla="*/ 7159886 w 8353200"/>
                          <a:gd name="csY12" fmla="*/ 0 h 3239911"/>
                          <a:gd name="csX13" fmla="*/ 7840075 w 8353200"/>
                          <a:gd name="csY13" fmla="*/ 0 h 3239911"/>
                          <a:gd name="csX14" fmla="*/ 8353200 w 8353200"/>
                          <a:gd name="csY14" fmla="*/ 0 h 3239911"/>
                          <a:gd name="csX15" fmla="*/ 8353200 w 8353200"/>
                          <a:gd name="csY15" fmla="*/ 539985 h 3239911"/>
                          <a:gd name="csX16" fmla="*/ 8353200 w 8353200"/>
                          <a:gd name="csY16" fmla="*/ 1112369 h 3239911"/>
                          <a:gd name="csX17" fmla="*/ 8353200 w 8353200"/>
                          <a:gd name="csY17" fmla="*/ 1717153 h 3239911"/>
                          <a:gd name="csX18" fmla="*/ 8353200 w 8353200"/>
                          <a:gd name="csY18" fmla="*/ 2289537 h 3239911"/>
                          <a:gd name="csX19" fmla="*/ 8353200 w 8353200"/>
                          <a:gd name="csY19" fmla="*/ 2764724 h 3239911"/>
                          <a:gd name="csX20" fmla="*/ 8353200 w 8353200"/>
                          <a:gd name="csY20" fmla="*/ 3239911 h 3239911"/>
                          <a:gd name="csX21" fmla="*/ 7840075 w 8353200"/>
                          <a:gd name="csY21" fmla="*/ 3239911 h 3239911"/>
                          <a:gd name="csX22" fmla="*/ 7243418 w 8353200"/>
                          <a:gd name="csY22" fmla="*/ 3239911 h 3239911"/>
                          <a:gd name="csX23" fmla="*/ 6897357 w 8353200"/>
                          <a:gd name="csY23" fmla="*/ 3239911 h 3239911"/>
                          <a:gd name="csX24" fmla="*/ 6384231 w 8353200"/>
                          <a:gd name="csY24" fmla="*/ 3239911 h 3239911"/>
                          <a:gd name="csX25" fmla="*/ 5704042 w 8353200"/>
                          <a:gd name="csY25" fmla="*/ 3239911 h 3239911"/>
                          <a:gd name="csX26" fmla="*/ 5274449 w 8353200"/>
                          <a:gd name="csY26" fmla="*/ 3239911 h 3239911"/>
                          <a:gd name="csX27" fmla="*/ 4510728 w 8353200"/>
                          <a:gd name="csY27" fmla="*/ 3239911 h 3239911"/>
                          <a:gd name="csX28" fmla="*/ 3747007 w 8353200"/>
                          <a:gd name="csY28" fmla="*/ 3239911 h 3239911"/>
                          <a:gd name="csX29" fmla="*/ 3150350 w 8353200"/>
                          <a:gd name="csY29" fmla="*/ 3239911 h 3239911"/>
                          <a:gd name="csX30" fmla="*/ 2386629 w 8353200"/>
                          <a:gd name="csY30" fmla="*/ 3239911 h 3239911"/>
                          <a:gd name="csX31" fmla="*/ 1789971 w 8353200"/>
                          <a:gd name="csY31" fmla="*/ 3239911 h 3239911"/>
                          <a:gd name="csX32" fmla="*/ 1109782 w 8353200"/>
                          <a:gd name="csY32" fmla="*/ 3239911 h 3239911"/>
                          <a:gd name="csX33" fmla="*/ 763721 w 8353200"/>
                          <a:gd name="csY33" fmla="*/ 3239911 h 3239911"/>
                          <a:gd name="csX34" fmla="*/ 0 w 8353200"/>
                          <a:gd name="csY34" fmla="*/ 3239911 h 3239911"/>
                          <a:gd name="csX35" fmla="*/ 0 w 8353200"/>
                          <a:gd name="csY35" fmla="*/ 2732325 h 3239911"/>
                          <a:gd name="csX36" fmla="*/ 0 w 8353200"/>
                          <a:gd name="csY36" fmla="*/ 2224739 h 3239911"/>
                          <a:gd name="csX37" fmla="*/ 0 w 8353200"/>
                          <a:gd name="csY37" fmla="*/ 1749552 h 3239911"/>
                          <a:gd name="csX38" fmla="*/ 0 w 8353200"/>
                          <a:gd name="csY38" fmla="*/ 1241966 h 3239911"/>
                          <a:gd name="csX39" fmla="*/ 0 w 8353200"/>
                          <a:gd name="csY39" fmla="*/ 669582 h 3239911"/>
                          <a:gd name="csX40" fmla="*/ 0 w 8353200"/>
                          <a:gd name="csY40" fmla="*/ 0 h 3239911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  <a:cxn ang="0">
                            <a:pos x="csX40" y="csY40"/>
                          </a:cxn>
                        </a:cxnLst>
                        <a:rect l="l" t="t" r="r" b="b"/>
                        <a:pathLst>
                          <a:path w="8353200" h="3239911" fill="none" extrusionOk="0">
                            <a:moveTo>
                              <a:pt x="0" y="0"/>
                            </a:moveTo>
                            <a:cubicBezTo>
                              <a:pt x="172788" y="-32456"/>
                              <a:pt x="255730" y="50921"/>
                              <a:pt x="429593" y="0"/>
                            </a:cubicBezTo>
                            <a:cubicBezTo>
                              <a:pt x="603456" y="-50921"/>
                              <a:pt x="642070" y="36468"/>
                              <a:pt x="775654" y="0"/>
                            </a:cubicBezTo>
                            <a:cubicBezTo>
                              <a:pt x="909238" y="-36468"/>
                              <a:pt x="1172971" y="39056"/>
                              <a:pt x="1372311" y="0"/>
                            </a:cubicBezTo>
                            <a:cubicBezTo>
                              <a:pt x="1571651" y="-39056"/>
                              <a:pt x="1855988" y="83747"/>
                              <a:pt x="2136033" y="0"/>
                            </a:cubicBezTo>
                            <a:cubicBezTo>
                              <a:pt x="2416078" y="-83747"/>
                              <a:pt x="2406162" y="16966"/>
                              <a:pt x="2649158" y="0"/>
                            </a:cubicBezTo>
                            <a:cubicBezTo>
                              <a:pt x="2892154" y="-16966"/>
                              <a:pt x="2980773" y="20835"/>
                              <a:pt x="3162283" y="0"/>
                            </a:cubicBezTo>
                            <a:cubicBezTo>
                              <a:pt x="3343794" y="-20835"/>
                              <a:pt x="3539467" y="26741"/>
                              <a:pt x="3758940" y="0"/>
                            </a:cubicBezTo>
                            <a:cubicBezTo>
                              <a:pt x="3978413" y="-26741"/>
                              <a:pt x="4147383" y="77629"/>
                              <a:pt x="4439129" y="0"/>
                            </a:cubicBezTo>
                            <a:cubicBezTo>
                              <a:pt x="4730875" y="-77629"/>
                              <a:pt x="4807371" y="25745"/>
                              <a:pt x="5119318" y="0"/>
                            </a:cubicBezTo>
                            <a:cubicBezTo>
                              <a:pt x="5431265" y="-25745"/>
                              <a:pt x="5569866" y="32184"/>
                              <a:pt x="5799507" y="0"/>
                            </a:cubicBezTo>
                            <a:cubicBezTo>
                              <a:pt x="6029148" y="-32184"/>
                              <a:pt x="6293104" y="13132"/>
                              <a:pt x="6563229" y="0"/>
                            </a:cubicBezTo>
                            <a:cubicBezTo>
                              <a:pt x="6833354" y="-13132"/>
                              <a:pt x="7036083" y="70823"/>
                              <a:pt x="7159886" y="0"/>
                            </a:cubicBezTo>
                            <a:cubicBezTo>
                              <a:pt x="7283689" y="-70823"/>
                              <a:pt x="7703029" y="81130"/>
                              <a:pt x="7840075" y="0"/>
                            </a:cubicBezTo>
                            <a:cubicBezTo>
                              <a:pt x="7977121" y="-81130"/>
                              <a:pt x="8246301" y="50884"/>
                              <a:pt x="8353200" y="0"/>
                            </a:cubicBezTo>
                            <a:cubicBezTo>
                              <a:pt x="8417309" y="119600"/>
                              <a:pt x="8337868" y="394754"/>
                              <a:pt x="8353200" y="539985"/>
                            </a:cubicBezTo>
                            <a:cubicBezTo>
                              <a:pt x="8368532" y="685216"/>
                              <a:pt x="8309071" y="964782"/>
                              <a:pt x="8353200" y="1112369"/>
                            </a:cubicBezTo>
                            <a:cubicBezTo>
                              <a:pt x="8397329" y="1259956"/>
                              <a:pt x="8299345" y="1593377"/>
                              <a:pt x="8353200" y="1717153"/>
                            </a:cubicBezTo>
                            <a:cubicBezTo>
                              <a:pt x="8407055" y="1840929"/>
                              <a:pt x="8333197" y="2173803"/>
                              <a:pt x="8353200" y="2289537"/>
                            </a:cubicBezTo>
                            <a:cubicBezTo>
                              <a:pt x="8373203" y="2405271"/>
                              <a:pt x="8309124" y="2581662"/>
                              <a:pt x="8353200" y="2764724"/>
                            </a:cubicBezTo>
                            <a:cubicBezTo>
                              <a:pt x="8397276" y="2947786"/>
                              <a:pt x="8297808" y="3035405"/>
                              <a:pt x="8353200" y="3239911"/>
                            </a:cubicBezTo>
                            <a:cubicBezTo>
                              <a:pt x="8221075" y="3254667"/>
                              <a:pt x="7947667" y="3239292"/>
                              <a:pt x="7840075" y="3239911"/>
                            </a:cubicBezTo>
                            <a:cubicBezTo>
                              <a:pt x="7732484" y="3240530"/>
                              <a:pt x="7393000" y="3237980"/>
                              <a:pt x="7243418" y="3239911"/>
                            </a:cubicBezTo>
                            <a:cubicBezTo>
                              <a:pt x="7093836" y="3241842"/>
                              <a:pt x="7011333" y="3234101"/>
                              <a:pt x="6897357" y="3239911"/>
                            </a:cubicBezTo>
                            <a:cubicBezTo>
                              <a:pt x="6783381" y="3245721"/>
                              <a:pt x="6570491" y="3206751"/>
                              <a:pt x="6384231" y="3239911"/>
                            </a:cubicBezTo>
                            <a:cubicBezTo>
                              <a:pt x="6197971" y="3273071"/>
                              <a:pt x="6017735" y="3203680"/>
                              <a:pt x="5704042" y="3239911"/>
                            </a:cubicBezTo>
                            <a:cubicBezTo>
                              <a:pt x="5390349" y="3276142"/>
                              <a:pt x="5380000" y="3190855"/>
                              <a:pt x="5274449" y="3239911"/>
                            </a:cubicBezTo>
                            <a:cubicBezTo>
                              <a:pt x="5168898" y="3288967"/>
                              <a:pt x="4775620" y="3170083"/>
                              <a:pt x="4510728" y="3239911"/>
                            </a:cubicBezTo>
                            <a:cubicBezTo>
                              <a:pt x="4245836" y="3309739"/>
                              <a:pt x="4035627" y="3158836"/>
                              <a:pt x="3747007" y="3239911"/>
                            </a:cubicBezTo>
                            <a:cubicBezTo>
                              <a:pt x="3458387" y="3320986"/>
                              <a:pt x="3288496" y="3220026"/>
                              <a:pt x="3150350" y="3239911"/>
                            </a:cubicBezTo>
                            <a:cubicBezTo>
                              <a:pt x="3012204" y="3259796"/>
                              <a:pt x="2547919" y="3179616"/>
                              <a:pt x="2386629" y="3239911"/>
                            </a:cubicBezTo>
                            <a:cubicBezTo>
                              <a:pt x="2225339" y="3300206"/>
                              <a:pt x="1975003" y="3206587"/>
                              <a:pt x="1789971" y="3239911"/>
                            </a:cubicBezTo>
                            <a:cubicBezTo>
                              <a:pt x="1604939" y="3273235"/>
                              <a:pt x="1323656" y="3230261"/>
                              <a:pt x="1109782" y="3239911"/>
                            </a:cubicBezTo>
                            <a:cubicBezTo>
                              <a:pt x="895908" y="3249561"/>
                              <a:pt x="917491" y="3222879"/>
                              <a:pt x="763721" y="3239911"/>
                            </a:cubicBezTo>
                            <a:cubicBezTo>
                              <a:pt x="609951" y="3256943"/>
                              <a:pt x="365173" y="3192959"/>
                              <a:pt x="0" y="3239911"/>
                            </a:cubicBezTo>
                            <a:cubicBezTo>
                              <a:pt x="-41713" y="3061237"/>
                              <a:pt x="14716" y="2861411"/>
                              <a:pt x="0" y="2732325"/>
                            </a:cubicBezTo>
                            <a:cubicBezTo>
                              <a:pt x="-14716" y="2603239"/>
                              <a:pt x="28917" y="2475358"/>
                              <a:pt x="0" y="2224739"/>
                            </a:cubicBezTo>
                            <a:cubicBezTo>
                              <a:pt x="-28917" y="1974120"/>
                              <a:pt x="22668" y="1850031"/>
                              <a:pt x="0" y="1749552"/>
                            </a:cubicBezTo>
                            <a:cubicBezTo>
                              <a:pt x="-22668" y="1649073"/>
                              <a:pt x="48174" y="1405559"/>
                              <a:pt x="0" y="1241966"/>
                            </a:cubicBezTo>
                            <a:cubicBezTo>
                              <a:pt x="-48174" y="1078373"/>
                              <a:pt x="66454" y="843513"/>
                              <a:pt x="0" y="669582"/>
                            </a:cubicBezTo>
                            <a:cubicBezTo>
                              <a:pt x="-66454" y="495651"/>
                              <a:pt x="17183" y="187379"/>
                              <a:pt x="0" y="0"/>
                            </a:cubicBezTo>
                            <a:close/>
                          </a:path>
                          <a:path w="8353200" h="3239911" stroke="0" extrusionOk="0">
                            <a:moveTo>
                              <a:pt x="0" y="0"/>
                            </a:moveTo>
                            <a:cubicBezTo>
                              <a:pt x="179728" y="-39163"/>
                              <a:pt x="401063" y="60257"/>
                              <a:pt x="513125" y="0"/>
                            </a:cubicBezTo>
                            <a:cubicBezTo>
                              <a:pt x="625188" y="-60257"/>
                              <a:pt x="696860" y="24723"/>
                              <a:pt x="859186" y="0"/>
                            </a:cubicBezTo>
                            <a:cubicBezTo>
                              <a:pt x="1021512" y="-24723"/>
                              <a:pt x="1452883" y="6734"/>
                              <a:pt x="1622907" y="0"/>
                            </a:cubicBezTo>
                            <a:cubicBezTo>
                              <a:pt x="1792931" y="-6734"/>
                              <a:pt x="1929222" y="37317"/>
                              <a:pt x="2136033" y="0"/>
                            </a:cubicBezTo>
                            <a:cubicBezTo>
                              <a:pt x="2342844" y="-37317"/>
                              <a:pt x="2542107" y="28993"/>
                              <a:pt x="2649158" y="0"/>
                            </a:cubicBezTo>
                            <a:cubicBezTo>
                              <a:pt x="2756210" y="-28993"/>
                              <a:pt x="3126122" y="90403"/>
                              <a:pt x="3412879" y="0"/>
                            </a:cubicBezTo>
                            <a:cubicBezTo>
                              <a:pt x="3699636" y="-90403"/>
                              <a:pt x="3664321" y="31361"/>
                              <a:pt x="3842472" y="0"/>
                            </a:cubicBezTo>
                            <a:cubicBezTo>
                              <a:pt x="4020623" y="-31361"/>
                              <a:pt x="4418901" y="69744"/>
                              <a:pt x="4606193" y="0"/>
                            </a:cubicBezTo>
                            <a:cubicBezTo>
                              <a:pt x="4793485" y="-69744"/>
                              <a:pt x="5171179" y="57524"/>
                              <a:pt x="5369914" y="0"/>
                            </a:cubicBezTo>
                            <a:cubicBezTo>
                              <a:pt x="5568649" y="-57524"/>
                              <a:pt x="5826148" y="23557"/>
                              <a:pt x="5966571" y="0"/>
                            </a:cubicBezTo>
                            <a:cubicBezTo>
                              <a:pt x="6106994" y="-23557"/>
                              <a:pt x="6537057" y="65097"/>
                              <a:pt x="6730293" y="0"/>
                            </a:cubicBezTo>
                            <a:cubicBezTo>
                              <a:pt x="6923529" y="-65097"/>
                              <a:pt x="7020369" y="23404"/>
                              <a:pt x="7243418" y="0"/>
                            </a:cubicBezTo>
                            <a:cubicBezTo>
                              <a:pt x="7466467" y="-23404"/>
                              <a:pt x="7529798" y="57513"/>
                              <a:pt x="7756543" y="0"/>
                            </a:cubicBezTo>
                            <a:cubicBezTo>
                              <a:pt x="7983289" y="-57513"/>
                              <a:pt x="8101246" y="35300"/>
                              <a:pt x="8353200" y="0"/>
                            </a:cubicBezTo>
                            <a:cubicBezTo>
                              <a:pt x="8401861" y="193286"/>
                              <a:pt x="8315655" y="320136"/>
                              <a:pt x="8353200" y="507586"/>
                            </a:cubicBezTo>
                            <a:cubicBezTo>
                              <a:pt x="8390745" y="695036"/>
                              <a:pt x="8302561" y="793788"/>
                              <a:pt x="8353200" y="1047571"/>
                            </a:cubicBezTo>
                            <a:cubicBezTo>
                              <a:pt x="8403839" y="1301355"/>
                              <a:pt x="8343587" y="1343197"/>
                              <a:pt x="8353200" y="1619956"/>
                            </a:cubicBezTo>
                            <a:cubicBezTo>
                              <a:pt x="8362813" y="1896715"/>
                              <a:pt x="8341889" y="2024008"/>
                              <a:pt x="8353200" y="2192340"/>
                            </a:cubicBezTo>
                            <a:cubicBezTo>
                              <a:pt x="8364511" y="2360672"/>
                              <a:pt x="8341710" y="2594219"/>
                              <a:pt x="8353200" y="2764724"/>
                            </a:cubicBezTo>
                            <a:cubicBezTo>
                              <a:pt x="8364690" y="2935229"/>
                              <a:pt x="8327329" y="3119549"/>
                              <a:pt x="8353200" y="3239911"/>
                            </a:cubicBezTo>
                            <a:cubicBezTo>
                              <a:pt x="8168284" y="3273506"/>
                              <a:pt x="8049041" y="3227002"/>
                              <a:pt x="7923607" y="3239911"/>
                            </a:cubicBezTo>
                            <a:cubicBezTo>
                              <a:pt x="7798173" y="3252820"/>
                              <a:pt x="7607906" y="3218928"/>
                              <a:pt x="7326950" y="3239911"/>
                            </a:cubicBezTo>
                            <a:cubicBezTo>
                              <a:pt x="7045994" y="3260894"/>
                              <a:pt x="7017100" y="3238688"/>
                              <a:pt x="6897357" y="3239911"/>
                            </a:cubicBezTo>
                            <a:cubicBezTo>
                              <a:pt x="6777614" y="3241134"/>
                              <a:pt x="6527152" y="3188911"/>
                              <a:pt x="6300699" y="3239911"/>
                            </a:cubicBezTo>
                            <a:cubicBezTo>
                              <a:pt x="6074246" y="3290911"/>
                              <a:pt x="6107361" y="3202883"/>
                              <a:pt x="5954638" y="3239911"/>
                            </a:cubicBezTo>
                            <a:cubicBezTo>
                              <a:pt x="5801915" y="3276939"/>
                              <a:pt x="5744492" y="3208284"/>
                              <a:pt x="5608577" y="3239911"/>
                            </a:cubicBezTo>
                            <a:cubicBezTo>
                              <a:pt x="5472662" y="3271538"/>
                              <a:pt x="5220235" y="3176168"/>
                              <a:pt x="5011920" y="3239911"/>
                            </a:cubicBezTo>
                            <a:cubicBezTo>
                              <a:pt x="4803605" y="3303654"/>
                              <a:pt x="4669658" y="3226211"/>
                              <a:pt x="4582327" y="3239911"/>
                            </a:cubicBezTo>
                            <a:cubicBezTo>
                              <a:pt x="4494996" y="3253611"/>
                              <a:pt x="4195979" y="3200925"/>
                              <a:pt x="3902138" y="3239911"/>
                            </a:cubicBezTo>
                            <a:cubicBezTo>
                              <a:pt x="3608297" y="3278897"/>
                              <a:pt x="3626832" y="3219773"/>
                              <a:pt x="3472545" y="3239911"/>
                            </a:cubicBezTo>
                            <a:cubicBezTo>
                              <a:pt x="3318258" y="3260049"/>
                              <a:pt x="3100355" y="3232337"/>
                              <a:pt x="2792355" y="3239911"/>
                            </a:cubicBezTo>
                            <a:cubicBezTo>
                              <a:pt x="2484355" y="3247485"/>
                              <a:pt x="2535165" y="3216165"/>
                              <a:pt x="2446294" y="3239911"/>
                            </a:cubicBezTo>
                            <a:cubicBezTo>
                              <a:pt x="2357423" y="3263657"/>
                              <a:pt x="1918559" y="3194392"/>
                              <a:pt x="1766105" y="3239911"/>
                            </a:cubicBezTo>
                            <a:cubicBezTo>
                              <a:pt x="1613651" y="3285430"/>
                              <a:pt x="1451369" y="3232370"/>
                              <a:pt x="1336512" y="3239911"/>
                            </a:cubicBezTo>
                            <a:cubicBezTo>
                              <a:pt x="1221655" y="3247452"/>
                              <a:pt x="1112007" y="3234089"/>
                              <a:pt x="990451" y="3239911"/>
                            </a:cubicBezTo>
                            <a:cubicBezTo>
                              <a:pt x="868895" y="3245733"/>
                              <a:pt x="647075" y="3231102"/>
                              <a:pt x="560858" y="3239911"/>
                            </a:cubicBezTo>
                            <a:cubicBezTo>
                              <a:pt x="474641" y="3248720"/>
                              <a:pt x="275636" y="3235201"/>
                              <a:pt x="0" y="3239911"/>
                            </a:cubicBezTo>
                            <a:cubicBezTo>
                              <a:pt x="-11802" y="3068152"/>
                              <a:pt x="14988" y="2887587"/>
                              <a:pt x="0" y="2764724"/>
                            </a:cubicBezTo>
                            <a:cubicBezTo>
                              <a:pt x="-14988" y="2641861"/>
                              <a:pt x="26769" y="2462174"/>
                              <a:pt x="0" y="2321936"/>
                            </a:cubicBezTo>
                            <a:cubicBezTo>
                              <a:pt x="-26769" y="2181698"/>
                              <a:pt x="29974" y="2096544"/>
                              <a:pt x="0" y="1879148"/>
                            </a:cubicBezTo>
                            <a:cubicBezTo>
                              <a:pt x="-29974" y="1661752"/>
                              <a:pt x="18570" y="1501870"/>
                              <a:pt x="0" y="1306764"/>
                            </a:cubicBezTo>
                            <a:cubicBezTo>
                              <a:pt x="-18570" y="1111658"/>
                              <a:pt x="34587" y="963390"/>
                              <a:pt x="0" y="863976"/>
                            </a:cubicBezTo>
                            <a:cubicBezTo>
                              <a:pt x="-34587" y="764562"/>
                              <a:pt x="56531" y="175749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Google Shape;113;p18">
            <a:extLst>
              <a:ext uri="{FF2B5EF4-FFF2-40B4-BE49-F238E27FC236}">
                <a16:creationId xmlns:a16="http://schemas.microsoft.com/office/drawing/2014/main" id="{E6D08AFF-D024-0863-3544-58A3ABC727D0}"/>
              </a:ext>
            </a:extLst>
          </p:cNvPr>
          <p:cNvSpPr/>
          <p:nvPr/>
        </p:nvSpPr>
        <p:spPr>
          <a:xfrm>
            <a:off x="2391337" y="3760748"/>
            <a:ext cx="4618500" cy="1265100"/>
          </a:xfrm>
          <a:custGeom>
            <a:avLst/>
            <a:gdLst>
              <a:gd name="csX0" fmla="*/ 0 w 4618500"/>
              <a:gd name="csY0" fmla="*/ 0 h 1265100"/>
              <a:gd name="csX1" fmla="*/ 669683 w 4618500"/>
              <a:gd name="csY1" fmla="*/ 0 h 1265100"/>
              <a:gd name="csX2" fmla="*/ 1293180 w 4618500"/>
              <a:gd name="csY2" fmla="*/ 0 h 1265100"/>
              <a:gd name="csX3" fmla="*/ 1870493 w 4618500"/>
              <a:gd name="csY3" fmla="*/ 0 h 1265100"/>
              <a:gd name="csX4" fmla="*/ 2447805 w 4618500"/>
              <a:gd name="csY4" fmla="*/ 0 h 1265100"/>
              <a:gd name="csX5" fmla="*/ 3117488 w 4618500"/>
              <a:gd name="csY5" fmla="*/ 0 h 1265100"/>
              <a:gd name="csX6" fmla="*/ 3740985 w 4618500"/>
              <a:gd name="csY6" fmla="*/ 0 h 1265100"/>
              <a:gd name="csX7" fmla="*/ 4618500 w 4618500"/>
              <a:gd name="csY7" fmla="*/ 0 h 1265100"/>
              <a:gd name="csX8" fmla="*/ 4618500 w 4618500"/>
              <a:gd name="csY8" fmla="*/ 409049 h 1265100"/>
              <a:gd name="csX9" fmla="*/ 4618500 w 4618500"/>
              <a:gd name="csY9" fmla="*/ 792796 h 1265100"/>
              <a:gd name="csX10" fmla="*/ 4618500 w 4618500"/>
              <a:gd name="csY10" fmla="*/ 1265100 h 1265100"/>
              <a:gd name="csX11" fmla="*/ 4133558 w 4618500"/>
              <a:gd name="csY11" fmla="*/ 1265100 h 1265100"/>
              <a:gd name="csX12" fmla="*/ 3463875 w 4618500"/>
              <a:gd name="csY12" fmla="*/ 1265100 h 1265100"/>
              <a:gd name="csX13" fmla="*/ 2932748 w 4618500"/>
              <a:gd name="csY13" fmla="*/ 1265100 h 1265100"/>
              <a:gd name="csX14" fmla="*/ 2263065 w 4618500"/>
              <a:gd name="csY14" fmla="*/ 1265100 h 1265100"/>
              <a:gd name="csX15" fmla="*/ 1778123 w 4618500"/>
              <a:gd name="csY15" fmla="*/ 1265100 h 1265100"/>
              <a:gd name="csX16" fmla="*/ 1339365 w 4618500"/>
              <a:gd name="csY16" fmla="*/ 1265100 h 1265100"/>
              <a:gd name="csX17" fmla="*/ 900608 w 4618500"/>
              <a:gd name="csY17" fmla="*/ 1265100 h 1265100"/>
              <a:gd name="csX18" fmla="*/ 0 w 4618500"/>
              <a:gd name="csY18" fmla="*/ 1265100 h 1265100"/>
              <a:gd name="csX19" fmla="*/ 0 w 4618500"/>
              <a:gd name="csY19" fmla="*/ 881353 h 1265100"/>
              <a:gd name="csX20" fmla="*/ 0 w 4618500"/>
              <a:gd name="csY20" fmla="*/ 434351 h 1265100"/>
              <a:gd name="csX21" fmla="*/ 0 w 4618500"/>
              <a:gd name="csY21" fmla="*/ 0 h 1265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618500" h="1265100" fill="none" extrusionOk="0">
                <a:moveTo>
                  <a:pt x="0" y="0"/>
                </a:moveTo>
                <a:cubicBezTo>
                  <a:pt x="287417" y="-65468"/>
                  <a:pt x="499201" y="39949"/>
                  <a:pt x="669683" y="0"/>
                </a:cubicBezTo>
                <a:cubicBezTo>
                  <a:pt x="840165" y="-39949"/>
                  <a:pt x="1142426" y="66271"/>
                  <a:pt x="1293180" y="0"/>
                </a:cubicBezTo>
                <a:cubicBezTo>
                  <a:pt x="1443934" y="-66271"/>
                  <a:pt x="1702090" y="30287"/>
                  <a:pt x="1870493" y="0"/>
                </a:cubicBezTo>
                <a:cubicBezTo>
                  <a:pt x="2038896" y="-30287"/>
                  <a:pt x="2247819" y="37235"/>
                  <a:pt x="2447805" y="0"/>
                </a:cubicBezTo>
                <a:cubicBezTo>
                  <a:pt x="2647791" y="-37235"/>
                  <a:pt x="2980949" y="68423"/>
                  <a:pt x="3117488" y="0"/>
                </a:cubicBezTo>
                <a:cubicBezTo>
                  <a:pt x="3254027" y="-68423"/>
                  <a:pt x="3435622" y="65854"/>
                  <a:pt x="3740985" y="0"/>
                </a:cubicBezTo>
                <a:cubicBezTo>
                  <a:pt x="4046348" y="-65854"/>
                  <a:pt x="4198436" y="66006"/>
                  <a:pt x="4618500" y="0"/>
                </a:cubicBezTo>
                <a:cubicBezTo>
                  <a:pt x="4623622" y="162730"/>
                  <a:pt x="4582500" y="288804"/>
                  <a:pt x="4618500" y="409049"/>
                </a:cubicBezTo>
                <a:cubicBezTo>
                  <a:pt x="4654500" y="529294"/>
                  <a:pt x="4582629" y="714552"/>
                  <a:pt x="4618500" y="792796"/>
                </a:cubicBezTo>
                <a:cubicBezTo>
                  <a:pt x="4654371" y="871040"/>
                  <a:pt x="4597972" y="1070402"/>
                  <a:pt x="4618500" y="1265100"/>
                </a:cubicBezTo>
                <a:cubicBezTo>
                  <a:pt x="4505365" y="1279016"/>
                  <a:pt x="4277849" y="1244244"/>
                  <a:pt x="4133558" y="1265100"/>
                </a:cubicBezTo>
                <a:cubicBezTo>
                  <a:pt x="3989267" y="1285956"/>
                  <a:pt x="3712931" y="1259675"/>
                  <a:pt x="3463875" y="1265100"/>
                </a:cubicBezTo>
                <a:cubicBezTo>
                  <a:pt x="3214819" y="1270525"/>
                  <a:pt x="3119530" y="1203042"/>
                  <a:pt x="2932748" y="1265100"/>
                </a:cubicBezTo>
                <a:cubicBezTo>
                  <a:pt x="2745966" y="1327158"/>
                  <a:pt x="2591732" y="1203805"/>
                  <a:pt x="2263065" y="1265100"/>
                </a:cubicBezTo>
                <a:cubicBezTo>
                  <a:pt x="1934398" y="1326395"/>
                  <a:pt x="1915497" y="1261609"/>
                  <a:pt x="1778123" y="1265100"/>
                </a:cubicBezTo>
                <a:cubicBezTo>
                  <a:pt x="1640749" y="1268591"/>
                  <a:pt x="1507039" y="1262759"/>
                  <a:pt x="1339365" y="1265100"/>
                </a:cubicBezTo>
                <a:cubicBezTo>
                  <a:pt x="1171691" y="1267441"/>
                  <a:pt x="1058856" y="1255243"/>
                  <a:pt x="900608" y="1265100"/>
                </a:cubicBezTo>
                <a:cubicBezTo>
                  <a:pt x="742360" y="1274957"/>
                  <a:pt x="292135" y="1161213"/>
                  <a:pt x="0" y="1265100"/>
                </a:cubicBezTo>
                <a:cubicBezTo>
                  <a:pt x="-40486" y="1162920"/>
                  <a:pt x="15552" y="984324"/>
                  <a:pt x="0" y="881353"/>
                </a:cubicBezTo>
                <a:cubicBezTo>
                  <a:pt x="-15552" y="778382"/>
                  <a:pt x="31511" y="559241"/>
                  <a:pt x="0" y="434351"/>
                </a:cubicBezTo>
                <a:cubicBezTo>
                  <a:pt x="-31511" y="309461"/>
                  <a:pt x="20959" y="164785"/>
                  <a:pt x="0" y="0"/>
                </a:cubicBezTo>
                <a:close/>
              </a:path>
              <a:path w="4618500" h="1265100" stroke="0" extrusionOk="0">
                <a:moveTo>
                  <a:pt x="0" y="0"/>
                </a:moveTo>
                <a:cubicBezTo>
                  <a:pt x="227369" y="-46106"/>
                  <a:pt x="360630" y="58574"/>
                  <a:pt x="531128" y="0"/>
                </a:cubicBezTo>
                <a:cubicBezTo>
                  <a:pt x="701626" y="-58574"/>
                  <a:pt x="813542" y="1935"/>
                  <a:pt x="969885" y="0"/>
                </a:cubicBezTo>
                <a:cubicBezTo>
                  <a:pt x="1126228" y="-1935"/>
                  <a:pt x="1318074" y="69421"/>
                  <a:pt x="1639568" y="0"/>
                </a:cubicBezTo>
                <a:cubicBezTo>
                  <a:pt x="1961062" y="-69421"/>
                  <a:pt x="1942842" y="46028"/>
                  <a:pt x="2170695" y="0"/>
                </a:cubicBezTo>
                <a:cubicBezTo>
                  <a:pt x="2398548" y="-46028"/>
                  <a:pt x="2448225" y="36989"/>
                  <a:pt x="2701823" y="0"/>
                </a:cubicBezTo>
                <a:cubicBezTo>
                  <a:pt x="2955421" y="-36989"/>
                  <a:pt x="3153370" y="53722"/>
                  <a:pt x="3371505" y="0"/>
                </a:cubicBezTo>
                <a:cubicBezTo>
                  <a:pt x="3589640" y="-53722"/>
                  <a:pt x="3735698" y="54637"/>
                  <a:pt x="3856448" y="0"/>
                </a:cubicBezTo>
                <a:cubicBezTo>
                  <a:pt x="3977198" y="-54637"/>
                  <a:pt x="4453053" y="59611"/>
                  <a:pt x="4618500" y="0"/>
                </a:cubicBezTo>
                <a:cubicBezTo>
                  <a:pt x="4624331" y="98249"/>
                  <a:pt x="4612255" y="267454"/>
                  <a:pt x="4618500" y="447002"/>
                </a:cubicBezTo>
                <a:cubicBezTo>
                  <a:pt x="4624745" y="626550"/>
                  <a:pt x="4576763" y="723006"/>
                  <a:pt x="4618500" y="843400"/>
                </a:cubicBezTo>
                <a:cubicBezTo>
                  <a:pt x="4660237" y="963794"/>
                  <a:pt x="4569849" y="1079798"/>
                  <a:pt x="4618500" y="1265100"/>
                </a:cubicBezTo>
                <a:cubicBezTo>
                  <a:pt x="4416381" y="1317359"/>
                  <a:pt x="4261606" y="1211960"/>
                  <a:pt x="3995003" y="1265100"/>
                </a:cubicBezTo>
                <a:cubicBezTo>
                  <a:pt x="3728400" y="1318240"/>
                  <a:pt x="3614637" y="1185012"/>
                  <a:pt x="3325320" y="1265100"/>
                </a:cubicBezTo>
                <a:cubicBezTo>
                  <a:pt x="3036003" y="1345188"/>
                  <a:pt x="2802465" y="1211293"/>
                  <a:pt x="2655638" y="1265100"/>
                </a:cubicBezTo>
                <a:cubicBezTo>
                  <a:pt x="2508811" y="1318907"/>
                  <a:pt x="2368167" y="1228538"/>
                  <a:pt x="2170695" y="1265100"/>
                </a:cubicBezTo>
                <a:cubicBezTo>
                  <a:pt x="1973223" y="1301662"/>
                  <a:pt x="1867179" y="1202553"/>
                  <a:pt x="1593382" y="1265100"/>
                </a:cubicBezTo>
                <a:cubicBezTo>
                  <a:pt x="1319585" y="1327647"/>
                  <a:pt x="1200188" y="1197967"/>
                  <a:pt x="923700" y="1265100"/>
                </a:cubicBezTo>
                <a:cubicBezTo>
                  <a:pt x="647212" y="1332233"/>
                  <a:pt x="438118" y="1252086"/>
                  <a:pt x="0" y="1265100"/>
                </a:cubicBezTo>
                <a:cubicBezTo>
                  <a:pt x="-35256" y="1175687"/>
                  <a:pt x="15356" y="1029748"/>
                  <a:pt x="0" y="881353"/>
                </a:cubicBezTo>
                <a:cubicBezTo>
                  <a:pt x="-15356" y="732958"/>
                  <a:pt x="17124" y="660625"/>
                  <a:pt x="0" y="484955"/>
                </a:cubicBezTo>
                <a:cubicBezTo>
                  <a:pt x="-17124" y="309285"/>
                  <a:pt x="7131" y="183193"/>
                  <a:pt x="0" y="0"/>
                </a:cubicBezTo>
                <a:close/>
              </a:path>
            </a:pathLst>
          </a:custGeom>
          <a:solidFill>
            <a:srgbClr val="EAD1DC"/>
          </a:solidFill>
          <a:ln>
            <a:solidFill>
              <a:schemeClr val="dk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latin typeface="Palatino"/>
                <a:ea typeface="Palatino"/>
                <a:cs typeface="Palatino"/>
                <a:sym typeface="Palatino"/>
              </a:rPr>
              <a:t>Can we do better?</a:t>
            </a:r>
            <a:endParaRPr sz="3600" dirty="0"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429439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FCA81-D183-DE74-A871-A2215AB05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44999"/>
            <a:ext cx="8520600" cy="840851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Palatino" pitchFamily="2" charset="77"/>
                <a:ea typeface="Palatino" pitchFamily="2" charset="77"/>
              </a:rPr>
              <a:t>Relative power of BVA</a:t>
            </a:r>
          </a:p>
        </p:txBody>
      </p:sp>
      <p:sp>
        <p:nvSpPr>
          <p:cNvPr id="4" name="Google Shape;114;p18">
            <a:extLst>
              <a:ext uri="{FF2B5EF4-FFF2-40B4-BE49-F238E27FC236}">
                <a16:creationId xmlns:a16="http://schemas.microsoft.com/office/drawing/2014/main" id="{2187D08D-1B7D-0BF2-BBF3-E9F8316CE95F}"/>
              </a:ext>
            </a:extLst>
          </p:cNvPr>
          <p:cNvSpPr/>
          <p:nvPr/>
        </p:nvSpPr>
        <p:spPr>
          <a:xfrm>
            <a:off x="395400" y="1085850"/>
            <a:ext cx="8353200" cy="1412165"/>
          </a:xfrm>
          <a:custGeom>
            <a:avLst/>
            <a:gdLst>
              <a:gd name="csX0" fmla="*/ 0 w 8353200"/>
              <a:gd name="csY0" fmla="*/ 0 h 1412165"/>
              <a:gd name="csX1" fmla="*/ 763721 w 8353200"/>
              <a:gd name="csY1" fmla="*/ 0 h 1412165"/>
              <a:gd name="csX2" fmla="*/ 1193314 w 8353200"/>
              <a:gd name="csY2" fmla="*/ 0 h 1412165"/>
              <a:gd name="csX3" fmla="*/ 1789971 w 8353200"/>
              <a:gd name="csY3" fmla="*/ 0 h 1412165"/>
              <a:gd name="csX4" fmla="*/ 2470161 w 8353200"/>
              <a:gd name="csY4" fmla="*/ 0 h 1412165"/>
              <a:gd name="csX5" fmla="*/ 2816222 w 8353200"/>
              <a:gd name="csY5" fmla="*/ 0 h 1412165"/>
              <a:gd name="csX6" fmla="*/ 3162283 w 8353200"/>
              <a:gd name="csY6" fmla="*/ 0 h 1412165"/>
              <a:gd name="csX7" fmla="*/ 3926004 w 8353200"/>
              <a:gd name="csY7" fmla="*/ 0 h 1412165"/>
              <a:gd name="csX8" fmla="*/ 4522661 w 8353200"/>
              <a:gd name="csY8" fmla="*/ 0 h 1412165"/>
              <a:gd name="csX9" fmla="*/ 4868722 w 8353200"/>
              <a:gd name="csY9" fmla="*/ 0 h 1412165"/>
              <a:gd name="csX10" fmla="*/ 5465379 w 8353200"/>
              <a:gd name="csY10" fmla="*/ 0 h 1412165"/>
              <a:gd name="csX11" fmla="*/ 6229101 w 8353200"/>
              <a:gd name="csY11" fmla="*/ 0 h 1412165"/>
              <a:gd name="csX12" fmla="*/ 6742226 w 8353200"/>
              <a:gd name="csY12" fmla="*/ 0 h 1412165"/>
              <a:gd name="csX13" fmla="*/ 7255351 w 8353200"/>
              <a:gd name="csY13" fmla="*/ 0 h 1412165"/>
              <a:gd name="csX14" fmla="*/ 8353200 w 8353200"/>
              <a:gd name="csY14" fmla="*/ 0 h 1412165"/>
              <a:gd name="csX15" fmla="*/ 8353200 w 8353200"/>
              <a:gd name="csY15" fmla="*/ 484843 h 1412165"/>
              <a:gd name="csX16" fmla="*/ 8353200 w 8353200"/>
              <a:gd name="csY16" fmla="*/ 955565 h 1412165"/>
              <a:gd name="csX17" fmla="*/ 8353200 w 8353200"/>
              <a:gd name="csY17" fmla="*/ 1412165 h 1412165"/>
              <a:gd name="csX18" fmla="*/ 7840075 w 8353200"/>
              <a:gd name="csY18" fmla="*/ 1412165 h 1412165"/>
              <a:gd name="csX19" fmla="*/ 7410482 w 8353200"/>
              <a:gd name="csY19" fmla="*/ 1412165 h 1412165"/>
              <a:gd name="csX20" fmla="*/ 6646761 w 8353200"/>
              <a:gd name="csY20" fmla="*/ 1412165 h 1412165"/>
              <a:gd name="csX21" fmla="*/ 6050103 w 8353200"/>
              <a:gd name="csY21" fmla="*/ 1412165 h 1412165"/>
              <a:gd name="csX22" fmla="*/ 5704042 w 8353200"/>
              <a:gd name="csY22" fmla="*/ 1412165 h 1412165"/>
              <a:gd name="csX23" fmla="*/ 5107385 w 8353200"/>
              <a:gd name="csY23" fmla="*/ 1412165 h 1412165"/>
              <a:gd name="csX24" fmla="*/ 4594260 w 8353200"/>
              <a:gd name="csY24" fmla="*/ 1412165 h 1412165"/>
              <a:gd name="csX25" fmla="*/ 4081135 w 8353200"/>
              <a:gd name="csY25" fmla="*/ 1412165 h 1412165"/>
              <a:gd name="csX26" fmla="*/ 3568010 w 8353200"/>
              <a:gd name="csY26" fmla="*/ 1412165 h 1412165"/>
              <a:gd name="csX27" fmla="*/ 3054885 w 8353200"/>
              <a:gd name="csY27" fmla="*/ 1412165 h 1412165"/>
              <a:gd name="csX28" fmla="*/ 2374695 w 8353200"/>
              <a:gd name="csY28" fmla="*/ 1412165 h 1412165"/>
              <a:gd name="csX29" fmla="*/ 1778038 w 8353200"/>
              <a:gd name="csY29" fmla="*/ 1412165 h 1412165"/>
              <a:gd name="csX30" fmla="*/ 1431977 w 8353200"/>
              <a:gd name="csY30" fmla="*/ 1412165 h 1412165"/>
              <a:gd name="csX31" fmla="*/ 918852 w 8353200"/>
              <a:gd name="csY31" fmla="*/ 1412165 h 1412165"/>
              <a:gd name="csX32" fmla="*/ 0 w 8353200"/>
              <a:gd name="csY32" fmla="*/ 1412165 h 1412165"/>
              <a:gd name="csX33" fmla="*/ 0 w 8353200"/>
              <a:gd name="csY33" fmla="*/ 969687 h 1412165"/>
              <a:gd name="csX34" fmla="*/ 0 w 8353200"/>
              <a:gd name="csY34" fmla="*/ 541330 h 1412165"/>
              <a:gd name="csX35" fmla="*/ 0 w 8353200"/>
              <a:gd name="csY35" fmla="*/ 0 h 1412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8353200" h="1412165" fill="none" extrusionOk="0">
                <a:moveTo>
                  <a:pt x="0" y="0"/>
                </a:moveTo>
                <a:cubicBezTo>
                  <a:pt x="292442" y="-5379"/>
                  <a:pt x="516563" y="1372"/>
                  <a:pt x="763721" y="0"/>
                </a:cubicBezTo>
                <a:cubicBezTo>
                  <a:pt x="1010879" y="-1372"/>
                  <a:pt x="1088733" y="47070"/>
                  <a:pt x="1193314" y="0"/>
                </a:cubicBezTo>
                <a:cubicBezTo>
                  <a:pt x="1297895" y="-47070"/>
                  <a:pt x="1542977" y="69640"/>
                  <a:pt x="1789971" y="0"/>
                </a:cubicBezTo>
                <a:cubicBezTo>
                  <a:pt x="2036965" y="-69640"/>
                  <a:pt x="2264858" y="45543"/>
                  <a:pt x="2470161" y="0"/>
                </a:cubicBezTo>
                <a:cubicBezTo>
                  <a:pt x="2675464" y="-45543"/>
                  <a:pt x="2667405" y="39397"/>
                  <a:pt x="2816222" y="0"/>
                </a:cubicBezTo>
                <a:cubicBezTo>
                  <a:pt x="2965039" y="-39397"/>
                  <a:pt x="3022007" y="41268"/>
                  <a:pt x="3162283" y="0"/>
                </a:cubicBezTo>
                <a:cubicBezTo>
                  <a:pt x="3302559" y="-41268"/>
                  <a:pt x="3628272" y="15276"/>
                  <a:pt x="3926004" y="0"/>
                </a:cubicBezTo>
                <a:cubicBezTo>
                  <a:pt x="4223736" y="-15276"/>
                  <a:pt x="4347155" y="56546"/>
                  <a:pt x="4522661" y="0"/>
                </a:cubicBezTo>
                <a:cubicBezTo>
                  <a:pt x="4698167" y="-56546"/>
                  <a:pt x="4735138" y="36468"/>
                  <a:pt x="4868722" y="0"/>
                </a:cubicBezTo>
                <a:cubicBezTo>
                  <a:pt x="5002306" y="-36468"/>
                  <a:pt x="5266039" y="39056"/>
                  <a:pt x="5465379" y="0"/>
                </a:cubicBezTo>
                <a:cubicBezTo>
                  <a:pt x="5664719" y="-39056"/>
                  <a:pt x="5949056" y="83747"/>
                  <a:pt x="6229101" y="0"/>
                </a:cubicBezTo>
                <a:cubicBezTo>
                  <a:pt x="6509146" y="-83747"/>
                  <a:pt x="6499230" y="16966"/>
                  <a:pt x="6742226" y="0"/>
                </a:cubicBezTo>
                <a:cubicBezTo>
                  <a:pt x="6985222" y="-16966"/>
                  <a:pt x="7073841" y="20835"/>
                  <a:pt x="7255351" y="0"/>
                </a:cubicBezTo>
                <a:cubicBezTo>
                  <a:pt x="7436862" y="-20835"/>
                  <a:pt x="8119430" y="3732"/>
                  <a:pt x="8353200" y="0"/>
                </a:cubicBezTo>
                <a:cubicBezTo>
                  <a:pt x="8404934" y="183975"/>
                  <a:pt x="8334148" y="358148"/>
                  <a:pt x="8353200" y="484843"/>
                </a:cubicBezTo>
                <a:cubicBezTo>
                  <a:pt x="8372252" y="611538"/>
                  <a:pt x="8345911" y="720681"/>
                  <a:pt x="8353200" y="955565"/>
                </a:cubicBezTo>
                <a:cubicBezTo>
                  <a:pt x="8360489" y="1190449"/>
                  <a:pt x="8298776" y="1234683"/>
                  <a:pt x="8353200" y="1412165"/>
                </a:cubicBezTo>
                <a:cubicBezTo>
                  <a:pt x="8148372" y="1419706"/>
                  <a:pt x="7973375" y="1357648"/>
                  <a:pt x="7840075" y="1412165"/>
                </a:cubicBezTo>
                <a:cubicBezTo>
                  <a:pt x="7706776" y="1466682"/>
                  <a:pt x="7571086" y="1375255"/>
                  <a:pt x="7410482" y="1412165"/>
                </a:cubicBezTo>
                <a:cubicBezTo>
                  <a:pt x="7249878" y="1449075"/>
                  <a:pt x="7025203" y="1324309"/>
                  <a:pt x="6646761" y="1412165"/>
                </a:cubicBezTo>
                <a:cubicBezTo>
                  <a:pt x="6268319" y="1500021"/>
                  <a:pt x="6290539" y="1361871"/>
                  <a:pt x="6050103" y="1412165"/>
                </a:cubicBezTo>
                <a:cubicBezTo>
                  <a:pt x="5809667" y="1462459"/>
                  <a:pt x="5811401" y="1388615"/>
                  <a:pt x="5704042" y="1412165"/>
                </a:cubicBezTo>
                <a:cubicBezTo>
                  <a:pt x="5596683" y="1435715"/>
                  <a:pt x="5354417" y="1412138"/>
                  <a:pt x="5107385" y="1412165"/>
                </a:cubicBezTo>
                <a:cubicBezTo>
                  <a:pt x="4860353" y="1412192"/>
                  <a:pt x="4712764" y="1374332"/>
                  <a:pt x="4594260" y="1412165"/>
                </a:cubicBezTo>
                <a:cubicBezTo>
                  <a:pt x="4475757" y="1449998"/>
                  <a:pt x="4268888" y="1401401"/>
                  <a:pt x="4081135" y="1412165"/>
                </a:cubicBezTo>
                <a:cubicBezTo>
                  <a:pt x="3893383" y="1422929"/>
                  <a:pt x="3683246" y="1394103"/>
                  <a:pt x="3568010" y="1412165"/>
                </a:cubicBezTo>
                <a:cubicBezTo>
                  <a:pt x="3452775" y="1430227"/>
                  <a:pt x="3264501" y="1409547"/>
                  <a:pt x="3054885" y="1412165"/>
                </a:cubicBezTo>
                <a:cubicBezTo>
                  <a:pt x="2845270" y="1414783"/>
                  <a:pt x="2669543" y="1368780"/>
                  <a:pt x="2374695" y="1412165"/>
                </a:cubicBezTo>
                <a:cubicBezTo>
                  <a:pt x="2079847" y="1455550"/>
                  <a:pt x="1927620" y="1410234"/>
                  <a:pt x="1778038" y="1412165"/>
                </a:cubicBezTo>
                <a:cubicBezTo>
                  <a:pt x="1628456" y="1414096"/>
                  <a:pt x="1545953" y="1406355"/>
                  <a:pt x="1431977" y="1412165"/>
                </a:cubicBezTo>
                <a:cubicBezTo>
                  <a:pt x="1318001" y="1417975"/>
                  <a:pt x="1098393" y="1374873"/>
                  <a:pt x="918852" y="1412165"/>
                </a:cubicBezTo>
                <a:cubicBezTo>
                  <a:pt x="739311" y="1449457"/>
                  <a:pt x="458645" y="1325849"/>
                  <a:pt x="0" y="1412165"/>
                </a:cubicBezTo>
                <a:cubicBezTo>
                  <a:pt x="-3703" y="1236917"/>
                  <a:pt x="22796" y="1175135"/>
                  <a:pt x="0" y="969687"/>
                </a:cubicBezTo>
                <a:cubicBezTo>
                  <a:pt x="-22796" y="764239"/>
                  <a:pt x="19361" y="663839"/>
                  <a:pt x="0" y="541330"/>
                </a:cubicBezTo>
                <a:cubicBezTo>
                  <a:pt x="-19361" y="418821"/>
                  <a:pt x="8129" y="254284"/>
                  <a:pt x="0" y="0"/>
                </a:cubicBezTo>
                <a:close/>
              </a:path>
              <a:path w="8353200" h="1412165" stroke="0" extrusionOk="0">
                <a:moveTo>
                  <a:pt x="0" y="0"/>
                </a:moveTo>
                <a:cubicBezTo>
                  <a:pt x="179728" y="-39163"/>
                  <a:pt x="401063" y="60257"/>
                  <a:pt x="513125" y="0"/>
                </a:cubicBezTo>
                <a:cubicBezTo>
                  <a:pt x="625188" y="-60257"/>
                  <a:pt x="696860" y="24723"/>
                  <a:pt x="859186" y="0"/>
                </a:cubicBezTo>
                <a:cubicBezTo>
                  <a:pt x="1021512" y="-24723"/>
                  <a:pt x="1452883" y="6734"/>
                  <a:pt x="1622907" y="0"/>
                </a:cubicBezTo>
                <a:cubicBezTo>
                  <a:pt x="1792931" y="-6734"/>
                  <a:pt x="1929222" y="37317"/>
                  <a:pt x="2136033" y="0"/>
                </a:cubicBezTo>
                <a:cubicBezTo>
                  <a:pt x="2342844" y="-37317"/>
                  <a:pt x="2542107" y="28993"/>
                  <a:pt x="2649158" y="0"/>
                </a:cubicBezTo>
                <a:cubicBezTo>
                  <a:pt x="2756210" y="-28993"/>
                  <a:pt x="3126122" y="90403"/>
                  <a:pt x="3412879" y="0"/>
                </a:cubicBezTo>
                <a:cubicBezTo>
                  <a:pt x="3699636" y="-90403"/>
                  <a:pt x="3664321" y="31361"/>
                  <a:pt x="3842472" y="0"/>
                </a:cubicBezTo>
                <a:cubicBezTo>
                  <a:pt x="4020623" y="-31361"/>
                  <a:pt x="4418901" y="69744"/>
                  <a:pt x="4606193" y="0"/>
                </a:cubicBezTo>
                <a:cubicBezTo>
                  <a:pt x="4793485" y="-69744"/>
                  <a:pt x="5171179" y="57524"/>
                  <a:pt x="5369914" y="0"/>
                </a:cubicBezTo>
                <a:cubicBezTo>
                  <a:pt x="5568649" y="-57524"/>
                  <a:pt x="5826148" y="23557"/>
                  <a:pt x="5966571" y="0"/>
                </a:cubicBezTo>
                <a:cubicBezTo>
                  <a:pt x="6106994" y="-23557"/>
                  <a:pt x="6537057" y="65097"/>
                  <a:pt x="6730293" y="0"/>
                </a:cubicBezTo>
                <a:cubicBezTo>
                  <a:pt x="6923529" y="-65097"/>
                  <a:pt x="7020369" y="23404"/>
                  <a:pt x="7243418" y="0"/>
                </a:cubicBezTo>
                <a:cubicBezTo>
                  <a:pt x="7466467" y="-23404"/>
                  <a:pt x="7529798" y="57513"/>
                  <a:pt x="7756543" y="0"/>
                </a:cubicBezTo>
                <a:cubicBezTo>
                  <a:pt x="7983289" y="-57513"/>
                  <a:pt x="8101246" y="35300"/>
                  <a:pt x="8353200" y="0"/>
                </a:cubicBezTo>
                <a:cubicBezTo>
                  <a:pt x="8406693" y="108115"/>
                  <a:pt x="8309333" y="308829"/>
                  <a:pt x="8353200" y="456600"/>
                </a:cubicBezTo>
                <a:cubicBezTo>
                  <a:pt x="8397067" y="604371"/>
                  <a:pt x="8326054" y="728506"/>
                  <a:pt x="8353200" y="927322"/>
                </a:cubicBezTo>
                <a:cubicBezTo>
                  <a:pt x="8380346" y="1126138"/>
                  <a:pt x="8317513" y="1260012"/>
                  <a:pt x="8353200" y="1412165"/>
                </a:cubicBezTo>
                <a:cubicBezTo>
                  <a:pt x="8046851" y="1458954"/>
                  <a:pt x="7983261" y="1399940"/>
                  <a:pt x="7673011" y="1412165"/>
                </a:cubicBezTo>
                <a:cubicBezTo>
                  <a:pt x="7362761" y="1424390"/>
                  <a:pt x="7471998" y="1380619"/>
                  <a:pt x="7326950" y="1412165"/>
                </a:cubicBezTo>
                <a:cubicBezTo>
                  <a:pt x="7181902" y="1443711"/>
                  <a:pt x="7049146" y="1409415"/>
                  <a:pt x="6897357" y="1412165"/>
                </a:cubicBezTo>
                <a:cubicBezTo>
                  <a:pt x="6745568" y="1414915"/>
                  <a:pt x="6449038" y="1399407"/>
                  <a:pt x="6133635" y="1412165"/>
                </a:cubicBezTo>
                <a:cubicBezTo>
                  <a:pt x="5818232" y="1424923"/>
                  <a:pt x="5817934" y="1391182"/>
                  <a:pt x="5536978" y="1412165"/>
                </a:cubicBezTo>
                <a:cubicBezTo>
                  <a:pt x="5256022" y="1433148"/>
                  <a:pt x="5227128" y="1410942"/>
                  <a:pt x="5107385" y="1412165"/>
                </a:cubicBezTo>
                <a:cubicBezTo>
                  <a:pt x="4987642" y="1413388"/>
                  <a:pt x="4735869" y="1359379"/>
                  <a:pt x="4510728" y="1412165"/>
                </a:cubicBezTo>
                <a:cubicBezTo>
                  <a:pt x="4285587" y="1464951"/>
                  <a:pt x="4317390" y="1375137"/>
                  <a:pt x="4164667" y="1412165"/>
                </a:cubicBezTo>
                <a:cubicBezTo>
                  <a:pt x="4011944" y="1449193"/>
                  <a:pt x="3954521" y="1380538"/>
                  <a:pt x="3818606" y="1412165"/>
                </a:cubicBezTo>
                <a:cubicBezTo>
                  <a:pt x="3682691" y="1443792"/>
                  <a:pt x="3430264" y="1348422"/>
                  <a:pt x="3221949" y="1412165"/>
                </a:cubicBezTo>
                <a:cubicBezTo>
                  <a:pt x="3013634" y="1475908"/>
                  <a:pt x="2884765" y="1399481"/>
                  <a:pt x="2792355" y="1412165"/>
                </a:cubicBezTo>
                <a:cubicBezTo>
                  <a:pt x="2699945" y="1424849"/>
                  <a:pt x="2406007" y="1373179"/>
                  <a:pt x="2112166" y="1412165"/>
                </a:cubicBezTo>
                <a:cubicBezTo>
                  <a:pt x="1818325" y="1451151"/>
                  <a:pt x="1836860" y="1392027"/>
                  <a:pt x="1682573" y="1412165"/>
                </a:cubicBezTo>
                <a:cubicBezTo>
                  <a:pt x="1528286" y="1432303"/>
                  <a:pt x="1309893" y="1400997"/>
                  <a:pt x="1002384" y="1412165"/>
                </a:cubicBezTo>
                <a:cubicBezTo>
                  <a:pt x="694875" y="1423333"/>
                  <a:pt x="745194" y="1388419"/>
                  <a:pt x="656323" y="1412165"/>
                </a:cubicBezTo>
                <a:cubicBezTo>
                  <a:pt x="567452" y="1435911"/>
                  <a:pt x="133803" y="1347727"/>
                  <a:pt x="0" y="1412165"/>
                </a:cubicBezTo>
                <a:cubicBezTo>
                  <a:pt x="-20915" y="1223237"/>
                  <a:pt x="2317" y="1146848"/>
                  <a:pt x="0" y="969687"/>
                </a:cubicBezTo>
                <a:cubicBezTo>
                  <a:pt x="-2317" y="792526"/>
                  <a:pt x="50375" y="599509"/>
                  <a:pt x="0" y="470722"/>
                </a:cubicBezTo>
                <a:cubicBezTo>
                  <a:pt x="-50375" y="341935"/>
                  <a:pt x="23303" y="150361"/>
                  <a:pt x="0" y="0"/>
                </a:cubicBezTo>
                <a:close/>
              </a:path>
            </a:pathLst>
          </a:custGeom>
          <a:solidFill>
            <a:srgbClr val="D9EAD3"/>
          </a:solidFill>
          <a:ln>
            <a:solidFill>
              <a:schemeClr val="dk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" sz="3600" b="1" dirty="0">
                <a:latin typeface="Palatino"/>
                <a:ea typeface="Palatino"/>
                <a:cs typeface="Palatino"/>
                <a:sym typeface="Palatino"/>
              </a:rPr>
              <a:t>Theorem</a:t>
            </a:r>
            <a:r>
              <a:rPr lang="en" sz="3600" dirty="0">
                <a:latin typeface="Palatino"/>
                <a:ea typeface="Palatino"/>
                <a:cs typeface="Palatino"/>
                <a:sym typeface="Palatino"/>
              </a:rPr>
              <a:t>: </a:t>
            </a:r>
            <a:r>
              <a:rPr lang="en-US" sz="3600" dirty="0">
                <a:latin typeface="Palatino"/>
                <a:ea typeface="Palatino"/>
                <a:cs typeface="Palatino"/>
                <a:sym typeface="Palatino"/>
              </a:rPr>
              <a:t>BVA is strictly more powerful than the </a:t>
            </a:r>
            <a:r>
              <a:rPr lang="en-US" sz="3600" i="1" dirty="0">
                <a:latin typeface="Palatino"/>
                <a:ea typeface="Palatino"/>
                <a:cs typeface="Palatino"/>
                <a:sym typeface="Palatino"/>
              </a:rPr>
              <a:t>biclique covering </a:t>
            </a:r>
            <a:r>
              <a:rPr lang="en-US" sz="3600" dirty="0">
                <a:latin typeface="Palatino"/>
                <a:ea typeface="Palatino"/>
                <a:cs typeface="Palatino"/>
                <a:sym typeface="Palatino"/>
              </a:rPr>
              <a:t>idea</a:t>
            </a:r>
            <a:endParaRPr sz="3600" i="1" dirty="0">
              <a:latin typeface="Palatino"/>
              <a:ea typeface="Palatino"/>
              <a:cs typeface="Palatino"/>
              <a:sym typeface="Palatin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B32700-21AA-2254-5E0F-B84A54BA0A74}"/>
                  </a:ext>
                </a:extLst>
              </p:cNvPr>
              <p:cNvSpPr txBox="1"/>
              <p:nvPr/>
            </p:nvSpPr>
            <p:spPr>
              <a:xfrm>
                <a:off x="890475" y="2771775"/>
                <a:ext cx="7858125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It can do biclique coverings, but it can also reencode the complete graph into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 clauses, while the best biclique covering of the complete graph uses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 clauses! </a:t>
                </a:r>
              </a:p>
              <a:p>
                <a:endParaRPr lang="en-US" sz="2400" dirty="0">
                  <a:latin typeface="Palatino" pitchFamily="2" charset="77"/>
                  <a:ea typeface="Palatino" pitchFamily="2" charset="77"/>
                </a:endParaRPr>
              </a:p>
              <a:p>
                <a:r>
                  <a:rPr lang="en-US" sz="2400" i="1" dirty="0">
                    <a:latin typeface="Palatino" pitchFamily="2" charset="77"/>
                    <a:ea typeface="Palatino" pitchFamily="2" charset="77"/>
                  </a:rPr>
                  <a:t>The secret</a:t>
                </a:r>
                <a:r>
                  <a:rPr lang="en-US" sz="2400" dirty="0">
                    <a:latin typeface="Palatino" pitchFamily="2" charset="77"/>
                    <a:ea typeface="Palatino" pitchFamily="2" charset="77"/>
                  </a:rPr>
                  <a:t>: BVA can do recursive bicliques of bicliques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B32700-21AA-2254-5E0F-B84A54BA0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75" y="2771775"/>
                <a:ext cx="7858125" cy="1938992"/>
              </a:xfrm>
              <a:prstGeom prst="rect">
                <a:avLst/>
              </a:prstGeom>
              <a:blipFill>
                <a:blip r:embed="rId2"/>
                <a:stretch>
                  <a:fillRect l="-1292" t="-2597" r="-2100" b="-5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180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F628A-DED9-9652-CF3D-215D3F68C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32790"/>
            <a:ext cx="8520600" cy="104923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Theoretical understanding of BVA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6EAA12-C482-CD17-37B9-6887BA2972EA}"/>
              </a:ext>
            </a:extLst>
          </p:cNvPr>
          <p:cNvSpPr txBox="1"/>
          <p:nvPr/>
        </p:nvSpPr>
        <p:spPr>
          <a:xfrm>
            <a:off x="423746" y="925551"/>
            <a:ext cx="829650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We characterize the reencoding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“power”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of BVA in terms of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rectifier networks, a 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generalization of biclique covers.</a:t>
            </a:r>
          </a:p>
          <a:p>
            <a:endParaRPr lang="en-US" sz="2000" dirty="0">
              <a:latin typeface="Palatino" pitchFamily="2" charset="77"/>
              <a:ea typeface="Palatino" pitchFamily="2" charset="77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89954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D9F36-84BF-E206-DD3F-ADE84D1FB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4B7C6-45A7-5DF2-0CA6-556346934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32790"/>
            <a:ext cx="8520600" cy="104923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Theoretical understanding of BVA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27069C-49BB-E852-C049-6D706A44EE3E}"/>
              </a:ext>
            </a:extLst>
          </p:cNvPr>
          <p:cNvSpPr txBox="1"/>
          <p:nvPr/>
        </p:nvSpPr>
        <p:spPr>
          <a:xfrm>
            <a:off x="423746" y="925551"/>
            <a:ext cx="829650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We characterize the reencoding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“power”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of BVA in terms of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rectifier networks, a 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generalization of biclique covers.</a:t>
            </a:r>
          </a:p>
          <a:p>
            <a:endParaRPr lang="en-US" sz="2800" dirty="0">
              <a:latin typeface="Palatino" pitchFamily="2" charset="77"/>
              <a:ea typeface="Palatino" pitchFamily="2" charset="77"/>
            </a:endParaRPr>
          </a:p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We can e.g., prove exactly how many clauses will result from 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BVA(</a:t>
            </a:r>
            <a:r>
              <a:rPr lang="en-US" sz="2800" b="1" i="1" dirty="0" err="1">
                <a:latin typeface="Palatino" pitchFamily="2" charset="77"/>
                <a:ea typeface="Palatino" pitchFamily="2" charset="77"/>
              </a:rPr>
              <a:t>NaiveAtMostOne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(x</a:t>
            </a:r>
            <a:r>
              <a:rPr lang="en-US" sz="2800" b="1" i="1" baseline="-25000" dirty="0">
                <a:latin typeface="Palatino" pitchFamily="2" charset="77"/>
                <a:ea typeface="Palatino" pitchFamily="2" charset="77"/>
              </a:rPr>
              <a:t>1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, …, </a:t>
            </a:r>
            <a:r>
              <a:rPr lang="en-US" sz="2800" b="1" i="1" dirty="0" err="1">
                <a:latin typeface="Palatino" pitchFamily="2" charset="77"/>
                <a:ea typeface="Palatino" pitchFamily="2" charset="77"/>
              </a:rPr>
              <a:t>x</a:t>
            </a:r>
            <a:r>
              <a:rPr lang="en-US" sz="2800" b="1" i="1" baseline="-25000" dirty="0" err="1">
                <a:latin typeface="Palatino" pitchFamily="2" charset="77"/>
                <a:ea typeface="Palatino" pitchFamily="2" charset="77"/>
              </a:rPr>
              <a:t>n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))</a:t>
            </a:r>
          </a:p>
          <a:p>
            <a:endParaRPr lang="en-US" sz="2000" dirty="0">
              <a:latin typeface="Palatino" pitchFamily="2" charset="77"/>
              <a:ea typeface="Palatino" pitchFamily="2" charset="77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876188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79683-A876-1174-C109-9E9B82FB1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7C259-34D7-7E70-49F3-2C638FDDB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32790"/>
            <a:ext cx="8520600" cy="104923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Theoretical understanding of BVA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8C24B8-4F5B-D9FC-4DBE-AE09CED3D7CD}"/>
              </a:ext>
            </a:extLst>
          </p:cNvPr>
          <p:cNvSpPr txBox="1"/>
          <p:nvPr/>
        </p:nvSpPr>
        <p:spPr>
          <a:xfrm>
            <a:off x="423746" y="925551"/>
            <a:ext cx="829650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We characterize the reencoding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“power”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of BVA in terms of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rectifier networks, a 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generalization of biclique covers.</a:t>
            </a:r>
          </a:p>
          <a:p>
            <a:endParaRPr lang="en-US" sz="2800" dirty="0">
              <a:latin typeface="Palatino" pitchFamily="2" charset="77"/>
              <a:ea typeface="Palatino" pitchFamily="2" charset="77"/>
            </a:endParaRPr>
          </a:p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We can e.g., prove exactly how many clauses will result from 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BVA(</a:t>
            </a:r>
            <a:r>
              <a:rPr lang="en-US" sz="2800" b="1" i="1" dirty="0" err="1">
                <a:latin typeface="Palatino" pitchFamily="2" charset="77"/>
                <a:ea typeface="Palatino" pitchFamily="2" charset="77"/>
              </a:rPr>
              <a:t>NaiveAtMostOne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(x</a:t>
            </a:r>
            <a:r>
              <a:rPr lang="en-US" sz="2800" b="1" i="1" baseline="-25000" dirty="0">
                <a:latin typeface="Palatino" pitchFamily="2" charset="77"/>
                <a:ea typeface="Palatino" pitchFamily="2" charset="77"/>
              </a:rPr>
              <a:t>1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, …, </a:t>
            </a:r>
            <a:r>
              <a:rPr lang="en-US" sz="2800" b="1" i="1" dirty="0" err="1">
                <a:latin typeface="Palatino" pitchFamily="2" charset="77"/>
                <a:ea typeface="Palatino" pitchFamily="2" charset="77"/>
              </a:rPr>
              <a:t>x</a:t>
            </a:r>
            <a:r>
              <a:rPr lang="en-US" sz="2800" b="1" i="1" baseline="-25000" dirty="0" err="1">
                <a:latin typeface="Palatino" pitchFamily="2" charset="77"/>
                <a:ea typeface="Palatino" pitchFamily="2" charset="77"/>
              </a:rPr>
              <a:t>n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))</a:t>
            </a:r>
          </a:p>
          <a:p>
            <a:endParaRPr lang="en-US" sz="2800" b="1" i="1" dirty="0">
              <a:latin typeface="Palatino" pitchFamily="2" charset="77"/>
              <a:ea typeface="Palatino" pitchFamily="2" charset="77"/>
            </a:endParaRPr>
          </a:p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We have an implementation of an algorithm with provable guarantees and </a:t>
            </a:r>
            <a:r>
              <a:rPr lang="en-US" sz="2800" b="1" dirty="0">
                <a:latin typeface="Palatino" pitchFamily="2" charset="77"/>
                <a:ea typeface="Palatino" pitchFamily="2" charset="77"/>
              </a:rPr>
              <a:t>x</a:t>
            </a:r>
            <a:r>
              <a:rPr lang="en-US" sz="2800" b="1" i="1" dirty="0">
                <a:latin typeface="Palatino" pitchFamily="2" charset="77"/>
                <a:ea typeface="Palatino" pitchFamily="2" charset="77"/>
              </a:rPr>
              <a:t>10</a:t>
            </a:r>
            <a:r>
              <a:rPr lang="en-US" sz="2800" b="1" dirty="0">
                <a:latin typeface="Palatino" pitchFamily="2" charset="77"/>
                <a:ea typeface="Palatino" pitchFamily="2" charset="77"/>
              </a:rPr>
              <a:t> faster</a:t>
            </a:r>
          </a:p>
          <a:p>
            <a:endParaRPr lang="en-US" sz="2000" dirty="0">
              <a:latin typeface="Palatino" pitchFamily="2" charset="77"/>
              <a:ea typeface="Palatino" pitchFamily="2" charset="77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70701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2CDDB-1854-7E0E-CBF0-C61F2C1EF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B0D3-5451-98D1-C97E-2FFC48130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00" y="200106"/>
            <a:ext cx="8520600" cy="57270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Palatino" pitchFamily="2" charset="77"/>
                <a:ea typeface="Palatino" pitchFamily="2" charset="77"/>
              </a:rPr>
              <a:t>Remember the Plus Encoding?</a:t>
            </a:r>
            <a:br>
              <a:rPr lang="en-US" sz="2400" dirty="0">
                <a:latin typeface="Palatino" pitchFamily="2" charset="77"/>
                <a:ea typeface="Palatino" pitchFamily="2" charset="77"/>
              </a:rPr>
            </a:b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DE2FB6-B37F-5300-3CD9-9EDA9D632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48" y="1251594"/>
            <a:ext cx="3220246" cy="2828037"/>
          </a:xfrm>
          <a:custGeom>
            <a:avLst/>
            <a:gdLst>
              <a:gd name="csX0" fmla="*/ 0 w 3220246"/>
              <a:gd name="csY0" fmla="*/ 0 h 2828037"/>
              <a:gd name="csX1" fmla="*/ 601113 w 3220246"/>
              <a:gd name="csY1" fmla="*/ 0 h 2828037"/>
              <a:gd name="csX2" fmla="*/ 1170023 w 3220246"/>
              <a:gd name="csY2" fmla="*/ 0 h 2828037"/>
              <a:gd name="csX3" fmla="*/ 1706730 w 3220246"/>
              <a:gd name="csY3" fmla="*/ 0 h 2828037"/>
              <a:gd name="csX4" fmla="*/ 2243438 w 3220246"/>
              <a:gd name="csY4" fmla="*/ 0 h 2828037"/>
              <a:gd name="csX5" fmla="*/ 3220246 w 3220246"/>
              <a:gd name="csY5" fmla="*/ 0 h 2828037"/>
              <a:gd name="csX6" fmla="*/ 3220246 w 3220246"/>
              <a:gd name="csY6" fmla="*/ 593888 h 2828037"/>
              <a:gd name="csX7" fmla="*/ 3220246 w 3220246"/>
              <a:gd name="csY7" fmla="*/ 1102934 h 2828037"/>
              <a:gd name="csX8" fmla="*/ 3220246 w 3220246"/>
              <a:gd name="csY8" fmla="*/ 1696822 h 2828037"/>
              <a:gd name="csX9" fmla="*/ 3220246 w 3220246"/>
              <a:gd name="csY9" fmla="*/ 2177588 h 2828037"/>
              <a:gd name="csX10" fmla="*/ 3220246 w 3220246"/>
              <a:gd name="csY10" fmla="*/ 2828037 h 2828037"/>
              <a:gd name="csX11" fmla="*/ 2747943 w 3220246"/>
              <a:gd name="csY11" fmla="*/ 2828037 h 2828037"/>
              <a:gd name="csX12" fmla="*/ 2146831 w 3220246"/>
              <a:gd name="csY12" fmla="*/ 2828037 h 2828037"/>
              <a:gd name="csX13" fmla="*/ 1642325 w 3220246"/>
              <a:gd name="csY13" fmla="*/ 2828037 h 2828037"/>
              <a:gd name="csX14" fmla="*/ 1041213 w 3220246"/>
              <a:gd name="csY14" fmla="*/ 2828037 h 2828037"/>
              <a:gd name="csX15" fmla="*/ 568910 w 3220246"/>
              <a:gd name="csY15" fmla="*/ 2828037 h 2828037"/>
              <a:gd name="csX16" fmla="*/ 0 w 3220246"/>
              <a:gd name="csY16" fmla="*/ 2828037 h 2828037"/>
              <a:gd name="csX17" fmla="*/ 0 w 3220246"/>
              <a:gd name="csY17" fmla="*/ 2347271 h 2828037"/>
              <a:gd name="csX18" fmla="*/ 0 w 3220246"/>
              <a:gd name="csY18" fmla="*/ 1866504 h 2828037"/>
              <a:gd name="csX19" fmla="*/ 0 w 3220246"/>
              <a:gd name="csY19" fmla="*/ 1385738 h 2828037"/>
              <a:gd name="csX20" fmla="*/ 0 w 3220246"/>
              <a:gd name="csY20" fmla="*/ 763570 h 2828037"/>
              <a:gd name="csX21" fmla="*/ 0 w 3220246"/>
              <a:gd name="csY21" fmla="*/ 0 h 28280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3220246" h="2828037" fill="none" extrusionOk="0">
                <a:moveTo>
                  <a:pt x="0" y="0"/>
                </a:moveTo>
                <a:cubicBezTo>
                  <a:pt x="163225" y="-57003"/>
                  <a:pt x="308192" y="36190"/>
                  <a:pt x="601113" y="0"/>
                </a:cubicBezTo>
                <a:cubicBezTo>
                  <a:pt x="894034" y="-36190"/>
                  <a:pt x="1015278" y="60090"/>
                  <a:pt x="1170023" y="0"/>
                </a:cubicBezTo>
                <a:cubicBezTo>
                  <a:pt x="1324768" y="-60090"/>
                  <a:pt x="1555829" y="49526"/>
                  <a:pt x="1706730" y="0"/>
                </a:cubicBezTo>
                <a:cubicBezTo>
                  <a:pt x="1857631" y="-49526"/>
                  <a:pt x="2135455" y="40150"/>
                  <a:pt x="2243438" y="0"/>
                </a:cubicBezTo>
                <a:cubicBezTo>
                  <a:pt x="2351421" y="-40150"/>
                  <a:pt x="3016872" y="71742"/>
                  <a:pt x="3220246" y="0"/>
                </a:cubicBezTo>
                <a:cubicBezTo>
                  <a:pt x="3243135" y="181084"/>
                  <a:pt x="3190002" y="457902"/>
                  <a:pt x="3220246" y="593888"/>
                </a:cubicBezTo>
                <a:cubicBezTo>
                  <a:pt x="3250490" y="729874"/>
                  <a:pt x="3193546" y="875957"/>
                  <a:pt x="3220246" y="1102934"/>
                </a:cubicBezTo>
                <a:cubicBezTo>
                  <a:pt x="3246946" y="1329911"/>
                  <a:pt x="3155155" y="1563321"/>
                  <a:pt x="3220246" y="1696822"/>
                </a:cubicBezTo>
                <a:cubicBezTo>
                  <a:pt x="3285337" y="1830323"/>
                  <a:pt x="3191953" y="2074974"/>
                  <a:pt x="3220246" y="2177588"/>
                </a:cubicBezTo>
                <a:cubicBezTo>
                  <a:pt x="3248539" y="2280202"/>
                  <a:pt x="3176442" y="2593270"/>
                  <a:pt x="3220246" y="2828037"/>
                </a:cubicBezTo>
                <a:cubicBezTo>
                  <a:pt x="3120317" y="2835210"/>
                  <a:pt x="2883308" y="2817990"/>
                  <a:pt x="2747943" y="2828037"/>
                </a:cubicBezTo>
                <a:cubicBezTo>
                  <a:pt x="2612578" y="2838084"/>
                  <a:pt x="2358418" y="2809408"/>
                  <a:pt x="2146831" y="2828037"/>
                </a:cubicBezTo>
                <a:cubicBezTo>
                  <a:pt x="1935244" y="2846666"/>
                  <a:pt x="1872370" y="2803985"/>
                  <a:pt x="1642325" y="2828037"/>
                </a:cubicBezTo>
                <a:cubicBezTo>
                  <a:pt x="1412280" y="2852089"/>
                  <a:pt x="1259655" y="2774514"/>
                  <a:pt x="1041213" y="2828037"/>
                </a:cubicBezTo>
                <a:cubicBezTo>
                  <a:pt x="822771" y="2881560"/>
                  <a:pt x="726385" y="2815136"/>
                  <a:pt x="568910" y="2828037"/>
                </a:cubicBezTo>
                <a:cubicBezTo>
                  <a:pt x="411435" y="2840938"/>
                  <a:pt x="266418" y="2822773"/>
                  <a:pt x="0" y="2828037"/>
                </a:cubicBezTo>
                <a:cubicBezTo>
                  <a:pt x="-17027" y="2588300"/>
                  <a:pt x="6911" y="2537270"/>
                  <a:pt x="0" y="2347271"/>
                </a:cubicBezTo>
                <a:cubicBezTo>
                  <a:pt x="-6911" y="2157272"/>
                  <a:pt x="28244" y="2078390"/>
                  <a:pt x="0" y="1866504"/>
                </a:cubicBezTo>
                <a:cubicBezTo>
                  <a:pt x="-28244" y="1654618"/>
                  <a:pt x="15680" y="1605623"/>
                  <a:pt x="0" y="1385738"/>
                </a:cubicBezTo>
                <a:cubicBezTo>
                  <a:pt x="-15680" y="1165853"/>
                  <a:pt x="54568" y="915307"/>
                  <a:pt x="0" y="763570"/>
                </a:cubicBezTo>
                <a:cubicBezTo>
                  <a:pt x="-54568" y="611833"/>
                  <a:pt x="28498" y="195904"/>
                  <a:pt x="0" y="0"/>
                </a:cubicBezTo>
                <a:close/>
              </a:path>
              <a:path w="3220246" h="2828037" stroke="0" extrusionOk="0">
                <a:moveTo>
                  <a:pt x="0" y="0"/>
                </a:moveTo>
                <a:cubicBezTo>
                  <a:pt x="250889" y="-16590"/>
                  <a:pt x="337335" y="60077"/>
                  <a:pt x="504505" y="0"/>
                </a:cubicBezTo>
                <a:cubicBezTo>
                  <a:pt x="671676" y="-60077"/>
                  <a:pt x="760565" y="31937"/>
                  <a:pt x="944605" y="0"/>
                </a:cubicBezTo>
                <a:cubicBezTo>
                  <a:pt x="1128645" y="-31937"/>
                  <a:pt x="1277930" y="66553"/>
                  <a:pt x="1545718" y="0"/>
                </a:cubicBezTo>
                <a:cubicBezTo>
                  <a:pt x="1813506" y="-66553"/>
                  <a:pt x="1902509" y="34667"/>
                  <a:pt x="2050223" y="0"/>
                </a:cubicBezTo>
                <a:cubicBezTo>
                  <a:pt x="2197937" y="-34667"/>
                  <a:pt x="2353326" y="52228"/>
                  <a:pt x="2554728" y="0"/>
                </a:cubicBezTo>
                <a:cubicBezTo>
                  <a:pt x="2756131" y="-52228"/>
                  <a:pt x="3025150" y="47992"/>
                  <a:pt x="3220246" y="0"/>
                </a:cubicBezTo>
                <a:cubicBezTo>
                  <a:pt x="3279172" y="190840"/>
                  <a:pt x="3218373" y="261738"/>
                  <a:pt x="3220246" y="509047"/>
                </a:cubicBezTo>
                <a:cubicBezTo>
                  <a:pt x="3222119" y="756356"/>
                  <a:pt x="3186086" y="912070"/>
                  <a:pt x="3220246" y="1074654"/>
                </a:cubicBezTo>
                <a:cubicBezTo>
                  <a:pt x="3254406" y="1237238"/>
                  <a:pt x="3201183" y="1456677"/>
                  <a:pt x="3220246" y="1583701"/>
                </a:cubicBezTo>
                <a:cubicBezTo>
                  <a:pt x="3239309" y="1710725"/>
                  <a:pt x="3193131" y="1953197"/>
                  <a:pt x="3220246" y="2092747"/>
                </a:cubicBezTo>
                <a:cubicBezTo>
                  <a:pt x="3247361" y="2232297"/>
                  <a:pt x="3188250" y="2610798"/>
                  <a:pt x="3220246" y="2828037"/>
                </a:cubicBezTo>
                <a:cubicBezTo>
                  <a:pt x="3084328" y="2846283"/>
                  <a:pt x="2919691" y="2817021"/>
                  <a:pt x="2651336" y="2828037"/>
                </a:cubicBezTo>
                <a:cubicBezTo>
                  <a:pt x="2382981" y="2839053"/>
                  <a:pt x="2202070" y="2788235"/>
                  <a:pt x="2050223" y="2828037"/>
                </a:cubicBezTo>
                <a:cubicBezTo>
                  <a:pt x="1898376" y="2867839"/>
                  <a:pt x="1614324" y="2780373"/>
                  <a:pt x="1449111" y="2828037"/>
                </a:cubicBezTo>
                <a:cubicBezTo>
                  <a:pt x="1283898" y="2875701"/>
                  <a:pt x="1150678" y="2799509"/>
                  <a:pt x="976808" y="2828037"/>
                </a:cubicBezTo>
                <a:cubicBezTo>
                  <a:pt x="802938" y="2856565"/>
                  <a:pt x="435950" y="2775598"/>
                  <a:pt x="0" y="2828037"/>
                </a:cubicBezTo>
                <a:cubicBezTo>
                  <a:pt x="-3883" y="2520306"/>
                  <a:pt x="60990" y="2482834"/>
                  <a:pt x="0" y="2205869"/>
                </a:cubicBezTo>
                <a:cubicBezTo>
                  <a:pt x="-60990" y="1928904"/>
                  <a:pt x="40029" y="1833969"/>
                  <a:pt x="0" y="1725103"/>
                </a:cubicBezTo>
                <a:cubicBezTo>
                  <a:pt x="-40029" y="1616237"/>
                  <a:pt x="38069" y="1384133"/>
                  <a:pt x="0" y="1216056"/>
                </a:cubicBezTo>
                <a:cubicBezTo>
                  <a:pt x="-38069" y="1047979"/>
                  <a:pt x="39767" y="933056"/>
                  <a:pt x="0" y="707009"/>
                </a:cubicBezTo>
                <a:cubicBezTo>
                  <a:pt x="-39767" y="480962"/>
                  <a:pt x="60034" y="342169"/>
                  <a:pt x="0" y="0"/>
                </a:cubicBezTo>
                <a:close/>
              </a:path>
            </a:pathLst>
          </a:custGeom>
          <a:ln>
            <a:solidFill>
              <a:srgbClr val="0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E9F6E9-46D8-15CC-E317-B280CDF6A182}"/>
              </a:ext>
            </a:extLst>
          </p:cNvPr>
          <p:cNvSpPr txBox="1"/>
          <p:nvPr/>
        </p:nvSpPr>
        <p:spPr>
          <a:xfrm>
            <a:off x="3821151" y="1694587"/>
            <a:ext cx="51347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Palatino" pitchFamily="2" charset="77"/>
                <a:ea typeface="Palatino" pitchFamily="2" charset="77"/>
              </a:rPr>
              <a:t>It’s a biclique partition, with adjacent </a:t>
            </a:r>
            <a:r>
              <a:rPr lang="en-US" sz="3600" i="1" dirty="0">
                <a:latin typeface="Palatino" pitchFamily="2" charset="77"/>
                <a:ea typeface="Palatino" pitchFamily="2" charset="77"/>
              </a:rPr>
              <a:t>pluses </a:t>
            </a:r>
            <a:r>
              <a:rPr lang="en-US" sz="3600" dirty="0">
                <a:latin typeface="Palatino" pitchFamily="2" charset="77"/>
                <a:ea typeface="Palatino" pitchFamily="2" charset="77"/>
              </a:rPr>
              <a:t>reencoding bicliques!</a:t>
            </a:r>
            <a:endParaRPr lang="en-US" sz="3600" i="1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331435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5CD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556D2BFA-6CDB-A75C-2A79-2A0C7C762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ircular Layout_80.png">
            <a:extLst>
              <a:ext uri="{FF2B5EF4-FFF2-40B4-BE49-F238E27FC236}">
                <a16:creationId xmlns:a16="http://schemas.microsoft.com/office/drawing/2014/main" id="{C4781D1A-4452-2770-0354-BDDFD7D1875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2383453"/>
            <a:ext cx="3593149" cy="288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title="Circular Layout.png">
            <a:extLst>
              <a:ext uri="{FF2B5EF4-FFF2-40B4-BE49-F238E27FC236}">
                <a16:creationId xmlns:a16="http://schemas.microsoft.com/office/drawing/2014/main" id="{EE03C461-F0EA-E76E-0B12-FC0E6BEB5F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-8331" t="8628" r="-10518" b="-27478"/>
          <a:stretch/>
        </p:blipFill>
        <p:spPr>
          <a:xfrm>
            <a:off x="-370098" y="118111"/>
            <a:ext cx="4365527" cy="3508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 title="Spring Layout_80.png">
            <a:extLst>
              <a:ext uri="{FF2B5EF4-FFF2-40B4-BE49-F238E27FC236}">
                <a16:creationId xmlns:a16="http://schemas.microsoft.com/office/drawing/2014/main" id="{547CD36B-0832-7FF2-3CB4-1404860E7144}"/>
              </a:ext>
            </a:extLst>
          </p:cNvPr>
          <p:cNvPicPr preferRelativeResize="0"/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3131956" y="199942"/>
            <a:ext cx="639968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>
            <a:extLst>
              <a:ext uri="{FF2B5EF4-FFF2-40B4-BE49-F238E27FC236}">
                <a16:creationId xmlns:a16="http://schemas.microsoft.com/office/drawing/2014/main" id="{8648427D-8FDE-F762-DF2B-4A047E301BD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0" y="1133871"/>
            <a:ext cx="89208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190500" lvl="0" indent="0" algn="ctr" rtl="0">
              <a:lnSpc>
                <a:spcPct val="114104"/>
              </a:lnSpc>
              <a:spcBef>
                <a:spcPts val="600"/>
              </a:spcBef>
              <a:spcAft>
                <a:spcPts val="900"/>
              </a:spcAft>
              <a:buNone/>
            </a:pPr>
            <a:r>
              <a:rPr lang="en" sz="5400" b="1" dirty="0">
                <a:solidFill>
                  <a:schemeClr val="lt1"/>
                </a:solidFill>
                <a:highlight>
                  <a:srgbClr val="FFFFFF"/>
                </a:highlight>
                <a:latin typeface="Palatino"/>
                <a:ea typeface="Palatino"/>
                <a:cs typeface="Palatino"/>
                <a:sym typeface="Palatino"/>
              </a:rPr>
              <a:t>  </a:t>
            </a:r>
            <a:r>
              <a:rPr lang="en" sz="5400" b="1" dirty="0">
                <a:highlight>
                  <a:srgbClr val="FFFFFF"/>
                </a:highlight>
                <a:latin typeface="Palatino"/>
                <a:ea typeface="Palatino"/>
                <a:cs typeface="Palatino"/>
                <a:sym typeface="Palatino"/>
              </a:rPr>
              <a:t>Towards a </a:t>
            </a:r>
            <a:r>
              <a:rPr lang="en" sz="5400" b="1" dirty="0">
                <a:solidFill>
                  <a:schemeClr val="accent5">
                    <a:lumMod val="75000"/>
                  </a:schemeClr>
                </a:solidFill>
                <a:highlight>
                  <a:srgbClr val="FFFFFF"/>
                </a:highlight>
                <a:latin typeface="Palatino"/>
                <a:ea typeface="Palatino"/>
                <a:cs typeface="Palatino"/>
                <a:sym typeface="Palatino"/>
              </a:rPr>
              <a:t>Science</a:t>
            </a:r>
            <a:r>
              <a:rPr lang="en" sz="5400" b="1" dirty="0">
                <a:highlight>
                  <a:srgbClr val="FFFFFF"/>
                </a:highlight>
                <a:latin typeface="Palatino"/>
                <a:ea typeface="Palatino"/>
                <a:cs typeface="Palatino"/>
                <a:sym typeface="Palatino"/>
              </a:rPr>
              <a:t> </a:t>
            </a:r>
            <a:br>
              <a:rPr lang="en" sz="5400" b="1" dirty="0">
                <a:highlight>
                  <a:srgbClr val="FFFFFF"/>
                </a:highlight>
                <a:latin typeface="Palatino"/>
                <a:ea typeface="Palatino"/>
                <a:cs typeface="Palatino"/>
                <a:sym typeface="Palatino"/>
              </a:rPr>
            </a:br>
            <a:r>
              <a:rPr lang="en" sz="5400" b="1" dirty="0">
                <a:highlight>
                  <a:srgbClr val="FFFFFF"/>
                </a:highlight>
                <a:latin typeface="Palatino"/>
                <a:ea typeface="Palatino"/>
                <a:cs typeface="Palatino"/>
                <a:sym typeface="Palatino"/>
              </a:rPr>
              <a:t>of CNF Encodings</a:t>
            </a:r>
            <a:endParaRPr sz="6000" dirty="0">
              <a:solidFill>
                <a:schemeClr val="lt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BDAFA839-125B-93B1-DAFC-9272728DB01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679370" y="4438452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"/>
                <a:ea typeface="Palatino"/>
                <a:cs typeface="Palatino"/>
                <a:sym typeface="Palatino"/>
              </a:rPr>
              <a:t>Bernardo Subercaseaux (CMU)</a:t>
            </a:r>
            <a:endParaRPr sz="3400" b="1" dirty="0">
              <a:solidFill>
                <a:schemeClr val="tx1">
                  <a:lumMod val="65000"/>
                  <a:lumOff val="35000"/>
                </a:schemeClr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EA5930-E95D-23F7-A3DA-EC82B9375F56}"/>
              </a:ext>
            </a:extLst>
          </p:cNvPr>
          <p:cNvSpPr txBox="1"/>
          <p:nvPr/>
        </p:nvSpPr>
        <p:spPr>
          <a:xfrm>
            <a:off x="111600" y="3130669"/>
            <a:ext cx="892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highlight>
                  <a:srgbClr val="97EF97"/>
                </a:highlight>
                <a:latin typeface="Palatino" pitchFamily="2" charset="77"/>
                <a:ea typeface="Palatino" pitchFamily="2" charset="77"/>
              </a:rPr>
              <a:t>Based on work with Benjamin Przybocki and Andrew Krapivin</a:t>
            </a:r>
          </a:p>
        </p:txBody>
      </p:sp>
    </p:spTree>
    <p:extLst>
      <p:ext uri="{BB962C8B-B14F-4D97-AF65-F5344CB8AC3E}">
        <p14:creationId xmlns:p14="http://schemas.microsoft.com/office/powerpoint/2010/main" val="41833308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3624-CA37-9EFE-7A2B-A40BC936B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860" y="3911070"/>
            <a:ext cx="8520600" cy="841800"/>
          </a:xfrm>
        </p:spPr>
        <p:txBody>
          <a:bodyPr>
            <a:normAutofit/>
          </a:bodyPr>
          <a:lstStyle/>
          <a:p>
            <a:r>
              <a:rPr lang="en-US" sz="4000" u="sng" dirty="0" err="1">
                <a:solidFill>
                  <a:schemeClr val="accent1"/>
                </a:solidFill>
              </a:rPr>
              <a:t>tinyurl.com</a:t>
            </a:r>
            <a:r>
              <a:rPr lang="en-US" sz="4000" u="sng" dirty="0">
                <a:solidFill>
                  <a:schemeClr val="accent1"/>
                </a:solidFill>
              </a:rPr>
              <a:t>/</a:t>
            </a:r>
            <a:r>
              <a:rPr lang="en-US" sz="4000" u="sng" dirty="0" err="1">
                <a:solidFill>
                  <a:schemeClr val="accent1"/>
                </a:solidFill>
              </a:rPr>
              <a:t>atMostOne</a:t>
            </a:r>
            <a:endParaRPr lang="en-US" sz="4000" u="sng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678B51-FA62-F919-3616-263CDFA5A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68362"/>
            <a:ext cx="7772400" cy="2869516"/>
          </a:xfrm>
          <a:custGeom>
            <a:avLst/>
            <a:gdLst>
              <a:gd name="csX0" fmla="*/ 0 w 7772400"/>
              <a:gd name="csY0" fmla="*/ 0 h 2869516"/>
              <a:gd name="csX1" fmla="*/ 753325 w 7772400"/>
              <a:gd name="csY1" fmla="*/ 0 h 2869516"/>
              <a:gd name="csX2" fmla="*/ 1195754 w 7772400"/>
              <a:gd name="csY2" fmla="*/ 0 h 2869516"/>
              <a:gd name="csX3" fmla="*/ 1793631 w 7772400"/>
              <a:gd name="csY3" fmla="*/ 0 h 2869516"/>
              <a:gd name="csX4" fmla="*/ 2469232 w 7772400"/>
              <a:gd name="csY4" fmla="*/ 0 h 2869516"/>
              <a:gd name="csX5" fmla="*/ 2833937 w 7772400"/>
              <a:gd name="csY5" fmla="*/ 0 h 2869516"/>
              <a:gd name="csX6" fmla="*/ 3198642 w 7772400"/>
              <a:gd name="csY6" fmla="*/ 0 h 2869516"/>
              <a:gd name="csX7" fmla="*/ 3951966 w 7772400"/>
              <a:gd name="csY7" fmla="*/ 0 h 2869516"/>
              <a:gd name="csX8" fmla="*/ 4549843 w 7772400"/>
              <a:gd name="csY8" fmla="*/ 0 h 2869516"/>
              <a:gd name="csX9" fmla="*/ 4914548 w 7772400"/>
              <a:gd name="csY9" fmla="*/ 0 h 2869516"/>
              <a:gd name="csX10" fmla="*/ 5512425 w 7772400"/>
              <a:gd name="csY10" fmla="*/ 0 h 2869516"/>
              <a:gd name="csX11" fmla="*/ 6265750 w 7772400"/>
              <a:gd name="csY11" fmla="*/ 0 h 2869516"/>
              <a:gd name="csX12" fmla="*/ 6785903 w 7772400"/>
              <a:gd name="csY12" fmla="*/ 0 h 2869516"/>
              <a:gd name="csX13" fmla="*/ 7772400 w 7772400"/>
              <a:gd name="csY13" fmla="*/ 0 h 2869516"/>
              <a:gd name="csX14" fmla="*/ 7772400 w 7772400"/>
              <a:gd name="csY14" fmla="*/ 573903 h 2869516"/>
              <a:gd name="csX15" fmla="*/ 7772400 w 7772400"/>
              <a:gd name="csY15" fmla="*/ 1205197 h 2869516"/>
              <a:gd name="csX16" fmla="*/ 7772400 w 7772400"/>
              <a:gd name="csY16" fmla="*/ 1779100 h 2869516"/>
              <a:gd name="csX17" fmla="*/ 7772400 w 7772400"/>
              <a:gd name="csY17" fmla="*/ 2869516 h 2869516"/>
              <a:gd name="csX18" fmla="*/ 7252247 w 7772400"/>
              <a:gd name="csY18" fmla="*/ 2869516 h 2869516"/>
              <a:gd name="csX19" fmla="*/ 6809818 w 7772400"/>
              <a:gd name="csY19" fmla="*/ 2869516 h 2869516"/>
              <a:gd name="csX20" fmla="*/ 6056493 w 7772400"/>
              <a:gd name="csY20" fmla="*/ 2869516 h 2869516"/>
              <a:gd name="csX21" fmla="*/ 5458616 w 7772400"/>
              <a:gd name="csY21" fmla="*/ 2869516 h 2869516"/>
              <a:gd name="csX22" fmla="*/ 5093911 w 7772400"/>
              <a:gd name="csY22" fmla="*/ 2869516 h 2869516"/>
              <a:gd name="csX23" fmla="*/ 4496034 w 7772400"/>
              <a:gd name="csY23" fmla="*/ 2869516 h 2869516"/>
              <a:gd name="csX24" fmla="*/ 3975882 w 7772400"/>
              <a:gd name="csY24" fmla="*/ 2869516 h 2869516"/>
              <a:gd name="csX25" fmla="*/ 3455729 w 7772400"/>
              <a:gd name="csY25" fmla="*/ 2869516 h 2869516"/>
              <a:gd name="csX26" fmla="*/ 2935576 w 7772400"/>
              <a:gd name="csY26" fmla="*/ 2869516 h 2869516"/>
              <a:gd name="csX27" fmla="*/ 2415423 w 7772400"/>
              <a:gd name="csY27" fmla="*/ 2869516 h 2869516"/>
              <a:gd name="csX28" fmla="*/ 1739822 w 7772400"/>
              <a:gd name="csY28" fmla="*/ 2869516 h 2869516"/>
              <a:gd name="csX29" fmla="*/ 1141945 w 7772400"/>
              <a:gd name="csY29" fmla="*/ 2869516 h 2869516"/>
              <a:gd name="csX30" fmla="*/ 777240 w 7772400"/>
              <a:gd name="csY30" fmla="*/ 2869516 h 2869516"/>
              <a:gd name="csX31" fmla="*/ 0 w 7772400"/>
              <a:gd name="csY31" fmla="*/ 2869516 h 2869516"/>
              <a:gd name="csX32" fmla="*/ 0 w 7772400"/>
              <a:gd name="csY32" fmla="*/ 2266918 h 2869516"/>
              <a:gd name="csX33" fmla="*/ 0 w 7772400"/>
              <a:gd name="csY33" fmla="*/ 1635624 h 2869516"/>
              <a:gd name="csX34" fmla="*/ 0 w 7772400"/>
              <a:gd name="csY34" fmla="*/ 1147806 h 2869516"/>
              <a:gd name="csX35" fmla="*/ 0 w 7772400"/>
              <a:gd name="csY35" fmla="*/ 659989 h 2869516"/>
              <a:gd name="csX36" fmla="*/ 0 w 7772400"/>
              <a:gd name="csY36" fmla="*/ 0 h 28695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772400" h="2869516" fill="none" extrusionOk="0">
                <a:moveTo>
                  <a:pt x="0" y="0"/>
                </a:moveTo>
                <a:cubicBezTo>
                  <a:pt x="299806" y="-87902"/>
                  <a:pt x="550181" y="2433"/>
                  <a:pt x="753325" y="0"/>
                </a:cubicBezTo>
                <a:cubicBezTo>
                  <a:pt x="956470" y="-2433"/>
                  <a:pt x="1013556" y="46537"/>
                  <a:pt x="1195754" y="0"/>
                </a:cubicBezTo>
                <a:cubicBezTo>
                  <a:pt x="1377952" y="-46537"/>
                  <a:pt x="1546332" y="23585"/>
                  <a:pt x="1793631" y="0"/>
                </a:cubicBezTo>
                <a:cubicBezTo>
                  <a:pt x="2040930" y="-23585"/>
                  <a:pt x="2221510" y="8853"/>
                  <a:pt x="2469232" y="0"/>
                </a:cubicBezTo>
                <a:cubicBezTo>
                  <a:pt x="2716954" y="-8853"/>
                  <a:pt x="2702871" y="37054"/>
                  <a:pt x="2833937" y="0"/>
                </a:cubicBezTo>
                <a:cubicBezTo>
                  <a:pt x="2965004" y="-37054"/>
                  <a:pt x="3040808" y="15316"/>
                  <a:pt x="3198642" y="0"/>
                </a:cubicBezTo>
                <a:cubicBezTo>
                  <a:pt x="3356477" y="-15316"/>
                  <a:pt x="3704436" y="42072"/>
                  <a:pt x="3951966" y="0"/>
                </a:cubicBezTo>
                <a:cubicBezTo>
                  <a:pt x="4199496" y="-42072"/>
                  <a:pt x="4345955" y="23453"/>
                  <a:pt x="4549843" y="0"/>
                </a:cubicBezTo>
                <a:cubicBezTo>
                  <a:pt x="4753731" y="-23453"/>
                  <a:pt x="4792234" y="3674"/>
                  <a:pt x="4914548" y="0"/>
                </a:cubicBezTo>
                <a:cubicBezTo>
                  <a:pt x="5036863" y="-3674"/>
                  <a:pt x="5218794" y="8933"/>
                  <a:pt x="5512425" y="0"/>
                </a:cubicBezTo>
                <a:cubicBezTo>
                  <a:pt x="5806056" y="-8933"/>
                  <a:pt x="5961832" y="77551"/>
                  <a:pt x="6265750" y="0"/>
                </a:cubicBezTo>
                <a:cubicBezTo>
                  <a:pt x="6569669" y="-77551"/>
                  <a:pt x="6591715" y="56550"/>
                  <a:pt x="6785903" y="0"/>
                </a:cubicBezTo>
                <a:cubicBezTo>
                  <a:pt x="6980091" y="-56550"/>
                  <a:pt x="7407541" y="38882"/>
                  <a:pt x="7772400" y="0"/>
                </a:cubicBezTo>
                <a:cubicBezTo>
                  <a:pt x="7820390" y="146633"/>
                  <a:pt x="7766251" y="363821"/>
                  <a:pt x="7772400" y="573903"/>
                </a:cubicBezTo>
                <a:cubicBezTo>
                  <a:pt x="7778549" y="783985"/>
                  <a:pt x="7730767" y="979490"/>
                  <a:pt x="7772400" y="1205197"/>
                </a:cubicBezTo>
                <a:cubicBezTo>
                  <a:pt x="7814033" y="1430904"/>
                  <a:pt x="7713708" y="1534481"/>
                  <a:pt x="7772400" y="1779100"/>
                </a:cubicBezTo>
                <a:cubicBezTo>
                  <a:pt x="7831092" y="2023719"/>
                  <a:pt x="7743300" y="2338531"/>
                  <a:pt x="7772400" y="2869516"/>
                </a:cubicBezTo>
                <a:cubicBezTo>
                  <a:pt x="7631409" y="2930564"/>
                  <a:pt x="7509703" y="2851128"/>
                  <a:pt x="7252247" y="2869516"/>
                </a:cubicBezTo>
                <a:cubicBezTo>
                  <a:pt x="6994791" y="2887904"/>
                  <a:pt x="6960044" y="2835226"/>
                  <a:pt x="6809818" y="2869516"/>
                </a:cubicBezTo>
                <a:cubicBezTo>
                  <a:pt x="6659592" y="2903806"/>
                  <a:pt x="6354679" y="2791156"/>
                  <a:pt x="6056493" y="2869516"/>
                </a:cubicBezTo>
                <a:cubicBezTo>
                  <a:pt x="5758308" y="2947876"/>
                  <a:pt x="5701642" y="2855119"/>
                  <a:pt x="5458616" y="2869516"/>
                </a:cubicBezTo>
                <a:cubicBezTo>
                  <a:pt x="5215590" y="2883913"/>
                  <a:pt x="5179344" y="2828465"/>
                  <a:pt x="5093911" y="2869516"/>
                </a:cubicBezTo>
                <a:cubicBezTo>
                  <a:pt x="5008478" y="2910567"/>
                  <a:pt x="4654309" y="2836138"/>
                  <a:pt x="4496034" y="2869516"/>
                </a:cubicBezTo>
                <a:cubicBezTo>
                  <a:pt x="4337759" y="2902894"/>
                  <a:pt x="4212711" y="2824844"/>
                  <a:pt x="3975882" y="2869516"/>
                </a:cubicBezTo>
                <a:cubicBezTo>
                  <a:pt x="3739053" y="2914188"/>
                  <a:pt x="3665136" y="2855508"/>
                  <a:pt x="3455729" y="2869516"/>
                </a:cubicBezTo>
                <a:cubicBezTo>
                  <a:pt x="3246322" y="2883524"/>
                  <a:pt x="3048135" y="2848798"/>
                  <a:pt x="2935576" y="2869516"/>
                </a:cubicBezTo>
                <a:cubicBezTo>
                  <a:pt x="2823017" y="2890234"/>
                  <a:pt x="2571103" y="2861398"/>
                  <a:pt x="2415423" y="2869516"/>
                </a:cubicBezTo>
                <a:cubicBezTo>
                  <a:pt x="2259743" y="2877634"/>
                  <a:pt x="1933585" y="2842049"/>
                  <a:pt x="1739822" y="2869516"/>
                </a:cubicBezTo>
                <a:cubicBezTo>
                  <a:pt x="1546059" y="2896983"/>
                  <a:pt x="1391360" y="2830203"/>
                  <a:pt x="1141945" y="2869516"/>
                </a:cubicBezTo>
                <a:cubicBezTo>
                  <a:pt x="892530" y="2908829"/>
                  <a:pt x="887803" y="2861650"/>
                  <a:pt x="777240" y="2869516"/>
                </a:cubicBezTo>
                <a:cubicBezTo>
                  <a:pt x="666678" y="2877382"/>
                  <a:pt x="321696" y="2804798"/>
                  <a:pt x="0" y="2869516"/>
                </a:cubicBezTo>
                <a:cubicBezTo>
                  <a:pt x="-30647" y="2614501"/>
                  <a:pt x="43851" y="2545884"/>
                  <a:pt x="0" y="2266918"/>
                </a:cubicBezTo>
                <a:cubicBezTo>
                  <a:pt x="-43851" y="1987952"/>
                  <a:pt x="56435" y="1924114"/>
                  <a:pt x="0" y="1635624"/>
                </a:cubicBezTo>
                <a:cubicBezTo>
                  <a:pt x="-56435" y="1347134"/>
                  <a:pt x="21822" y="1388418"/>
                  <a:pt x="0" y="1147806"/>
                </a:cubicBezTo>
                <a:cubicBezTo>
                  <a:pt x="-21822" y="907194"/>
                  <a:pt x="38074" y="897048"/>
                  <a:pt x="0" y="659989"/>
                </a:cubicBezTo>
                <a:cubicBezTo>
                  <a:pt x="-38074" y="422930"/>
                  <a:pt x="62654" y="179125"/>
                  <a:pt x="0" y="0"/>
                </a:cubicBezTo>
                <a:close/>
              </a:path>
              <a:path w="7772400" h="2869516" stroke="0" extrusionOk="0">
                <a:moveTo>
                  <a:pt x="0" y="0"/>
                </a:moveTo>
                <a:cubicBezTo>
                  <a:pt x="257710" y="-9016"/>
                  <a:pt x="399736" y="49076"/>
                  <a:pt x="520153" y="0"/>
                </a:cubicBezTo>
                <a:cubicBezTo>
                  <a:pt x="640570" y="-49076"/>
                  <a:pt x="703361" y="8080"/>
                  <a:pt x="884858" y="0"/>
                </a:cubicBezTo>
                <a:cubicBezTo>
                  <a:pt x="1066355" y="-8080"/>
                  <a:pt x="1289080" y="25976"/>
                  <a:pt x="1638183" y="0"/>
                </a:cubicBezTo>
                <a:cubicBezTo>
                  <a:pt x="1987286" y="-25976"/>
                  <a:pt x="1949781" y="16273"/>
                  <a:pt x="2158336" y="0"/>
                </a:cubicBezTo>
                <a:cubicBezTo>
                  <a:pt x="2366891" y="-16273"/>
                  <a:pt x="2468972" y="58264"/>
                  <a:pt x="2678489" y="0"/>
                </a:cubicBezTo>
                <a:cubicBezTo>
                  <a:pt x="2888006" y="-58264"/>
                  <a:pt x="3243213" y="73975"/>
                  <a:pt x="3431814" y="0"/>
                </a:cubicBezTo>
                <a:cubicBezTo>
                  <a:pt x="3620415" y="-73975"/>
                  <a:pt x="3726283" y="10906"/>
                  <a:pt x="3874242" y="0"/>
                </a:cubicBezTo>
                <a:cubicBezTo>
                  <a:pt x="4022201" y="-10906"/>
                  <a:pt x="4379285" y="33843"/>
                  <a:pt x="4627567" y="0"/>
                </a:cubicBezTo>
                <a:cubicBezTo>
                  <a:pt x="4875849" y="-33843"/>
                  <a:pt x="5012506" y="54520"/>
                  <a:pt x="5380892" y="0"/>
                </a:cubicBezTo>
                <a:cubicBezTo>
                  <a:pt x="5749278" y="-54520"/>
                  <a:pt x="5734833" y="39387"/>
                  <a:pt x="5978769" y="0"/>
                </a:cubicBezTo>
                <a:cubicBezTo>
                  <a:pt x="6222705" y="-39387"/>
                  <a:pt x="6476281" y="69849"/>
                  <a:pt x="6732094" y="0"/>
                </a:cubicBezTo>
                <a:cubicBezTo>
                  <a:pt x="6987908" y="-69849"/>
                  <a:pt x="7144556" y="43163"/>
                  <a:pt x="7252247" y="0"/>
                </a:cubicBezTo>
                <a:cubicBezTo>
                  <a:pt x="7359938" y="-43163"/>
                  <a:pt x="7519758" y="24806"/>
                  <a:pt x="7772400" y="0"/>
                </a:cubicBezTo>
                <a:cubicBezTo>
                  <a:pt x="7823388" y="253600"/>
                  <a:pt x="7719305" y="469947"/>
                  <a:pt x="7772400" y="602598"/>
                </a:cubicBezTo>
                <a:cubicBezTo>
                  <a:pt x="7825495" y="735249"/>
                  <a:pt x="7705445" y="969874"/>
                  <a:pt x="7772400" y="1176502"/>
                </a:cubicBezTo>
                <a:cubicBezTo>
                  <a:pt x="7839355" y="1383130"/>
                  <a:pt x="7738624" y="1503873"/>
                  <a:pt x="7772400" y="1750405"/>
                </a:cubicBezTo>
                <a:cubicBezTo>
                  <a:pt x="7806176" y="1996937"/>
                  <a:pt x="7752181" y="2192789"/>
                  <a:pt x="7772400" y="2353003"/>
                </a:cubicBezTo>
                <a:cubicBezTo>
                  <a:pt x="7792619" y="2513217"/>
                  <a:pt x="7738548" y="2741105"/>
                  <a:pt x="7772400" y="2869516"/>
                </a:cubicBezTo>
                <a:cubicBezTo>
                  <a:pt x="7563192" y="2932109"/>
                  <a:pt x="7379794" y="2811288"/>
                  <a:pt x="7096799" y="2869516"/>
                </a:cubicBezTo>
                <a:cubicBezTo>
                  <a:pt x="6813804" y="2927744"/>
                  <a:pt x="6809218" y="2858538"/>
                  <a:pt x="6654370" y="2869516"/>
                </a:cubicBezTo>
                <a:cubicBezTo>
                  <a:pt x="6499522" y="2880494"/>
                  <a:pt x="6186997" y="2797919"/>
                  <a:pt x="5901045" y="2869516"/>
                </a:cubicBezTo>
                <a:cubicBezTo>
                  <a:pt x="5615093" y="2941113"/>
                  <a:pt x="5528298" y="2835246"/>
                  <a:pt x="5303168" y="2869516"/>
                </a:cubicBezTo>
                <a:cubicBezTo>
                  <a:pt x="5078038" y="2903786"/>
                  <a:pt x="5062934" y="2865133"/>
                  <a:pt x="4860739" y="2869516"/>
                </a:cubicBezTo>
                <a:cubicBezTo>
                  <a:pt x="4658544" y="2873899"/>
                  <a:pt x="4473757" y="2844268"/>
                  <a:pt x="4262862" y="2869516"/>
                </a:cubicBezTo>
                <a:cubicBezTo>
                  <a:pt x="4051967" y="2894764"/>
                  <a:pt x="4017890" y="2836101"/>
                  <a:pt x="3898158" y="2869516"/>
                </a:cubicBezTo>
                <a:cubicBezTo>
                  <a:pt x="3778426" y="2902931"/>
                  <a:pt x="3615129" y="2848290"/>
                  <a:pt x="3533453" y="2869516"/>
                </a:cubicBezTo>
                <a:cubicBezTo>
                  <a:pt x="3451777" y="2890742"/>
                  <a:pt x="3135428" y="2828031"/>
                  <a:pt x="2935576" y="2869516"/>
                </a:cubicBezTo>
                <a:cubicBezTo>
                  <a:pt x="2735724" y="2911001"/>
                  <a:pt x="2606806" y="2834121"/>
                  <a:pt x="2493147" y="2869516"/>
                </a:cubicBezTo>
                <a:cubicBezTo>
                  <a:pt x="2379488" y="2904911"/>
                  <a:pt x="2030740" y="2848981"/>
                  <a:pt x="1817546" y="2869516"/>
                </a:cubicBezTo>
                <a:cubicBezTo>
                  <a:pt x="1604352" y="2890051"/>
                  <a:pt x="1547785" y="2841890"/>
                  <a:pt x="1375117" y="2869516"/>
                </a:cubicBezTo>
                <a:cubicBezTo>
                  <a:pt x="1202449" y="2897142"/>
                  <a:pt x="982435" y="2828368"/>
                  <a:pt x="699516" y="2869516"/>
                </a:cubicBezTo>
                <a:cubicBezTo>
                  <a:pt x="416597" y="2910664"/>
                  <a:pt x="182905" y="2850418"/>
                  <a:pt x="0" y="2869516"/>
                </a:cubicBezTo>
                <a:cubicBezTo>
                  <a:pt x="-24944" y="2661495"/>
                  <a:pt x="46960" y="2460507"/>
                  <a:pt x="0" y="2266918"/>
                </a:cubicBezTo>
                <a:cubicBezTo>
                  <a:pt x="-46960" y="2073329"/>
                  <a:pt x="42947" y="1956267"/>
                  <a:pt x="0" y="1664319"/>
                </a:cubicBezTo>
                <a:cubicBezTo>
                  <a:pt x="-42947" y="1372371"/>
                  <a:pt x="5183" y="1215675"/>
                  <a:pt x="0" y="1033026"/>
                </a:cubicBezTo>
                <a:cubicBezTo>
                  <a:pt x="-5183" y="850377"/>
                  <a:pt x="12085" y="373297"/>
                  <a:pt x="0" y="0"/>
                </a:cubicBezTo>
                <a:close/>
              </a:path>
            </a:pathLst>
          </a:custGeom>
          <a:ln w="19050"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27572089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D5539-0E3D-29FB-32D6-6049C82E6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2717AD1-5431-734D-2D8C-E696C46D7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64075"/>
            <a:ext cx="7772400" cy="401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1951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4B530-A8F9-EE12-C9DA-C33988442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8DD7C0-F72A-B34C-2F3E-EF672A706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4275"/>
            <a:ext cx="7772400" cy="413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02821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8053</TotalTime>
  <Words>2095</Words>
  <Application>Microsoft Macintosh PowerPoint</Application>
  <PresentationFormat>On-screen Show (16:9)</PresentationFormat>
  <Paragraphs>276</Paragraphs>
  <Slides>60</Slides>
  <Notes>14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Arial</vt:lpstr>
      <vt:lpstr>Cambria Math</vt:lpstr>
      <vt:lpstr>Palatino</vt:lpstr>
      <vt:lpstr>Simple Light</vt:lpstr>
      <vt:lpstr>  Towards a Science  of CNF Encodings</vt:lpstr>
      <vt:lpstr>PowerPoint Presentation</vt:lpstr>
      <vt:lpstr>PowerPoint Presentation</vt:lpstr>
      <vt:lpstr>PowerPoint Presentation</vt:lpstr>
      <vt:lpstr>PowerPoint Presentation</vt:lpstr>
      <vt:lpstr>Key Technique: Plus Encoding </vt:lpstr>
      <vt:lpstr>Key Technique: Plus Encoding </vt:lpstr>
      <vt:lpstr>Key Technique: Plus Encoding </vt:lpstr>
      <vt:lpstr>Key Technique: Plus Encoding </vt:lpstr>
      <vt:lpstr>Key Technique: Plus Encoding </vt:lpstr>
      <vt:lpstr>PowerPoint Presentation</vt:lpstr>
      <vt:lpstr>PowerPoint Presentation</vt:lpstr>
      <vt:lpstr>So what is a CNF encoding?</vt:lpstr>
      <vt:lpstr>What’s the deal with these auxiliary variables?</vt:lpstr>
      <vt:lpstr>What’s the deal with these auxiliary variables?</vt:lpstr>
      <vt:lpstr>What’s the deal with these auxiliary variables?</vt:lpstr>
      <vt:lpstr>What’s the deal with these auxiliary variables?</vt:lpstr>
      <vt:lpstr>PowerPoint Presentation</vt:lpstr>
      <vt:lpstr>PowerPoint Presentation</vt:lpstr>
      <vt:lpstr>PowerPoint Presentation</vt:lpstr>
      <vt:lpstr>PowerPoint Presentation</vt:lpstr>
      <vt:lpstr>Naïve Ω(n^2 ) </vt:lpstr>
      <vt:lpstr>PowerPoint Presentation</vt:lpstr>
      <vt:lpstr>PowerPoint Presentation</vt:lpstr>
      <vt:lpstr>In 2010, Jingchao Chen presented his very cool  “product encoding” and conjectured was clause-optimal for the AtMostOne(x1,…, xn) constraint, with 2n+4√nclauses  and 2√n aux variables.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Independent Set </vt:lpstr>
      <vt:lpstr>Independent Set</vt:lpstr>
      <vt:lpstr>Independent Set</vt:lpstr>
      <vt:lpstr>Independent Set</vt:lpstr>
      <vt:lpstr>PowerPoint Presentation</vt:lpstr>
      <vt:lpstr>And it’s not only independent sets!</vt:lpstr>
      <vt:lpstr>And it’s not only independent sets!</vt:lpstr>
      <vt:lpstr>One of the first things I learnt from my advisor Marijn</vt:lpstr>
      <vt:lpstr>PowerPoint Presentation</vt:lpstr>
      <vt:lpstr>PowerPoint Presentation</vt:lpstr>
      <vt:lpstr>So are you saying this can really speed-up SAT solving?!</vt:lpstr>
      <vt:lpstr>So are you saying this will really speed-up SAT solving?!</vt:lpstr>
      <vt:lpstr>So how does it work?</vt:lpstr>
      <vt:lpstr>So how does it work?</vt:lpstr>
      <vt:lpstr>PowerPoint Presentation</vt:lpstr>
      <vt:lpstr>The right idea: bicliques</vt:lpstr>
      <vt:lpstr>The right idea: bicliques</vt:lpstr>
      <vt:lpstr>Why is this the right idea?</vt:lpstr>
      <vt:lpstr>PowerPoint Presentation</vt:lpstr>
      <vt:lpstr>Relative power of BVA</vt:lpstr>
      <vt:lpstr>Theoretical understanding of BVA</vt:lpstr>
      <vt:lpstr>Theoretical understanding of BVA</vt:lpstr>
      <vt:lpstr>Theoretical understanding of BVA</vt:lpstr>
      <vt:lpstr>Remember the Plus Encoding? </vt:lpstr>
      <vt:lpstr>  Towards a Science  of CNF Encodings</vt:lpstr>
      <vt:lpstr>tinyurl.com/atMostOne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Bernardo Anibal Subercaseaux Roa</cp:lastModifiedBy>
  <cp:revision>5</cp:revision>
  <dcterms:modified xsi:type="dcterms:W3CDTF">2026-01-16T07:01:59Z</dcterms:modified>
</cp:coreProperties>
</file>