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3"/>
  </p:notesMasterIdLst>
  <p:sldIdLst>
    <p:sldId id="257" r:id="rId2"/>
    <p:sldId id="258" r:id="rId3"/>
    <p:sldId id="260" r:id="rId4"/>
    <p:sldId id="263" r:id="rId5"/>
    <p:sldId id="264" r:id="rId6"/>
    <p:sldId id="267" r:id="rId7"/>
    <p:sldId id="262" r:id="rId8"/>
    <p:sldId id="261" r:id="rId9"/>
    <p:sldId id="268" r:id="rId10"/>
    <p:sldId id="270" r:id="rId11"/>
    <p:sldId id="296" r:id="rId12"/>
    <p:sldId id="271" r:id="rId13"/>
    <p:sldId id="286" r:id="rId14"/>
    <p:sldId id="276" r:id="rId15"/>
    <p:sldId id="297" r:id="rId16"/>
    <p:sldId id="277" r:id="rId17"/>
    <p:sldId id="280" r:id="rId18"/>
    <p:sldId id="272" r:id="rId19"/>
    <p:sldId id="287" r:id="rId20"/>
    <p:sldId id="288" r:id="rId21"/>
    <p:sldId id="289" r:id="rId22"/>
    <p:sldId id="291" r:id="rId23"/>
    <p:sldId id="292" r:id="rId24"/>
    <p:sldId id="293" r:id="rId25"/>
    <p:sldId id="278" r:id="rId26"/>
    <p:sldId id="294" r:id="rId27"/>
    <p:sldId id="273" r:id="rId28"/>
    <p:sldId id="284" r:id="rId29"/>
    <p:sldId id="285" r:id="rId30"/>
    <p:sldId id="298" r:id="rId31"/>
    <p:sldId id="281" r:id="rId32"/>
    <p:sldId id="299" r:id="rId33"/>
    <p:sldId id="279" r:id="rId34"/>
    <p:sldId id="275" r:id="rId35"/>
    <p:sldId id="274" r:id="rId36"/>
    <p:sldId id="307" r:id="rId37"/>
    <p:sldId id="308" r:id="rId38"/>
    <p:sldId id="303" r:id="rId39"/>
    <p:sldId id="309" r:id="rId40"/>
    <p:sldId id="304" r:id="rId41"/>
    <p:sldId id="310" r:id="rId42"/>
    <p:sldId id="305" r:id="rId43"/>
    <p:sldId id="312" r:id="rId44"/>
    <p:sldId id="311" r:id="rId45"/>
    <p:sldId id="306" r:id="rId46"/>
    <p:sldId id="313" r:id="rId47"/>
    <p:sldId id="314" r:id="rId48"/>
    <p:sldId id="295" r:id="rId49"/>
    <p:sldId id="300" r:id="rId50"/>
    <p:sldId id="259" r:id="rId51"/>
    <p:sldId id="302" r:id="rId5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D1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534"/>
    <p:restoredTop sz="96498"/>
  </p:normalViewPr>
  <p:slideViewPr>
    <p:cSldViewPr snapToGrid="0">
      <p:cViewPr>
        <p:scale>
          <a:sx n="141" d="100"/>
          <a:sy n="141" d="100"/>
        </p:scale>
        <p:origin x="-440" y="-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9F387A-2EDC-6047-96CC-C3D390FF833A}" type="datetimeFigureOut">
              <a:rPr lang="en-US" smtClean="0"/>
              <a:t>7/17/26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E41614-8E31-F649-8FDD-9C0C0EFE9B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3365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E41614-8E31-F649-8FDD-9C0C0EFE9B0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8917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E41614-8E31-F649-8FDD-9C0C0EFE9B0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59212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82457E-A42D-AC8A-5833-F80D0D671B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9B0B615-0D45-455D-2D41-BC97F8C787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05EA551-687E-973C-A627-61466107D0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E73DAD-BD3C-90B2-DCC1-6E4B9CA5DF1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E41614-8E31-F649-8FDD-9C0C0EFE9B05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92798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58B48C-FD3D-F69E-9B05-5BA327C7E0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99EE1C1-3226-5ACD-2ADA-7AE9E1B993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F050FA-C1E9-AB17-3CCF-29C86155EA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FD1BE-2DAA-0C4E-A3E4-95EB14960391}" type="datetimeFigureOut">
              <a:rPr lang="en-US" smtClean="0"/>
              <a:t>7/17/26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293363-EAD2-0A15-183C-6045F6A141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4C7788-B35D-A596-6271-BFD67B298C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DE4C7-F3DC-3E42-A1F0-B22CB57A76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39646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13299D-CAE5-1CCB-FB2E-915CBCC73B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3F690F-D3AD-E5C3-BDB3-D1E9E15F02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4B4686-CA66-082F-6B9B-293BDA59E2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FD1BE-2DAA-0C4E-A3E4-95EB14960391}" type="datetimeFigureOut">
              <a:rPr lang="en-US" smtClean="0"/>
              <a:t>7/17/26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B1EBFD-5978-49D5-CE8B-C65450AF8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AAABD8-71D3-439B-7C79-CE35F4A986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DE4C7-F3DC-3E42-A1F0-B22CB57A76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7635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5424C5-1C46-5530-5585-34D37F59D8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E4B484-0647-594B-9076-2AABBA1AE4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BBED88-0EAA-C7EA-D437-CD8969482E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FD1BE-2DAA-0C4E-A3E4-95EB14960391}" type="datetimeFigureOut">
              <a:rPr lang="en-US" smtClean="0"/>
              <a:t>7/17/26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C726FB-E894-627C-01A2-E9E78084B5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13610F-42F3-A606-F5E7-FEDC58E5A6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DE4C7-F3DC-3E42-A1F0-B22CB57A76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321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C24F9B-8637-FD47-8234-A5D995A80D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5155F4-1B2F-B832-300E-20B17461F6A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3D79665-5856-7CC7-4582-36F78FFED4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D64117-D8FA-BD63-7BA0-115A593EB7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FD1BE-2DAA-0C4E-A3E4-95EB14960391}" type="datetimeFigureOut">
              <a:rPr lang="en-US" smtClean="0"/>
              <a:t>7/17/26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E9332F2-06E7-AD6F-034E-6C2E0AC91D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AEB30D-F683-BC67-1F5F-5D20C61DA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DE4C7-F3DC-3E42-A1F0-B22CB57A76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1421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45F575-4649-8354-6B2F-21E2569CB6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701D0C-484F-55B4-4D9B-87D6303F7C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2DDA08-1399-8BC0-75F0-0BE070E894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25876CD-8C5C-AC1A-658A-7DD176975E7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11D712D-57E3-6C08-E343-3E2A6600C25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214F75D-B375-76D3-A2C3-0842F89F47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FD1BE-2DAA-0C4E-A3E4-95EB14960391}" type="datetimeFigureOut">
              <a:rPr lang="en-US" smtClean="0"/>
              <a:t>7/17/26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B3962A7-163E-459F-97EB-1DBD824AE7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046EFC6-F9B6-AB7A-40B2-FDFCFCBC5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DE4C7-F3DC-3E42-A1F0-B22CB57A76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86745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B8B924-E41D-C729-1861-DA93783F5B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70DB4FC-4231-C46C-2C67-FEC28C797F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FD1BE-2DAA-0C4E-A3E4-95EB14960391}" type="datetimeFigureOut">
              <a:rPr lang="en-US" smtClean="0"/>
              <a:t>7/17/26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98E9ADE-BE4D-0391-3A0B-72D89BB7DE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38A9AD1-A094-D378-7C4B-F165C2B89A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DE4C7-F3DC-3E42-A1F0-B22CB57A76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9404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73FB7E6-BA55-6243-A8E9-AA0DC12DC2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FD1BE-2DAA-0C4E-A3E4-95EB14960391}" type="datetimeFigureOut">
              <a:rPr lang="en-US" smtClean="0"/>
              <a:t>7/17/26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2C8ADE2-CB52-7A26-409D-D5872C4E57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26CB58-B950-654C-994D-F2FF4943F8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DE4C7-F3DC-3E42-A1F0-B22CB57A76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292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985E8F-3059-C854-954F-854DEA019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56615B-91C3-081D-2D89-43FA9585F5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B4C353-EA5F-4475-5484-FC5111914E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69290C-FEBD-D63B-5F1E-C07BD3E484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FD1BE-2DAA-0C4E-A3E4-95EB14960391}" type="datetimeFigureOut">
              <a:rPr lang="en-US" smtClean="0"/>
              <a:t>7/17/26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861710-4F6D-CC01-AA90-A2C27DB3EA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39D725-5A43-25A1-A24D-49C46F7D7B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DE4C7-F3DC-3E42-A1F0-B22CB57A76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2974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4BEF5C-D896-E5FA-DFEA-D41C6623BA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F8056EA-3A0D-5192-FDBA-C510A87DD16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2E3378-D1ED-8DC1-CA18-8A8A5B5884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A5A4A7-2B3F-D1E0-EB68-E4ED16F6F6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FD1BE-2DAA-0C4E-A3E4-95EB14960391}" type="datetimeFigureOut">
              <a:rPr lang="en-US" smtClean="0"/>
              <a:t>7/17/26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B48423-3C8E-94C6-C74D-0ABDC4BA40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97129B-271C-532E-7FCC-113A604E2D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DE4C7-F3DC-3E42-A1F0-B22CB57A76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5887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FFCB56-8B66-6A3B-F3E5-6D6442FC32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F28C83-9538-9A03-A083-E2A13AEEB3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1A2A34-25CC-694D-5E9F-8C226F957E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FD1BE-2DAA-0C4E-A3E4-95EB14960391}" type="datetimeFigureOut">
              <a:rPr lang="en-US" smtClean="0"/>
              <a:t>7/17/26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E79E2F-B9F2-E8CA-9C43-EEEB485B38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3263AF-905F-3B14-C857-834191EF74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DE4C7-F3DC-3E42-A1F0-B22CB57A76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9283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73E1BCB-0FF9-F12C-0AF2-3B00AEB996C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872BB6D-3493-0970-0BF9-D712FEEA80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B35818-1A0E-BD21-A4FA-710E4B0878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FD1BE-2DAA-0C4E-A3E4-95EB14960391}" type="datetimeFigureOut">
              <a:rPr lang="en-US" smtClean="0"/>
              <a:t>7/17/26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6DA47F-B6CC-5814-7B7A-B1C82D832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CBD1D3-B575-94BF-DAED-B8204D49B0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DE4C7-F3DC-3E42-A1F0-B22CB57A76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1073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4738226-70D2-5D39-0E81-2C0D6A3241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52CBF1-BD11-8D50-CFFA-1925E115A9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20BBF6-8F38-D517-83AB-3FE6235F27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F9FD1BE-2DAA-0C4E-A3E4-95EB14960391}" type="datetimeFigureOut">
              <a:rPr lang="en-US" smtClean="0"/>
              <a:t>7/17/26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3D48A1-50C4-C58F-6FF9-AB28FC4689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7F43DA-84C4-7DC0-F571-619B6C55AB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A9DE4C7-F3DC-3E42-A1F0-B22CB57A76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6921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e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Reigning Queens Complete Portfolio - Andy Warhol">
            <a:extLst>
              <a:ext uri="{FF2B5EF4-FFF2-40B4-BE49-F238E27FC236}">
                <a16:creationId xmlns:a16="http://schemas.microsoft.com/office/drawing/2014/main" id="{9BC70731-0EE6-D110-FD4F-9FAA839AB6C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0000"/>
          </a:blip>
          <a:srcRect t="9191" b="1933"/>
          <a:stretch>
            <a:fillRect/>
          </a:stretch>
        </p:blipFill>
        <p:spPr>
          <a:xfrm>
            <a:off x="0" y="0"/>
            <a:ext cx="6095980" cy="6857990"/>
          </a:xfrm>
          <a:prstGeom prst="rect">
            <a:avLst/>
          </a:prstGeom>
        </p:spPr>
      </p:pic>
      <p:pic>
        <p:nvPicPr>
          <p:cNvPr id="5" name="Picture 4" descr="Reigning Queens Complete Portfolio - Andy Warhol">
            <a:extLst>
              <a:ext uri="{FF2B5EF4-FFF2-40B4-BE49-F238E27FC236}">
                <a16:creationId xmlns:a16="http://schemas.microsoft.com/office/drawing/2014/main" id="{8A3B18F6-0AA4-E8EC-772D-B4331F43040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0000"/>
          </a:blip>
          <a:srcRect t="9191" b="1933"/>
          <a:stretch>
            <a:fillRect/>
          </a:stretch>
        </p:blipFill>
        <p:spPr>
          <a:xfrm>
            <a:off x="6096020" y="10"/>
            <a:ext cx="6095980" cy="685799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FBD8073-99E5-82EC-9B2C-70FDC7946F47}"/>
              </a:ext>
            </a:extLst>
          </p:cNvPr>
          <p:cNvSpPr/>
          <p:nvPr/>
        </p:nvSpPr>
        <p:spPr>
          <a:xfrm>
            <a:off x="429965" y="870857"/>
            <a:ext cx="11332029" cy="2710543"/>
          </a:xfrm>
          <a:custGeom>
            <a:avLst/>
            <a:gdLst>
              <a:gd name="csX0" fmla="*/ 0 w 11332029"/>
              <a:gd name="csY0" fmla="*/ 0 h 2710543"/>
              <a:gd name="csX1" fmla="*/ 823063 w 11332029"/>
              <a:gd name="csY1" fmla="*/ 0 h 2710543"/>
              <a:gd name="csX2" fmla="*/ 1532806 w 11332029"/>
              <a:gd name="csY2" fmla="*/ 0 h 2710543"/>
              <a:gd name="csX3" fmla="*/ 2355869 w 11332029"/>
              <a:gd name="csY3" fmla="*/ 0 h 2710543"/>
              <a:gd name="csX4" fmla="*/ 2952292 w 11332029"/>
              <a:gd name="csY4" fmla="*/ 0 h 2710543"/>
              <a:gd name="csX5" fmla="*/ 3662035 w 11332029"/>
              <a:gd name="csY5" fmla="*/ 0 h 2710543"/>
              <a:gd name="csX6" fmla="*/ 4258457 w 11332029"/>
              <a:gd name="csY6" fmla="*/ 0 h 2710543"/>
              <a:gd name="csX7" fmla="*/ 4854880 w 11332029"/>
              <a:gd name="csY7" fmla="*/ 0 h 2710543"/>
              <a:gd name="csX8" fmla="*/ 5451302 w 11332029"/>
              <a:gd name="csY8" fmla="*/ 0 h 2710543"/>
              <a:gd name="csX9" fmla="*/ 5707764 w 11332029"/>
              <a:gd name="csY9" fmla="*/ 0 h 2710543"/>
              <a:gd name="csX10" fmla="*/ 6417507 w 11332029"/>
              <a:gd name="csY10" fmla="*/ 0 h 2710543"/>
              <a:gd name="csX11" fmla="*/ 6673969 w 11332029"/>
              <a:gd name="csY11" fmla="*/ 0 h 2710543"/>
              <a:gd name="csX12" fmla="*/ 7270391 w 11332029"/>
              <a:gd name="csY12" fmla="*/ 0 h 2710543"/>
              <a:gd name="csX13" fmla="*/ 8093454 w 11332029"/>
              <a:gd name="csY13" fmla="*/ 0 h 2710543"/>
              <a:gd name="csX14" fmla="*/ 8916518 w 11332029"/>
              <a:gd name="csY14" fmla="*/ 0 h 2710543"/>
              <a:gd name="csX15" fmla="*/ 9626260 w 11332029"/>
              <a:gd name="csY15" fmla="*/ 0 h 2710543"/>
              <a:gd name="csX16" fmla="*/ 10109363 w 11332029"/>
              <a:gd name="csY16" fmla="*/ 0 h 2710543"/>
              <a:gd name="csX17" fmla="*/ 10365824 w 11332029"/>
              <a:gd name="csY17" fmla="*/ 0 h 2710543"/>
              <a:gd name="csX18" fmla="*/ 11332029 w 11332029"/>
              <a:gd name="csY18" fmla="*/ 0 h 2710543"/>
              <a:gd name="csX19" fmla="*/ 11332029 w 11332029"/>
              <a:gd name="csY19" fmla="*/ 569214 h 2710543"/>
              <a:gd name="csX20" fmla="*/ 11332029 w 11332029"/>
              <a:gd name="csY20" fmla="*/ 1084217 h 2710543"/>
              <a:gd name="csX21" fmla="*/ 11332029 w 11332029"/>
              <a:gd name="csY21" fmla="*/ 1680537 h 2710543"/>
              <a:gd name="csX22" fmla="*/ 11332029 w 11332029"/>
              <a:gd name="csY22" fmla="*/ 2168434 h 2710543"/>
              <a:gd name="csX23" fmla="*/ 11332029 w 11332029"/>
              <a:gd name="csY23" fmla="*/ 2710543 h 2710543"/>
              <a:gd name="csX24" fmla="*/ 10962247 w 11332029"/>
              <a:gd name="csY24" fmla="*/ 2710543 h 2710543"/>
              <a:gd name="csX25" fmla="*/ 10705785 w 11332029"/>
              <a:gd name="csY25" fmla="*/ 2710543 h 2710543"/>
              <a:gd name="csX26" fmla="*/ 9882722 w 11332029"/>
              <a:gd name="csY26" fmla="*/ 2710543 h 2710543"/>
              <a:gd name="csX27" fmla="*/ 9399620 w 11332029"/>
              <a:gd name="csY27" fmla="*/ 2710543 h 2710543"/>
              <a:gd name="csX28" fmla="*/ 8689877 w 11332029"/>
              <a:gd name="csY28" fmla="*/ 2710543 h 2710543"/>
              <a:gd name="csX29" fmla="*/ 8433415 w 11332029"/>
              <a:gd name="csY29" fmla="*/ 2710543 h 2710543"/>
              <a:gd name="csX30" fmla="*/ 7610352 w 11332029"/>
              <a:gd name="csY30" fmla="*/ 2710543 h 2710543"/>
              <a:gd name="csX31" fmla="*/ 7127250 w 11332029"/>
              <a:gd name="csY31" fmla="*/ 2710543 h 2710543"/>
              <a:gd name="csX32" fmla="*/ 6530827 w 11332029"/>
              <a:gd name="csY32" fmla="*/ 2710543 h 2710543"/>
              <a:gd name="csX33" fmla="*/ 6161045 w 11332029"/>
              <a:gd name="csY33" fmla="*/ 2710543 h 2710543"/>
              <a:gd name="csX34" fmla="*/ 5451302 w 11332029"/>
              <a:gd name="csY34" fmla="*/ 2710543 h 2710543"/>
              <a:gd name="csX35" fmla="*/ 4628239 w 11332029"/>
              <a:gd name="csY35" fmla="*/ 2710543 h 2710543"/>
              <a:gd name="csX36" fmla="*/ 4145137 w 11332029"/>
              <a:gd name="csY36" fmla="*/ 2710543 h 2710543"/>
              <a:gd name="csX37" fmla="*/ 3322074 w 11332029"/>
              <a:gd name="csY37" fmla="*/ 2710543 h 2710543"/>
              <a:gd name="csX38" fmla="*/ 2725651 w 11332029"/>
              <a:gd name="csY38" fmla="*/ 2710543 h 2710543"/>
              <a:gd name="csX39" fmla="*/ 1902588 w 11332029"/>
              <a:gd name="csY39" fmla="*/ 2710543 h 2710543"/>
              <a:gd name="csX40" fmla="*/ 1079525 w 11332029"/>
              <a:gd name="csY40" fmla="*/ 2710543 h 2710543"/>
              <a:gd name="csX41" fmla="*/ 709743 w 11332029"/>
              <a:gd name="csY41" fmla="*/ 2710543 h 2710543"/>
              <a:gd name="csX42" fmla="*/ 0 w 11332029"/>
              <a:gd name="csY42" fmla="*/ 2710543 h 2710543"/>
              <a:gd name="csX43" fmla="*/ 0 w 11332029"/>
              <a:gd name="csY43" fmla="*/ 2168434 h 2710543"/>
              <a:gd name="csX44" fmla="*/ 0 w 11332029"/>
              <a:gd name="csY44" fmla="*/ 1572115 h 2710543"/>
              <a:gd name="csX45" fmla="*/ 0 w 11332029"/>
              <a:gd name="csY45" fmla="*/ 1111323 h 2710543"/>
              <a:gd name="csX46" fmla="*/ 0 w 11332029"/>
              <a:gd name="csY46" fmla="*/ 650530 h 2710543"/>
              <a:gd name="csX47" fmla="*/ 0 w 11332029"/>
              <a:gd name="csY47" fmla="*/ 0 h 271054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</a:cxnLst>
            <a:rect l="l" t="t" r="r" b="b"/>
            <a:pathLst>
              <a:path w="11332029" h="2710543" fill="none" extrusionOk="0">
                <a:moveTo>
                  <a:pt x="0" y="0"/>
                </a:moveTo>
                <a:cubicBezTo>
                  <a:pt x="182583" y="-91799"/>
                  <a:pt x="462719" y="75828"/>
                  <a:pt x="823063" y="0"/>
                </a:cubicBezTo>
                <a:cubicBezTo>
                  <a:pt x="1183407" y="-75828"/>
                  <a:pt x="1317569" y="65063"/>
                  <a:pt x="1532806" y="0"/>
                </a:cubicBezTo>
                <a:cubicBezTo>
                  <a:pt x="1748043" y="-65063"/>
                  <a:pt x="1960156" y="29868"/>
                  <a:pt x="2355869" y="0"/>
                </a:cubicBezTo>
                <a:cubicBezTo>
                  <a:pt x="2751582" y="-29868"/>
                  <a:pt x="2701370" y="6882"/>
                  <a:pt x="2952292" y="0"/>
                </a:cubicBezTo>
                <a:cubicBezTo>
                  <a:pt x="3203214" y="-6882"/>
                  <a:pt x="3396504" y="33271"/>
                  <a:pt x="3662035" y="0"/>
                </a:cubicBezTo>
                <a:cubicBezTo>
                  <a:pt x="3927566" y="-33271"/>
                  <a:pt x="4128336" y="44967"/>
                  <a:pt x="4258457" y="0"/>
                </a:cubicBezTo>
                <a:cubicBezTo>
                  <a:pt x="4388578" y="-44967"/>
                  <a:pt x="4716981" y="26735"/>
                  <a:pt x="4854880" y="0"/>
                </a:cubicBezTo>
                <a:cubicBezTo>
                  <a:pt x="4992779" y="-26735"/>
                  <a:pt x="5279990" y="35712"/>
                  <a:pt x="5451302" y="0"/>
                </a:cubicBezTo>
                <a:cubicBezTo>
                  <a:pt x="5622614" y="-35712"/>
                  <a:pt x="5636684" y="3945"/>
                  <a:pt x="5707764" y="0"/>
                </a:cubicBezTo>
                <a:cubicBezTo>
                  <a:pt x="5778844" y="-3945"/>
                  <a:pt x="6161282" y="7645"/>
                  <a:pt x="6417507" y="0"/>
                </a:cubicBezTo>
                <a:cubicBezTo>
                  <a:pt x="6673732" y="-7645"/>
                  <a:pt x="6552202" y="29946"/>
                  <a:pt x="6673969" y="0"/>
                </a:cubicBezTo>
                <a:cubicBezTo>
                  <a:pt x="6795736" y="-29946"/>
                  <a:pt x="7136498" y="31688"/>
                  <a:pt x="7270391" y="0"/>
                </a:cubicBezTo>
                <a:cubicBezTo>
                  <a:pt x="7404284" y="-31688"/>
                  <a:pt x="7908413" y="87830"/>
                  <a:pt x="8093454" y="0"/>
                </a:cubicBezTo>
                <a:cubicBezTo>
                  <a:pt x="8278495" y="-87830"/>
                  <a:pt x="8731162" y="92914"/>
                  <a:pt x="8916518" y="0"/>
                </a:cubicBezTo>
                <a:cubicBezTo>
                  <a:pt x="9101874" y="-92914"/>
                  <a:pt x="9376694" y="71185"/>
                  <a:pt x="9626260" y="0"/>
                </a:cubicBezTo>
                <a:cubicBezTo>
                  <a:pt x="9875826" y="-71185"/>
                  <a:pt x="9965148" y="10606"/>
                  <a:pt x="10109363" y="0"/>
                </a:cubicBezTo>
                <a:cubicBezTo>
                  <a:pt x="10253578" y="-10606"/>
                  <a:pt x="10263202" y="16832"/>
                  <a:pt x="10365824" y="0"/>
                </a:cubicBezTo>
                <a:cubicBezTo>
                  <a:pt x="10468446" y="-16832"/>
                  <a:pt x="10918817" y="43112"/>
                  <a:pt x="11332029" y="0"/>
                </a:cubicBezTo>
                <a:cubicBezTo>
                  <a:pt x="11339065" y="128784"/>
                  <a:pt x="11282556" y="421133"/>
                  <a:pt x="11332029" y="569214"/>
                </a:cubicBezTo>
                <a:cubicBezTo>
                  <a:pt x="11381502" y="717295"/>
                  <a:pt x="11283340" y="880639"/>
                  <a:pt x="11332029" y="1084217"/>
                </a:cubicBezTo>
                <a:cubicBezTo>
                  <a:pt x="11380718" y="1287795"/>
                  <a:pt x="11326003" y="1544671"/>
                  <a:pt x="11332029" y="1680537"/>
                </a:cubicBezTo>
                <a:cubicBezTo>
                  <a:pt x="11338055" y="1816403"/>
                  <a:pt x="11312730" y="2026286"/>
                  <a:pt x="11332029" y="2168434"/>
                </a:cubicBezTo>
                <a:cubicBezTo>
                  <a:pt x="11351328" y="2310582"/>
                  <a:pt x="11317440" y="2452339"/>
                  <a:pt x="11332029" y="2710543"/>
                </a:cubicBezTo>
                <a:cubicBezTo>
                  <a:pt x="11180306" y="2710771"/>
                  <a:pt x="11072384" y="2704768"/>
                  <a:pt x="10962247" y="2710543"/>
                </a:cubicBezTo>
                <a:cubicBezTo>
                  <a:pt x="10852110" y="2716318"/>
                  <a:pt x="10770278" y="2698420"/>
                  <a:pt x="10705785" y="2710543"/>
                </a:cubicBezTo>
                <a:cubicBezTo>
                  <a:pt x="10641292" y="2722666"/>
                  <a:pt x="10183157" y="2634899"/>
                  <a:pt x="9882722" y="2710543"/>
                </a:cubicBezTo>
                <a:cubicBezTo>
                  <a:pt x="9582287" y="2786187"/>
                  <a:pt x="9579554" y="2697120"/>
                  <a:pt x="9399620" y="2710543"/>
                </a:cubicBezTo>
                <a:cubicBezTo>
                  <a:pt x="9219686" y="2723966"/>
                  <a:pt x="8877797" y="2671217"/>
                  <a:pt x="8689877" y="2710543"/>
                </a:cubicBezTo>
                <a:cubicBezTo>
                  <a:pt x="8501957" y="2749869"/>
                  <a:pt x="8490130" y="2705523"/>
                  <a:pt x="8433415" y="2710543"/>
                </a:cubicBezTo>
                <a:cubicBezTo>
                  <a:pt x="8376700" y="2715563"/>
                  <a:pt x="8019769" y="2688217"/>
                  <a:pt x="7610352" y="2710543"/>
                </a:cubicBezTo>
                <a:cubicBezTo>
                  <a:pt x="7200935" y="2732869"/>
                  <a:pt x="7251362" y="2661051"/>
                  <a:pt x="7127250" y="2710543"/>
                </a:cubicBezTo>
                <a:cubicBezTo>
                  <a:pt x="7003138" y="2760035"/>
                  <a:pt x="6708190" y="2652451"/>
                  <a:pt x="6530827" y="2710543"/>
                </a:cubicBezTo>
                <a:cubicBezTo>
                  <a:pt x="6353464" y="2768635"/>
                  <a:pt x="6311756" y="2669435"/>
                  <a:pt x="6161045" y="2710543"/>
                </a:cubicBezTo>
                <a:cubicBezTo>
                  <a:pt x="6010334" y="2751651"/>
                  <a:pt x="5675817" y="2704031"/>
                  <a:pt x="5451302" y="2710543"/>
                </a:cubicBezTo>
                <a:cubicBezTo>
                  <a:pt x="5226787" y="2717055"/>
                  <a:pt x="4830520" y="2665035"/>
                  <a:pt x="4628239" y="2710543"/>
                </a:cubicBezTo>
                <a:cubicBezTo>
                  <a:pt x="4425958" y="2756051"/>
                  <a:pt x="4292003" y="2668861"/>
                  <a:pt x="4145137" y="2710543"/>
                </a:cubicBezTo>
                <a:cubicBezTo>
                  <a:pt x="3998271" y="2752225"/>
                  <a:pt x="3592378" y="2676326"/>
                  <a:pt x="3322074" y="2710543"/>
                </a:cubicBezTo>
                <a:cubicBezTo>
                  <a:pt x="3051770" y="2744760"/>
                  <a:pt x="2991225" y="2643936"/>
                  <a:pt x="2725651" y="2710543"/>
                </a:cubicBezTo>
                <a:cubicBezTo>
                  <a:pt x="2460077" y="2777150"/>
                  <a:pt x="2093628" y="2620513"/>
                  <a:pt x="1902588" y="2710543"/>
                </a:cubicBezTo>
                <a:cubicBezTo>
                  <a:pt x="1711548" y="2800573"/>
                  <a:pt x="1269271" y="2686872"/>
                  <a:pt x="1079525" y="2710543"/>
                </a:cubicBezTo>
                <a:cubicBezTo>
                  <a:pt x="889779" y="2734214"/>
                  <a:pt x="878940" y="2683036"/>
                  <a:pt x="709743" y="2710543"/>
                </a:cubicBezTo>
                <a:cubicBezTo>
                  <a:pt x="540546" y="2738050"/>
                  <a:pt x="240263" y="2660987"/>
                  <a:pt x="0" y="2710543"/>
                </a:cubicBezTo>
                <a:cubicBezTo>
                  <a:pt x="-55157" y="2566400"/>
                  <a:pt x="62909" y="2303068"/>
                  <a:pt x="0" y="2168434"/>
                </a:cubicBezTo>
                <a:cubicBezTo>
                  <a:pt x="-62909" y="2033800"/>
                  <a:pt x="54848" y="1737285"/>
                  <a:pt x="0" y="1572115"/>
                </a:cubicBezTo>
                <a:cubicBezTo>
                  <a:pt x="-54848" y="1406945"/>
                  <a:pt x="30486" y="1300929"/>
                  <a:pt x="0" y="1111323"/>
                </a:cubicBezTo>
                <a:cubicBezTo>
                  <a:pt x="-30486" y="921717"/>
                  <a:pt x="11778" y="765854"/>
                  <a:pt x="0" y="650530"/>
                </a:cubicBezTo>
                <a:cubicBezTo>
                  <a:pt x="-11778" y="535206"/>
                  <a:pt x="3276" y="149002"/>
                  <a:pt x="0" y="0"/>
                </a:cubicBezTo>
                <a:close/>
              </a:path>
              <a:path w="11332029" h="2710543" stroke="0" extrusionOk="0">
                <a:moveTo>
                  <a:pt x="0" y="0"/>
                </a:moveTo>
                <a:cubicBezTo>
                  <a:pt x="129121" y="-2655"/>
                  <a:pt x="281317" y="34523"/>
                  <a:pt x="483102" y="0"/>
                </a:cubicBezTo>
                <a:cubicBezTo>
                  <a:pt x="684887" y="-34523"/>
                  <a:pt x="633637" y="1801"/>
                  <a:pt x="739564" y="0"/>
                </a:cubicBezTo>
                <a:cubicBezTo>
                  <a:pt x="845491" y="-1801"/>
                  <a:pt x="1210035" y="23081"/>
                  <a:pt x="1562627" y="0"/>
                </a:cubicBezTo>
                <a:cubicBezTo>
                  <a:pt x="1915219" y="-23081"/>
                  <a:pt x="1939681" y="22921"/>
                  <a:pt x="2045729" y="0"/>
                </a:cubicBezTo>
                <a:cubicBezTo>
                  <a:pt x="2151777" y="-22921"/>
                  <a:pt x="2329701" y="10556"/>
                  <a:pt x="2528832" y="0"/>
                </a:cubicBezTo>
                <a:cubicBezTo>
                  <a:pt x="2727963" y="-10556"/>
                  <a:pt x="3078432" y="84713"/>
                  <a:pt x="3351895" y="0"/>
                </a:cubicBezTo>
                <a:cubicBezTo>
                  <a:pt x="3625358" y="-84713"/>
                  <a:pt x="3626677" y="37672"/>
                  <a:pt x="3721677" y="0"/>
                </a:cubicBezTo>
                <a:cubicBezTo>
                  <a:pt x="3816677" y="-37672"/>
                  <a:pt x="4362165" y="42861"/>
                  <a:pt x="4544740" y="0"/>
                </a:cubicBezTo>
                <a:cubicBezTo>
                  <a:pt x="4727315" y="-42861"/>
                  <a:pt x="5159509" y="90600"/>
                  <a:pt x="5367803" y="0"/>
                </a:cubicBezTo>
                <a:cubicBezTo>
                  <a:pt x="5576097" y="-90600"/>
                  <a:pt x="5733363" y="67062"/>
                  <a:pt x="5964226" y="0"/>
                </a:cubicBezTo>
                <a:cubicBezTo>
                  <a:pt x="6195089" y="-67062"/>
                  <a:pt x="6529681" y="81751"/>
                  <a:pt x="6787289" y="0"/>
                </a:cubicBezTo>
                <a:cubicBezTo>
                  <a:pt x="7044897" y="-81751"/>
                  <a:pt x="7126603" y="16864"/>
                  <a:pt x="7270391" y="0"/>
                </a:cubicBezTo>
                <a:cubicBezTo>
                  <a:pt x="7414179" y="-16864"/>
                  <a:pt x="7640906" y="44929"/>
                  <a:pt x="7753494" y="0"/>
                </a:cubicBezTo>
                <a:cubicBezTo>
                  <a:pt x="7866082" y="-44929"/>
                  <a:pt x="8138328" y="27124"/>
                  <a:pt x="8463236" y="0"/>
                </a:cubicBezTo>
                <a:cubicBezTo>
                  <a:pt x="8788144" y="-27124"/>
                  <a:pt x="8826711" y="47225"/>
                  <a:pt x="8946339" y="0"/>
                </a:cubicBezTo>
                <a:cubicBezTo>
                  <a:pt x="9065967" y="-47225"/>
                  <a:pt x="9415714" y="71162"/>
                  <a:pt x="9769402" y="0"/>
                </a:cubicBezTo>
                <a:cubicBezTo>
                  <a:pt x="10123090" y="-71162"/>
                  <a:pt x="10349253" y="31449"/>
                  <a:pt x="10592465" y="0"/>
                </a:cubicBezTo>
                <a:cubicBezTo>
                  <a:pt x="10835677" y="-31449"/>
                  <a:pt x="11154801" y="85266"/>
                  <a:pt x="11332029" y="0"/>
                </a:cubicBezTo>
                <a:cubicBezTo>
                  <a:pt x="11387333" y="113145"/>
                  <a:pt x="11271870" y="262646"/>
                  <a:pt x="11332029" y="515003"/>
                </a:cubicBezTo>
                <a:cubicBezTo>
                  <a:pt x="11392188" y="767360"/>
                  <a:pt x="11279255" y="792480"/>
                  <a:pt x="11332029" y="975795"/>
                </a:cubicBezTo>
                <a:cubicBezTo>
                  <a:pt x="11384803" y="1159110"/>
                  <a:pt x="11326945" y="1251794"/>
                  <a:pt x="11332029" y="1463693"/>
                </a:cubicBezTo>
                <a:cubicBezTo>
                  <a:pt x="11337113" y="1675592"/>
                  <a:pt x="11309568" y="1863106"/>
                  <a:pt x="11332029" y="2032907"/>
                </a:cubicBezTo>
                <a:cubicBezTo>
                  <a:pt x="11354490" y="2202708"/>
                  <a:pt x="11289638" y="2438012"/>
                  <a:pt x="11332029" y="2710543"/>
                </a:cubicBezTo>
                <a:cubicBezTo>
                  <a:pt x="11254472" y="2728625"/>
                  <a:pt x="11059170" y="2676909"/>
                  <a:pt x="10962247" y="2710543"/>
                </a:cubicBezTo>
                <a:cubicBezTo>
                  <a:pt x="10865324" y="2744177"/>
                  <a:pt x="10791161" y="2705126"/>
                  <a:pt x="10705785" y="2710543"/>
                </a:cubicBezTo>
                <a:cubicBezTo>
                  <a:pt x="10620409" y="2715960"/>
                  <a:pt x="10518466" y="2709027"/>
                  <a:pt x="10449324" y="2710543"/>
                </a:cubicBezTo>
                <a:cubicBezTo>
                  <a:pt x="10380182" y="2712059"/>
                  <a:pt x="10007864" y="2639902"/>
                  <a:pt x="9852901" y="2710543"/>
                </a:cubicBezTo>
                <a:cubicBezTo>
                  <a:pt x="9697938" y="2781184"/>
                  <a:pt x="9631027" y="2688617"/>
                  <a:pt x="9483119" y="2710543"/>
                </a:cubicBezTo>
                <a:cubicBezTo>
                  <a:pt x="9335211" y="2732469"/>
                  <a:pt x="8970820" y="2636403"/>
                  <a:pt x="8773376" y="2710543"/>
                </a:cubicBezTo>
                <a:cubicBezTo>
                  <a:pt x="8575932" y="2784683"/>
                  <a:pt x="8561205" y="2697372"/>
                  <a:pt x="8403594" y="2710543"/>
                </a:cubicBezTo>
                <a:cubicBezTo>
                  <a:pt x="8245983" y="2723714"/>
                  <a:pt x="8042415" y="2699869"/>
                  <a:pt x="7693851" y="2710543"/>
                </a:cubicBezTo>
                <a:cubicBezTo>
                  <a:pt x="7345287" y="2721217"/>
                  <a:pt x="7533357" y="2707719"/>
                  <a:pt x="7437390" y="2710543"/>
                </a:cubicBezTo>
                <a:cubicBezTo>
                  <a:pt x="7341423" y="2713367"/>
                  <a:pt x="6874748" y="2660154"/>
                  <a:pt x="6727647" y="2710543"/>
                </a:cubicBezTo>
                <a:cubicBezTo>
                  <a:pt x="6580546" y="2760932"/>
                  <a:pt x="6477588" y="2672380"/>
                  <a:pt x="6357865" y="2710543"/>
                </a:cubicBezTo>
                <a:cubicBezTo>
                  <a:pt x="6238142" y="2748706"/>
                  <a:pt x="6200205" y="2689518"/>
                  <a:pt x="6101403" y="2710543"/>
                </a:cubicBezTo>
                <a:cubicBezTo>
                  <a:pt x="6002601" y="2731568"/>
                  <a:pt x="5807630" y="2709135"/>
                  <a:pt x="5731621" y="2710543"/>
                </a:cubicBezTo>
                <a:cubicBezTo>
                  <a:pt x="5655612" y="2711951"/>
                  <a:pt x="5233705" y="2687319"/>
                  <a:pt x="5021878" y="2710543"/>
                </a:cubicBezTo>
                <a:cubicBezTo>
                  <a:pt x="4810051" y="2733767"/>
                  <a:pt x="4772427" y="2693178"/>
                  <a:pt x="4652096" y="2710543"/>
                </a:cubicBezTo>
                <a:cubicBezTo>
                  <a:pt x="4531765" y="2727908"/>
                  <a:pt x="4462519" y="2699236"/>
                  <a:pt x="4395634" y="2710543"/>
                </a:cubicBezTo>
                <a:cubicBezTo>
                  <a:pt x="4328749" y="2721850"/>
                  <a:pt x="4149905" y="2676393"/>
                  <a:pt x="4025852" y="2710543"/>
                </a:cubicBezTo>
                <a:cubicBezTo>
                  <a:pt x="3901799" y="2744693"/>
                  <a:pt x="3773402" y="2683383"/>
                  <a:pt x="3542750" y="2710543"/>
                </a:cubicBezTo>
                <a:cubicBezTo>
                  <a:pt x="3312098" y="2737703"/>
                  <a:pt x="3141801" y="2681545"/>
                  <a:pt x="2946328" y="2710543"/>
                </a:cubicBezTo>
                <a:cubicBezTo>
                  <a:pt x="2750855" y="2739541"/>
                  <a:pt x="2694180" y="2673944"/>
                  <a:pt x="2576546" y="2710543"/>
                </a:cubicBezTo>
                <a:cubicBezTo>
                  <a:pt x="2458912" y="2747142"/>
                  <a:pt x="2022467" y="2673920"/>
                  <a:pt x="1753482" y="2710543"/>
                </a:cubicBezTo>
                <a:cubicBezTo>
                  <a:pt x="1484497" y="2747166"/>
                  <a:pt x="1357976" y="2666541"/>
                  <a:pt x="1157060" y="2710543"/>
                </a:cubicBezTo>
                <a:cubicBezTo>
                  <a:pt x="956144" y="2754545"/>
                  <a:pt x="320795" y="2654994"/>
                  <a:pt x="0" y="2710543"/>
                </a:cubicBezTo>
                <a:cubicBezTo>
                  <a:pt x="-25512" y="2571794"/>
                  <a:pt x="47169" y="2339704"/>
                  <a:pt x="0" y="2141329"/>
                </a:cubicBezTo>
                <a:cubicBezTo>
                  <a:pt x="-47169" y="1942954"/>
                  <a:pt x="62960" y="1827839"/>
                  <a:pt x="0" y="1599220"/>
                </a:cubicBezTo>
                <a:cubicBezTo>
                  <a:pt x="-62960" y="1370601"/>
                  <a:pt x="28420" y="1328904"/>
                  <a:pt x="0" y="1084217"/>
                </a:cubicBezTo>
                <a:cubicBezTo>
                  <a:pt x="-28420" y="839530"/>
                  <a:pt x="39441" y="754941"/>
                  <a:pt x="0" y="515003"/>
                </a:cubicBezTo>
                <a:cubicBezTo>
                  <a:pt x="-39441" y="275065"/>
                  <a:pt x="57903" y="165482"/>
                  <a:pt x="0" y="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  <a:alpha val="75900"/>
            </a:schemeClr>
          </a:solidFill>
          <a:ln w="38100"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dirty="0">
                <a:solidFill>
                  <a:schemeClr val="tx1">
                    <a:lumMod val="85000"/>
                    <a:lumOff val="15000"/>
                  </a:schemeClr>
                </a:solidFill>
                <a:latin typeface="Gabriola" pitchFamily="82" charset="0"/>
              </a:rPr>
              <a:t>Coloring Queens with Thousands of Encodings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482AE5F-5888-FA25-71B6-85D902D979BA}"/>
              </a:ext>
            </a:extLst>
          </p:cNvPr>
          <p:cNvSpPr/>
          <p:nvPr/>
        </p:nvSpPr>
        <p:spPr>
          <a:xfrm>
            <a:off x="-152400" y="4856960"/>
            <a:ext cx="12593782" cy="2220756"/>
          </a:xfrm>
          <a:prstGeom prst="rect">
            <a:avLst/>
          </a:prstGeom>
          <a:solidFill>
            <a:schemeClr val="tx2">
              <a:alpha val="5962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E84DFA42-908C-9697-CF1C-6BD3EF016998}"/>
              </a:ext>
            </a:extLst>
          </p:cNvPr>
          <p:cNvSpPr txBox="1">
            <a:spLocks/>
          </p:cNvSpPr>
          <p:nvPr/>
        </p:nvSpPr>
        <p:spPr>
          <a:xfrm>
            <a:off x="979715" y="4987589"/>
            <a:ext cx="10940140" cy="22207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6000" dirty="0">
                <a:solidFill>
                  <a:schemeClr val="bg1"/>
                </a:solidFill>
                <a:latin typeface="Gabriola" pitchFamily="82" charset="0"/>
              </a:rPr>
              <a:t>Bernardo Subercaseaux (</a:t>
            </a:r>
            <a:r>
              <a:rPr lang="en-US" sz="60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Gabriola" pitchFamily="82" charset="0"/>
              </a:rPr>
              <a:t>bersub@cmu.edu</a:t>
            </a:r>
            <a:r>
              <a:rPr lang="en-US" sz="6000" dirty="0">
                <a:solidFill>
                  <a:schemeClr val="bg1"/>
                </a:solidFill>
                <a:latin typeface="Gabriola" pitchFamily="82" charset="0"/>
              </a:rPr>
              <a:t>)</a:t>
            </a:r>
            <a:endParaRPr lang="en-US" dirty="0">
              <a:solidFill>
                <a:schemeClr val="bg1"/>
              </a:solidFill>
              <a:latin typeface="Gabriola" pitchFamily="82" charset="0"/>
            </a:endParaRPr>
          </a:p>
          <a:p>
            <a:pPr marL="0" indent="0">
              <a:buNone/>
            </a:pPr>
            <a:r>
              <a:rPr lang="en-US" sz="3600" dirty="0">
                <a:solidFill>
                  <a:schemeClr val="bg1"/>
                </a:solidFill>
                <a:latin typeface="Gabriola" pitchFamily="82" charset="0"/>
              </a:rPr>
              <a:t>Joint work with Benjamin Przybocki and Marijn Heule</a:t>
            </a:r>
          </a:p>
        </p:txBody>
      </p:sp>
    </p:spTree>
    <p:extLst>
      <p:ext uri="{BB962C8B-B14F-4D97-AF65-F5344CB8AC3E}">
        <p14:creationId xmlns:p14="http://schemas.microsoft.com/office/powerpoint/2010/main" val="11782034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6129A8E-A109-B47D-267D-D083FB5B17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0228" y="838263"/>
            <a:ext cx="4851543" cy="479273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FDD845C-4A08-DA83-B69D-EA29E5C6598B}"/>
              </a:ext>
            </a:extLst>
          </p:cNvPr>
          <p:cNvSpPr txBox="1"/>
          <p:nvPr/>
        </p:nvSpPr>
        <p:spPr>
          <a:xfrm>
            <a:off x="2875722" y="5630999"/>
            <a:ext cx="63212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latin typeface="Gabriola" pitchFamily="82" charset="0"/>
              </a:rPr>
              <a:t>8 queens solution</a:t>
            </a:r>
          </a:p>
        </p:txBody>
      </p:sp>
    </p:spTree>
    <p:extLst>
      <p:ext uri="{BB962C8B-B14F-4D97-AF65-F5344CB8AC3E}">
        <p14:creationId xmlns:p14="http://schemas.microsoft.com/office/powerpoint/2010/main" val="7497905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7DCE00-3E69-21F8-88D8-CF0F3C66D1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4C55CDD-4896-88C1-FB6F-C851DB1D67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0229" y="838742"/>
            <a:ext cx="4851542" cy="479273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B494192-D996-DDB2-0002-8D0716063E75}"/>
              </a:ext>
            </a:extLst>
          </p:cNvPr>
          <p:cNvSpPr txBox="1"/>
          <p:nvPr/>
        </p:nvSpPr>
        <p:spPr>
          <a:xfrm>
            <a:off x="1272209" y="5630999"/>
            <a:ext cx="995238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latin typeface="Gabriola" pitchFamily="82" charset="0"/>
              </a:rPr>
              <a:t>Two disjoint 8 queens solutions</a:t>
            </a:r>
          </a:p>
        </p:txBody>
      </p:sp>
    </p:spTree>
    <p:extLst>
      <p:ext uri="{BB962C8B-B14F-4D97-AF65-F5344CB8AC3E}">
        <p14:creationId xmlns:p14="http://schemas.microsoft.com/office/powerpoint/2010/main" val="7784292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D8B8F9-2AD5-A5F2-BD8E-CC1A07DDD6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A5FB4BE-6665-6945-C42F-31FDD8445C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0229" y="838733"/>
            <a:ext cx="4851542" cy="479273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EAF4735-3131-18AD-02A1-10097BF40544}"/>
              </a:ext>
            </a:extLst>
          </p:cNvPr>
          <p:cNvSpPr txBox="1"/>
          <p:nvPr/>
        </p:nvSpPr>
        <p:spPr>
          <a:xfrm>
            <a:off x="1272209" y="5630999"/>
            <a:ext cx="995238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latin typeface="Gabriola" pitchFamily="82" charset="0"/>
              </a:rPr>
              <a:t>Three disjoint 8 queens solutions</a:t>
            </a:r>
          </a:p>
        </p:txBody>
      </p:sp>
    </p:spTree>
    <p:extLst>
      <p:ext uri="{BB962C8B-B14F-4D97-AF65-F5344CB8AC3E}">
        <p14:creationId xmlns:p14="http://schemas.microsoft.com/office/powerpoint/2010/main" val="42944960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21FF26-EF2F-7A1B-F3E3-90106757A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B8E943F-D9EC-19DB-FC65-4B047B4C40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0229" y="839410"/>
            <a:ext cx="4851541" cy="479273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DE56CA9-BC27-17E1-D571-5C33D91EFCFB}"/>
              </a:ext>
            </a:extLst>
          </p:cNvPr>
          <p:cNvSpPr txBox="1"/>
          <p:nvPr/>
        </p:nvSpPr>
        <p:spPr>
          <a:xfrm>
            <a:off x="1272209" y="5630999"/>
            <a:ext cx="995238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latin typeface="Gabriola" pitchFamily="82" charset="0"/>
              </a:rPr>
              <a:t>Four disjoint 8 queens solutions</a:t>
            </a:r>
          </a:p>
        </p:txBody>
      </p:sp>
    </p:spTree>
    <p:extLst>
      <p:ext uri="{BB962C8B-B14F-4D97-AF65-F5344CB8AC3E}">
        <p14:creationId xmlns:p14="http://schemas.microsoft.com/office/powerpoint/2010/main" val="23678233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584786E-B053-33CF-6A21-982936AE5D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0229" y="839410"/>
            <a:ext cx="4851541" cy="479273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48A2CF0-954D-1C5A-0437-29ADA07A31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0231" y="839410"/>
            <a:ext cx="4851540" cy="479273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05A620C-6993-1D8E-0EC7-CA84D82910D1}"/>
              </a:ext>
            </a:extLst>
          </p:cNvPr>
          <p:cNvSpPr txBox="1"/>
          <p:nvPr/>
        </p:nvSpPr>
        <p:spPr>
          <a:xfrm>
            <a:off x="1272209" y="5630999"/>
            <a:ext cx="995238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latin typeface="Gabriola" pitchFamily="82" charset="0"/>
              </a:rPr>
              <a:t>Five disjoint 8 queens solutions</a:t>
            </a:r>
          </a:p>
        </p:txBody>
      </p:sp>
    </p:spTree>
    <p:extLst>
      <p:ext uri="{BB962C8B-B14F-4D97-AF65-F5344CB8AC3E}">
        <p14:creationId xmlns:p14="http://schemas.microsoft.com/office/powerpoint/2010/main" val="19003781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A73757-DD89-3449-E465-7DA23500B4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4">
            <a:extLst>
              <a:ext uri="{FF2B5EF4-FFF2-40B4-BE49-F238E27FC236}">
                <a16:creationId xmlns:a16="http://schemas.microsoft.com/office/drawing/2014/main" id="{C2F2E0CC-B7C3-D523-84A3-902F6598AB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70228" y="840383"/>
            <a:ext cx="4851543" cy="479273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AC7D562E-88CA-1A22-8A96-B96230D55858}"/>
              </a:ext>
            </a:extLst>
          </p:cNvPr>
          <p:cNvSpPr txBox="1"/>
          <p:nvPr/>
        </p:nvSpPr>
        <p:spPr>
          <a:xfrm>
            <a:off x="1272209" y="5630999"/>
            <a:ext cx="995238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latin typeface="Gabriola" pitchFamily="82" charset="0"/>
              </a:rPr>
              <a:t>Six disjoint 8 queens solutions</a:t>
            </a:r>
          </a:p>
        </p:txBody>
      </p:sp>
    </p:spTree>
    <p:extLst>
      <p:ext uri="{BB962C8B-B14F-4D97-AF65-F5344CB8AC3E}">
        <p14:creationId xmlns:p14="http://schemas.microsoft.com/office/powerpoint/2010/main" val="31604940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D7B5501-217E-D8EA-E226-B2BA132C8806}"/>
              </a:ext>
            </a:extLst>
          </p:cNvPr>
          <p:cNvSpPr/>
          <p:nvPr/>
        </p:nvSpPr>
        <p:spPr>
          <a:xfrm>
            <a:off x="3245237" y="3590304"/>
            <a:ext cx="5176611" cy="1577008"/>
          </a:xfrm>
          <a:custGeom>
            <a:avLst/>
            <a:gdLst>
              <a:gd name="csX0" fmla="*/ 0 w 5176611"/>
              <a:gd name="csY0" fmla="*/ 0 h 1577008"/>
              <a:gd name="csX1" fmla="*/ 419881 w 5176611"/>
              <a:gd name="csY1" fmla="*/ 0 h 1577008"/>
              <a:gd name="csX2" fmla="*/ 1098592 w 5176611"/>
              <a:gd name="csY2" fmla="*/ 0 h 1577008"/>
              <a:gd name="csX3" fmla="*/ 1725537 w 5176611"/>
              <a:gd name="csY3" fmla="*/ 0 h 1577008"/>
              <a:gd name="csX4" fmla="*/ 2145418 w 5176611"/>
              <a:gd name="csY4" fmla="*/ 0 h 1577008"/>
              <a:gd name="csX5" fmla="*/ 2668831 w 5176611"/>
              <a:gd name="csY5" fmla="*/ 0 h 1577008"/>
              <a:gd name="csX6" fmla="*/ 3347542 w 5176611"/>
              <a:gd name="csY6" fmla="*/ 0 h 1577008"/>
              <a:gd name="csX7" fmla="*/ 3922721 w 5176611"/>
              <a:gd name="csY7" fmla="*/ 0 h 1577008"/>
              <a:gd name="csX8" fmla="*/ 4549666 w 5176611"/>
              <a:gd name="csY8" fmla="*/ 0 h 1577008"/>
              <a:gd name="csX9" fmla="*/ 5176611 w 5176611"/>
              <a:gd name="csY9" fmla="*/ 0 h 1577008"/>
              <a:gd name="csX10" fmla="*/ 5176611 w 5176611"/>
              <a:gd name="csY10" fmla="*/ 525669 h 1577008"/>
              <a:gd name="csX11" fmla="*/ 5176611 w 5176611"/>
              <a:gd name="csY11" fmla="*/ 1067109 h 1577008"/>
              <a:gd name="csX12" fmla="*/ 5176611 w 5176611"/>
              <a:gd name="csY12" fmla="*/ 1577008 h 1577008"/>
              <a:gd name="csX13" fmla="*/ 4756730 w 5176611"/>
              <a:gd name="csY13" fmla="*/ 1577008 h 1577008"/>
              <a:gd name="csX14" fmla="*/ 4336850 w 5176611"/>
              <a:gd name="csY14" fmla="*/ 1577008 h 1577008"/>
              <a:gd name="csX15" fmla="*/ 3709905 w 5176611"/>
              <a:gd name="csY15" fmla="*/ 1577008 h 1577008"/>
              <a:gd name="csX16" fmla="*/ 3290024 w 5176611"/>
              <a:gd name="csY16" fmla="*/ 1577008 h 1577008"/>
              <a:gd name="csX17" fmla="*/ 2714845 w 5176611"/>
              <a:gd name="csY17" fmla="*/ 1577008 h 1577008"/>
              <a:gd name="csX18" fmla="*/ 2243198 w 5176611"/>
              <a:gd name="csY18" fmla="*/ 1577008 h 1577008"/>
              <a:gd name="csX19" fmla="*/ 1668019 w 5176611"/>
              <a:gd name="csY19" fmla="*/ 1577008 h 1577008"/>
              <a:gd name="csX20" fmla="*/ 1092840 w 5176611"/>
              <a:gd name="csY20" fmla="*/ 1577008 h 1577008"/>
              <a:gd name="csX21" fmla="*/ 517661 w 5176611"/>
              <a:gd name="csY21" fmla="*/ 1577008 h 1577008"/>
              <a:gd name="csX22" fmla="*/ 0 w 5176611"/>
              <a:gd name="csY22" fmla="*/ 1577008 h 1577008"/>
              <a:gd name="csX23" fmla="*/ 0 w 5176611"/>
              <a:gd name="csY23" fmla="*/ 1067109 h 1577008"/>
              <a:gd name="csX24" fmla="*/ 0 w 5176611"/>
              <a:gd name="csY24" fmla="*/ 541439 h 1577008"/>
              <a:gd name="csX25" fmla="*/ 0 w 5176611"/>
              <a:gd name="csY25" fmla="*/ 0 h 157700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</a:cxnLst>
            <a:rect l="l" t="t" r="r" b="b"/>
            <a:pathLst>
              <a:path w="5176611" h="1577008" fill="none" extrusionOk="0">
                <a:moveTo>
                  <a:pt x="0" y="0"/>
                </a:moveTo>
                <a:cubicBezTo>
                  <a:pt x="190429" y="-46941"/>
                  <a:pt x="291637" y="46068"/>
                  <a:pt x="419881" y="0"/>
                </a:cubicBezTo>
                <a:cubicBezTo>
                  <a:pt x="548125" y="-46068"/>
                  <a:pt x="774697" y="4822"/>
                  <a:pt x="1098592" y="0"/>
                </a:cubicBezTo>
                <a:cubicBezTo>
                  <a:pt x="1422487" y="-4822"/>
                  <a:pt x="1450294" y="22823"/>
                  <a:pt x="1725537" y="0"/>
                </a:cubicBezTo>
                <a:cubicBezTo>
                  <a:pt x="2000781" y="-22823"/>
                  <a:pt x="1965632" y="12971"/>
                  <a:pt x="2145418" y="0"/>
                </a:cubicBezTo>
                <a:cubicBezTo>
                  <a:pt x="2325204" y="-12971"/>
                  <a:pt x="2459690" y="62407"/>
                  <a:pt x="2668831" y="0"/>
                </a:cubicBezTo>
                <a:cubicBezTo>
                  <a:pt x="2877972" y="-62407"/>
                  <a:pt x="3187695" y="71821"/>
                  <a:pt x="3347542" y="0"/>
                </a:cubicBezTo>
                <a:cubicBezTo>
                  <a:pt x="3507389" y="-71821"/>
                  <a:pt x="3647306" y="66345"/>
                  <a:pt x="3922721" y="0"/>
                </a:cubicBezTo>
                <a:cubicBezTo>
                  <a:pt x="4198136" y="-66345"/>
                  <a:pt x="4388416" y="21707"/>
                  <a:pt x="4549666" y="0"/>
                </a:cubicBezTo>
                <a:cubicBezTo>
                  <a:pt x="4710916" y="-21707"/>
                  <a:pt x="5029360" y="34311"/>
                  <a:pt x="5176611" y="0"/>
                </a:cubicBezTo>
                <a:cubicBezTo>
                  <a:pt x="5198679" y="171196"/>
                  <a:pt x="5131120" y="300157"/>
                  <a:pt x="5176611" y="525669"/>
                </a:cubicBezTo>
                <a:cubicBezTo>
                  <a:pt x="5222102" y="751181"/>
                  <a:pt x="5133456" y="866254"/>
                  <a:pt x="5176611" y="1067109"/>
                </a:cubicBezTo>
                <a:cubicBezTo>
                  <a:pt x="5219766" y="1267964"/>
                  <a:pt x="5132873" y="1417378"/>
                  <a:pt x="5176611" y="1577008"/>
                </a:cubicBezTo>
                <a:cubicBezTo>
                  <a:pt x="4990009" y="1600355"/>
                  <a:pt x="4899787" y="1544102"/>
                  <a:pt x="4756730" y="1577008"/>
                </a:cubicBezTo>
                <a:cubicBezTo>
                  <a:pt x="4613673" y="1609914"/>
                  <a:pt x="4536178" y="1535196"/>
                  <a:pt x="4336850" y="1577008"/>
                </a:cubicBezTo>
                <a:cubicBezTo>
                  <a:pt x="4137522" y="1618820"/>
                  <a:pt x="4009211" y="1501787"/>
                  <a:pt x="3709905" y="1577008"/>
                </a:cubicBezTo>
                <a:cubicBezTo>
                  <a:pt x="3410600" y="1652229"/>
                  <a:pt x="3483898" y="1533939"/>
                  <a:pt x="3290024" y="1577008"/>
                </a:cubicBezTo>
                <a:cubicBezTo>
                  <a:pt x="3096150" y="1620077"/>
                  <a:pt x="2873169" y="1534672"/>
                  <a:pt x="2714845" y="1577008"/>
                </a:cubicBezTo>
                <a:cubicBezTo>
                  <a:pt x="2556521" y="1619344"/>
                  <a:pt x="2450705" y="1535305"/>
                  <a:pt x="2243198" y="1577008"/>
                </a:cubicBezTo>
                <a:cubicBezTo>
                  <a:pt x="2035691" y="1618711"/>
                  <a:pt x="1820563" y="1566129"/>
                  <a:pt x="1668019" y="1577008"/>
                </a:cubicBezTo>
                <a:cubicBezTo>
                  <a:pt x="1515475" y="1587887"/>
                  <a:pt x="1371288" y="1508688"/>
                  <a:pt x="1092840" y="1577008"/>
                </a:cubicBezTo>
                <a:cubicBezTo>
                  <a:pt x="814392" y="1645328"/>
                  <a:pt x="693328" y="1513854"/>
                  <a:pt x="517661" y="1577008"/>
                </a:cubicBezTo>
                <a:cubicBezTo>
                  <a:pt x="341994" y="1640162"/>
                  <a:pt x="115922" y="1575796"/>
                  <a:pt x="0" y="1577008"/>
                </a:cubicBezTo>
                <a:cubicBezTo>
                  <a:pt x="-10892" y="1329423"/>
                  <a:pt x="48757" y="1309412"/>
                  <a:pt x="0" y="1067109"/>
                </a:cubicBezTo>
                <a:cubicBezTo>
                  <a:pt x="-48757" y="824806"/>
                  <a:pt x="32593" y="758567"/>
                  <a:pt x="0" y="541439"/>
                </a:cubicBezTo>
                <a:cubicBezTo>
                  <a:pt x="-32593" y="324311"/>
                  <a:pt x="3632" y="174864"/>
                  <a:pt x="0" y="0"/>
                </a:cubicBezTo>
                <a:close/>
              </a:path>
              <a:path w="5176611" h="1577008" stroke="0" extrusionOk="0">
                <a:moveTo>
                  <a:pt x="0" y="0"/>
                </a:moveTo>
                <a:cubicBezTo>
                  <a:pt x="133472" y="-44713"/>
                  <a:pt x="309099" y="42399"/>
                  <a:pt x="523413" y="0"/>
                </a:cubicBezTo>
                <a:cubicBezTo>
                  <a:pt x="737727" y="-42399"/>
                  <a:pt x="818624" y="18262"/>
                  <a:pt x="943294" y="0"/>
                </a:cubicBezTo>
                <a:cubicBezTo>
                  <a:pt x="1067964" y="-18262"/>
                  <a:pt x="1429356" y="75147"/>
                  <a:pt x="1622005" y="0"/>
                </a:cubicBezTo>
                <a:cubicBezTo>
                  <a:pt x="1814654" y="-75147"/>
                  <a:pt x="1888052" y="12188"/>
                  <a:pt x="2145418" y="0"/>
                </a:cubicBezTo>
                <a:cubicBezTo>
                  <a:pt x="2402784" y="-12188"/>
                  <a:pt x="2494695" y="30418"/>
                  <a:pt x="2668831" y="0"/>
                </a:cubicBezTo>
                <a:cubicBezTo>
                  <a:pt x="2842967" y="-30418"/>
                  <a:pt x="3079757" y="3164"/>
                  <a:pt x="3347542" y="0"/>
                </a:cubicBezTo>
                <a:cubicBezTo>
                  <a:pt x="3615327" y="-3164"/>
                  <a:pt x="3694258" y="10227"/>
                  <a:pt x="3819189" y="0"/>
                </a:cubicBezTo>
                <a:cubicBezTo>
                  <a:pt x="3944120" y="-10227"/>
                  <a:pt x="4223058" y="57720"/>
                  <a:pt x="4497900" y="0"/>
                </a:cubicBezTo>
                <a:cubicBezTo>
                  <a:pt x="4772742" y="-57720"/>
                  <a:pt x="5034423" y="68918"/>
                  <a:pt x="5176611" y="0"/>
                </a:cubicBezTo>
                <a:cubicBezTo>
                  <a:pt x="5227064" y="262614"/>
                  <a:pt x="5122408" y="335459"/>
                  <a:pt x="5176611" y="525669"/>
                </a:cubicBezTo>
                <a:cubicBezTo>
                  <a:pt x="5230814" y="715879"/>
                  <a:pt x="5130973" y="943716"/>
                  <a:pt x="5176611" y="1051339"/>
                </a:cubicBezTo>
                <a:cubicBezTo>
                  <a:pt x="5222249" y="1158962"/>
                  <a:pt x="5174106" y="1425172"/>
                  <a:pt x="5176611" y="1577008"/>
                </a:cubicBezTo>
                <a:cubicBezTo>
                  <a:pt x="5012362" y="1612317"/>
                  <a:pt x="4946412" y="1556725"/>
                  <a:pt x="4756730" y="1577008"/>
                </a:cubicBezTo>
                <a:cubicBezTo>
                  <a:pt x="4567048" y="1597291"/>
                  <a:pt x="4397676" y="1520675"/>
                  <a:pt x="4078019" y="1577008"/>
                </a:cubicBezTo>
                <a:cubicBezTo>
                  <a:pt x="3758362" y="1633341"/>
                  <a:pt x="3758782" y="1559166"/>
                  <a:pt x="3606372" y="1577008"/>
                </a:cubicBezTo>
                <a:cubicBezTo>
                  <a:pt x="3453962" y="1594850"/>
                  <a:pt x="3240586" y="1542364"/>
                  <a:pt x="3031193" y="1577008"/>
                </a:cubicBezTo>
                <a:cubicBezTo>
                  <a:pt x="2821800" y="1611652"/>
                  <a:pt x="2629969" y="1572417"/>
                  <a:pt x="2352482" y="1577008"/>
                </a:cubicBezTo>
                <a:cubicBezTo>
                  <a:pt x="2074995" y="1581599"/>
                  <a:pt x="1981164" y="1574187"/>
                  <a:pt x="1777303" y="1577008"/>
                </a:cubicBezTo>
                <a:cubicBezTo>
                  <a:pt x="1573442" y="1579829"/>
                  <a:pt x="1475873" y="1540765"/>
                  <a:pt x="1357422" y="1577008"/>
                </a:cubicBezTo>
                <a:cubicBezTo>
                  <a:pt x="1238971" y="1613251"/>
                  <a:pt x="1056070" y="1565946"/>
                  <a:pt x="885776" y="1577008"/>
                </a:cubicBezTo>
                <a:cubicBezTo>
                  <a:pt x="715482" y="1588070"/>
                  <a:pt x="433795" y="1485338"/>
                  <a:pt x="0" y="1577008"/>
                </a:cubicBezTo>
                <a:cubicBezTo>
                  <a:pt x="-48413" y="1341640"/>
                  <a:pt x="1307" y="1260100"/>
                  <a:pt x="0" y="1051339"/>
                </a:cubicBezTo>
                <a:cubicBezTo>
                  <a:pt x="-1307" y="842578"/>
                  <a:pt x="34844" y="767033"/>
                  <a:pt x="0" y="525669"/>
                </a:cubicBezTo>
                <a:cubicBezTo>
                  <a:pt x="-34844" y="284305"/>
                  <a:pt x="23854" y="105231"/>
                  <a:pt x="0" y="0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  <a:alpha val="56361"/>
            </a:schemeClr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2F965DA-B8CC-3E3C-E87A-E404D422E0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dirty="0">
                <a:latin typeface="Gabriola" pitchFamily="82" charset="0"/>
              </a:rPr>
              <a:t>Chromatic Number of the Queen’s Graph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94D68FC-D29C-4069-572F-BFAAD01F6A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5238" y="1690688"/>
            <a:ext cx="5176611" cy="4697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87267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48254C9-A499-2081-D26C-88FDC85947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4444" y="2394812"/>
            <a:ext cx="7772400" cy="2068375"/>
          </a:xfrm>
          <a:custGeom>
            <a:avLst/>
            <a:gdLst>
              <a:gd name="csX0" fmla="*/ 0 w 7772400"/>
              <a:gd name="csY0" fmla="*/ 0 h 2068375"/>
              <a:gd name="csX1" fmla="*/ 520153 w 7772400"/>
              <a:gd name="csY1" fmla="*/ 0 h 2068375"/>
              <a:gd name="csX2" fmla="*/ 1195754 w 7772400"/>
              <a:gd name="csY2" fmla="*/ 0 h 2068375"/>
              <a:gd name="csX3" fmla="*/ 1638183 w 7772400"/>
              <a:gd name="csY3" fmla="*/ 0 h 2068375"/>
              <a:gd name="csX4" fmla="*/ 2236060 w 7772400"/>
              <a:gd name="csY4" fmla="*/ 0 h 2068375"/>
              <a:gd name="csX5" fmla="*/ 2911661 w 7772400"/>
              <a:gd name="csY5" fmla="*/ 0 h 2068375"/>
              <a:gd name="csX6" fmla="*/ 3276366 w 7772400"/>
              <a:gd name="csY6" fmla="*/ 0 h 2068375"/>
              <a:gd name="csX7" fmla="*/ 3641070 w 7772400"/>
              <a:gd name="csY7" fmla="*/ 0 h 2068375"/>
              <a:gd name="csX8" fmla="*/ 4394395 w 7772400"/>
              <a:gd name="csY8" fmla="*/ 0 h 2068375"/>
              <a:gd name="csX9" fmla="*/ 4992272 w 7772400"/>
              <a:gd name="csY9" fmla="*/ 0 h 2068375"/>
              <a:gd name="csX10" fmla="*/ 5356977 w 7772400"/>
              <a:gd name="csY10" fmla="*/ 0 h 2068375"/>
              <a:gd name="csX11" fmla="*/ 5954854 w 7772400"/>
              <a:gd name="csY11" fmla="*/ 0 h 2068375"/>
              <a:gd name="csX12" fmla="*/ 6708179 w 7772400"/>
              <a:gd name="csY12" fmla="*/ 0 h 2068375"/>
              <a:gd name="csX13" fmla="*/ 7228332 w 7772400"/>
              <a:gd name="csY13" fmla="*/ 0 h 2068375"/>
              <a:gd name="csX14" fmla="*/ 7772400 w 7772400"/>
              <a:gd name="csY14" fmla="*/ 0 h 2068375"/>
              <a:gd name="csX15" fmla="*/ 7772400 w 7772400"/>
              <a:gd name="csY15" fmla="*/ 517094 h 2068375"/>
              <a:gd name="csX16" fmla="*/ 7772400 w 7772400"/>
              <a:gd name="csY16" fmla="*/ 1075555 h 2068375"/>
              <a:gd name="csX17" fmla="*/ 7772400 w 7772400"/>
              <a:gd name="csY17" fmla="*/ 1592649 h 2068375"/>
              <a:gd name="csX18" fmla="*/ 7772400 w 7772400"/>
              <a:gd name="csY18" fmla="*/ 2068375 h 2068375"/>
              <a:gd name="csX19" fmla="*/ 7252247 w 7772400"/>
              <a:gd name="csY19" fmla="*/ 2068375 h 2068375"/>
              <a:gd name="csX20" fmla="*/ 6809818 w 7772400"/>
              <a:gd name="csY20" fmla="*/ 2068375 h 2068375"/>
              <a:gd name="csX21" fmla="*/ 6056493 w 7772400"/>
              <a:gd name="csY21" fmla="*/ 2068375 h 2068375"/>
              <a:gd name="csX22" fmla="*/ 5458616 w 7772400"/>
              <a:gd name="csY22" fmla="*/ 2068375 h 2068375"/>
              <a:gd name="csX23" fmla="*/ 5093911 w 7772400"/>
              <a:gd name="csY23" fmla="*/ 2068375 h 2068375"/>
              <a:gd name="csX24" fmla="*/ 4496034 w 7772400"/>
              <a:gd name="csY24" fmla="*/ 2068375 h 2068375"/>
              <a:gd name="csX25" fmla="*/ 3975882 w 7772400"/>
              <a:gd name="csY25" fmla="*/ 2068375 h 2068375"/>
              <a:gd name="csX26" fmla="*/ 3455729 w 7772400"/>
              <a:gd name="csY26" fmla="*/ 2068375 h 2068375"/>
              <a:gd name="csX27" fmla="*/ 2935576 w 7772400"/>
              <a:gd name="csY27" fmla="*/ 2068375 h 2068375"/>
              <a:gd name="csX28" fmla="*/ 2415423 w 7772400"/>
              <a:gd name="csY28" fmla="*/ 2068375 h 2068375"/>
              <a:gd name="csX29" fmla="*/ 1739822 w 7772400"/>
              <a:gd name="csY29" fmla="*/ 2068375 h 2068375"/>
              <a:gd name="csX30" fmla="*/ 1141945 w 7772400"/>
              <a:gd name="csY30" fmla="*/ 2068375 h 2068375"/>
              <a:gd name="csX31" fmla="*/ 777240 w 7772400"/>
              <a:gd name="csY31" fmla="*/ 2068375 h 2068375"/>
              <a:gd name="csX32" fmla="*/ 0 w 7772400"/>
              <a:gd name="csY32" fmla="*/ 2068375 h 2068375"/>
              <a:gd name="csX33" fmla="*/ 0 w 7772400"/>
              <a:gd name="csY33" fmla="*/ 1530598 h 2068375"/>
              <a:gd name="csX34" fmla="*/ 0 w 7772400"/>
              <a:gd name="csY34" fmla="*/ 972136 h 2068375"/>
              <a:gd name="csX35" fmla="*/ 0 w 7772400"/>
              <a:gd name="csY35" fmla="*/ 517094 h 2068375"/>
              <a:gd name="csX36" fmla="*/ 0 w 7772400"/>
              <a:gd name="csY36" fmla="*/ 0 h 206837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</a:cxnLst>
            <a:rect l="l" t="t" r="r" b="b"/>
            <a:pathLst>
              <a:path w="7772400" h="2068375" fill="none" extrusionOk="0">
                <a:moveTo>
                  <a:pt x="0" y="0"/>
                </a:moveTo>
                <a:cubicBezTo>
                  <a:pt x="194109" y="-5746"/>
                  <a:pt x="265096" y="2667"/>
                  <a:pt x="520153" y="0"/>
                </a:cubicBezTo>
                <a:cubicBezTo>
                  <a:pt x="775210" y="-2667"/>
                  <a:pt x="901870" y="29663"/>
                  <a:pt x="1195754" y="0"/>
                </a:cubicBezTo>
                <a:cubicBezTo>
                  <a:pt x="1489638" y="-29663"/>
                  <a:pt x="1455985" y="46537"/>
                  <a:pt x="1638183" y="0"/>
                </a:cubicBezTo>
                <a:cubicBezTo>
                  <a:pt x="1820381" y="-46537"/>
                  <a:pt x="1988761" y="23585"/>
                  <a:pt x="2236060" y="0"/>
                </a:cubicBezTo>
                <a:cubicBezTo>
                  <a:pt x="2483359" y="-23585"/>
                  <a:pt x="2663939" y="8853"/>
                  <a:pt x="2911661" y="0"/>
                </a:cubicBezTo>
                <a:cubicBezTo>
                  <a:pt x="3159383" y="-8853"/>
                  <a:pt x="3145300" y="37054"/>
                  <a:pt x="3276366" y="0"/>
                </a:cubicBezTo>
                <a:cubicBezTo>
                  <a:pt x="3407433" y="-37054"/>
                  <a:pt x="3483916" y="24220"/>
                  <a:pt x="3641070" y="0"/>
                </a:cubicBezTo>
                <a:cubicBezTo>
                  <a:pt x="3798224" y="-24220"/>
                  <a:pt x="4144128" y="38076"/>
                  <a:pt x="4394395" y="0"/>
                </a:cubicBezTo>
                <a:cubicBezTo>
                  <a:pt x="4644662" y="-38076"/>
                  <a:pt x="4788384" y="23453"/>
                  <a:pt x="4992272" y="0"/>
                </a:cubicBezTo>
                <a:cubicBezTo>
                  <a:pt x="5196160" y="-23453"/>
                  <a:pt x="5234663" y="3674"/>
                  <a:pt x="5356977" y="0"/>
                </a:cubicBezTo>
                <a:cubicBezTo>
                  <a:pt x="5479292" y="-3674"/>
                  <a:pt x="5661223" y="8933"/>
                  <a:pt x="5954854" y="0"/>
                </a:cubicBezTo>
                <a:cubicBezTo>
                  <a:pt x="6248485" y="-8933"/>
                  <a:pt x="6404261" y="77551"/>
                  <a:pt x="6708179" y="0"/>
                </a:cubicBezTo>
                <a:cubicBezTo>
                  <a:pt x="7012098" y="-77551"/>
                  <a:pt x="7034144" y="56550"/>
                  <a:pt x="7228332" y="0"/>
                </a:cubicBezTo>
                <a:cubicBezTo>
                  <a:pt x="7422520" y="-56550"/>
                  <a:pt x="7534993" y="56433"/>
                  <a:pt x="7772400" y="0"/>
                </a:cubicBezTo>
                <a:cubicBezTo>
                  <a:pt x="7773492" y="217505"/>
                  <a:pt x="7748875" y="331839"/>
                  <a:pt x="7772400" y="517094"/>
                </a:cubicBezTo>
                <a:cubicBezTo>
                  <a:pt x="7795925" y="702349"/>
                  <a:pt x="7747673" y="912034"/>
                  <a:pt x="7772400" y="1075555"/>
                </a:cubicBezTo>
                <a:cubicBezTo>
                  <a:pt x="7797127" y="1239076"/>
                  <a:pt x="7739103" y="1383928"/>
                  <a:pt x="7772400" y="1592649"/>
                </a:cubicBezTo>
                <a:cubicBezTo>
                  <a:pt x="7805697" y="1801370"/>
                  <a:pt x="7715346" y="1841215"/>
                  <a:pt x="7772400" y="2068375"/>
                </a:cubicBezTo>
                <a:cubicBezTo>
                  <a:pt x="7631409" y="2129423"/>
                  <a:pt x="7509703" y="2049987"/>
                  <a:pt x="7252247" y="2068375"/>
                </a:cubicBezTo>
                <a:cubicBezTo>
                  <a:pt x="6994791" y="2086763"/>
                  <a:pt x="6960044" y="2034085"/>
                  <a:pt x="6809818" y="2068375"/>
                </a:cubicBezTo>
                <a:cubicBezTo>
                  <a:pt x="6659592" y="2102665"/>
                  <a:pt x="6354679" y="1990015"/>
                  <a:pt x="6056493" y="2068375"/>
                </a:cubicBezTo>
                <a:cubicBezTo>
                  <a:pt x="5758308" y="2146735"/>
                  <a:pt x="5701642" y="2053978"/>
                  <a:pt x="5458616" y="2068375"/>
                </a:cubicBezTo>
                <a:cubicBezTo>
                  <a:pt x="5215590" y="2082772"/>
                  <a:pt x="5179344" y="2027324"/>
                  <a:pt x="5093911" y="2068375"/>
                </a:cubicBezTo>
                <a:cubicBezTo>
                  <a:pt x="5008478" y="2109426"/>
                  <a:pt x="4654309" y="2034997"/>
                  <a:pt x="4496034" y="2068375"/>
                </a:cubicBezTo>
                <a:cubicBezTo>
                  <a:pt x="4337759" y="2101753"/>
                  <a:pt x="4212711" y="2023703"/>
                  <a:pt x="3975882" y="2068375"/>
                </a:cubicBezTo>
                <a:cubicBezTo>
                  <a:pt x="3739053" y="2113047"/>
                  <a:pt x="3665136" y="2054367"/>
                  <a:pt x="3455729" y="2068375"/>
                </a:cubicBezTo>
                <a:cubicBezTo>
                  <a:pt x="3246322" y="2082383"/>
                  <a:pt x="3048135" y="2047657"/>
                  <a:pt x="2935576" y="2068375"/>
                </a:cubicBezTo>
                <a:cubicBezTo>
                  <a:pt x="2823017" y="2089093"/>
                  <a:pt x="2571103" y="2060257"/>
                  <a:pt x="2415423" y="2068375"/>
                </a:cubicBezTo>
                <a:cubicBezTo>
                  <a:pt x="2259743" y="2076493"/>
                  <a:pt x="1933585" y="2040908"/>
                  <a:pt x="1739822" y="2068375"/>
                </a:cubicBezTo>
                <a:cubicBezTo>
                  <a:pt x="1546059" y="2095842"/>
                  <a:pt x="1391360" y="2029062"/>
                  <a:pt x="1141945" y="2068375"/>
                </a:cubicBezTo>
                <a:cubicBezTo>
                  <a:pt x="892530" y="2107688"/>
                  <a:pt x="887803" y="2060509"/>
                  <a:pt x="777240" y="2068375"/>
                </a:cubicBezTo>
                <a:cubicBezTo>
                  <a:pt x="666678" y="2076241"/>
                  <a:pt x="321696" y="2003657"/>
                  <a:pt x="0" y="2068375"/>
                </a:cubicBezTo>
                <a:cubicBezTo>
                  <a:pt x="-54073" y="1813951"/>
                  <a:pt x="32351" y="1797297"/>
                  <a:pt x="0" y="1530598"/>
                </a:cubicBezTo>
                <a:cubicBezTo>
                  <a:pt x="-32351" y="1263899"/>
                  <a:pt x="52354" y="1246109"/>
                  <a:pt x="0" y="972136"/>
                </a:cubicBezTo>
                <a:cubicBezTo>
                  <a:pt x="-52354" y="698163"/>
                  <a:pt x="37703" y="654220"/>
                  <a:pt x="0" y="517094"/>
                </a:cubicBezTo>
                <a:cubicBezTo>
                  <a:pt x="-37703" y="379968"/>
                  <a:pt x="57813" y="221504"/>
                  <a:pt x="0" y="0"/>
                </a:cubicBezTo>
                <a:close/>
              </a:path>
              <a:path w="7772400" h="2068375" stroke="0" extrusionOk="0">
                <a:moveTo>
                  <a:pt x="0" y="0"/>
                </a:moveTo>
                <a:cubicBezTo>
                  <a:pt x="257710" y="-9016"/>
                  <a:pt x="399736" y="49076"/>
                  <a:pt x="520153" y="0"/>
                </a:cubicBezTo>
                <a:cubicBezTo>
                  <a:pt x="640570" y="-49076"/>
                  <a:pt x="703361" y="8080"/>
                  <a:pt x="884858" y="0"/>
                </a:cubicBezTo>
                <a:cubicBezTo>
                  <a:pt x="1066355" y="-8080"/>
                  <a:pt x="1289080" y="25976"/>
                  <a:pt x="1638183" y="0"/>
                </a:cubicBezTo>
                <a:cubicBezTo>
                  <a:pt x="1987286" y="-25976"/>
                  <a:pt x="1949781" y="16273"/>
                  <a:pt x="2158336" y="0"/>
                </a:cubicBezTo>
                <a:cubicBezTo>
                  <a:pt x="2366891" y="-16273"/>
                  <a:pt x="2468972" y="58264"/>
                  <a:pt x="2678489" y="0"/>
                </a:cubicBezTo>
                <a:cubicBezTo>
                  <a:pt x="2888006" y="-58264"/>
                  <a:pt x="3243213" y="73975"/>
                  <a:pt x="3431814" y="0"/>
                </a:cubicBezTo>
                <a:cubicBezTo>
                  <a:pt x="3620415" y="-73975"/>
                  <a:pt x="3726283" y="10906"/>
                  <a:pt x="3874242" y="0"/>
                </a:cubicBezTo>
                <a:cubicBezTo>
                  <a:pt x="4022201" y="-10906"/>
                  <a:pt x="4379285" y="33843"/>
                  <a:pt x="4627567" y="0"/>
                </a:cubicBezTo>
                <a:cubicBezTo>
                  <a:pt x="4875849" y="-33843"/>
                  <a:pt x="5012506" y="54520"/>
                  <a:pt x="5380892" y="0"/>
                </a:cubicBezTo>
                <a:cubicBezTo>
                  <a:pt x="5749278" y="-54520"/>
                  <a:pt x="5734833" y="39387"/>
                  <a:pt x="5978769" y="0"/>
                </a:cubicBezTo>
                <a:cubicBezTo>
                  <a:pt x="6222705" y="-39387"/>
                  <a:pt x="6476281" y="69849"/>
                  <a:pt x="6732094" y="0"/>
                </a:cubicBezTo>
                <a:cubicBezTo>
                  <a:pt x="6987908" y="-69849"/>
                  <a:pt x="7144556" y="43163"/>
                  <a:pt x="7252247" y="0"/>
                </a:cubicBezTo>
                <a:cubicBezTo>
                  <a:pt x="7359938" y="-43163"/>
                  <a:pt x="7519758" y="24806"/>
                  <a:pt x="7772400" y="0"/>
                </a:cubicBezTo>
                <a:cubicBezTo>
                  <a:pt x="7803573" y="210307"/>
                  <a:pt x="7710320" y="319264"/>
                  <a:pt x="7772400" y="537778"/>
                </a:cubicBezTo>
                <a:cubicBezTo>
                  <a:pt x="7834480" y="756292"/>
                  <a:pt x="7755355" y="863746"/>
                  <a:pt x="7772400" y="1054871"/>
                </a:cubicBezTo>
                <a:cubicBezTo>
                  <a:pt x="7789445" y="1245996"/>
                  <a:pt x="7737032" y="1369041"/>
                  <a:pt x="7772400" y="1571965"/>
                </a:cubicBezTo>
                <a:cubicBezTo>
                  <a:pt x="7807768" y="1774889"/>
                  <a:pt x="7735083" y="1916677"/>
                  <a:pt x="7772400" y="2068375"/>
                </a:cubicBezTo>
                <a:cubicBezTo>
                  <a:pt x="7591827" y="2133787"/>
                  <a:pt x="7281092" y="1988901"/>
                  <a:pt x="7096799" y="2068375"/>
                </a:cubicBezTo>
                <a:cubicBezTo>
                  <a:pt x="6912506" y="2147849"/>
                  <a:pt x="6862766" y="2054127"/>
                  <a:pt x="6732094" y="2068375"/>
                </a:cubicBezTo>
                <a:cubicBezTo>
                  <a:pt x="6601423" y="2082623"/>
                  <a:pt x="6444513" y="2057397"/>
                  <a:pt x="6289665" y="2068375"/>
                </a:cubicBezTo>
                <a:cubicBezTo>
                  <a:pt x="6134817" y="2079353"/>
                  <a:pt x="5822292" y="1996778"/>
                  <a:pt x="5536340" y="2068375"/>
                </a:cubicBezTo>
                <a:cubicBezTo>
                  <a:pt x="5250388" y="2139972"/>
                  <a:pt x="5163593" y="2034105"/>
                  <a:pt x="4938463" y="2068375"/>
                </a:cubicBezTo>
                <a:cubicBezTo>
                  <a:pt x="4713333" y="2102645"/>
                  <a:pt x="4698229" y="2063992"/>
                  <a:pt x="4496034" y="2068375"/>
                </a:cubicBezTo>
                <a:cubicBezTo>
                  <a:pt x="4293839" y="2072758"/>
                  <a:pt x="4107744" y="2041344"/>
                  <a:pt x="3898158" y="2068375"/>
                </a:cubicBezTo>
                <a:cubicBezTo>
                  <a:pt x="3688572" y="2095406"/>
                  <a:pt x="3660384" y="2044577"/>
                  <a:pt x="3533453" y="2068375"/>
                </a:cubicBezTo>
                <a:cubicBezTo>
                  <a:pt x="3406523" y="2092173"/>
                  <a:pt x="3250424" y="2047149"/>
                  <a:pt x="3168748" y="2068375"/>
                </a:cubicBezTo>
                <a:cubicBezTo>
                  <a:pt x="3087072" y="2089601"/>
                  <a:pt x="2770723" y="2026890"/>
                  <a:pt x="2570871" y="2068375"/>
                </a:cubicBezTo>
                <a:cubicBezTo>
                  <a:pt x="2371019" y="2109860"/>
                  <a:pt x="2242101" y="2032980"/>
                  <a:pt x="2128442" y="2068375"/>
                </a:cubicBezTo>
                <a:cubicBezTo>
                  <a:pt x="2014783" y="2103770"/>
                  <a:pt x="1666035" y="2047840"/>
                  <a:pt x="1452841" y="2068375"/>
                </a:cubicBezTo>
                <a:cubicBezTo>
                  <a:pt x="1239647" y="2088910"/>
                  <a:pt x="1183080" y="2040749"/>
                  <a:pt x="1010412" y="2068375"/>
                </a:cubicBezTo>
                <a:cubicBezTo>
                  <a:pt x="837744" y="2096001"/>
                  <a:pt x="374408" y="1970270"/>
                  <a:pt x="0" y="2068375"/>
                </a:cubicBezTo>
                <a:cubicBezTo>
                  <a:pt x="-37783" y="1975238"/>
                  <a:pt x="47011" y="1786016"/>
                  <a:pt x="0" y="1613333"/>
                </a:cubicBezTo>
                <a:cubicBezTo>
                  <a:pt x="-47011" y="1440650"/>
                  <a:pt x="53256" y="1324061"/>
                  <a:pt x="0" y="1137606"/>
                </a:cubicBezTo>
                <a:cubicBezTo>
                  <a:pt x="-53256" y="951151"/>
                  <a:pt x="36673" y="754051"/>
                  <a:pt x="0" y="599829"/>
                </a:cubicBezTo>
                <a:cubicBezTo>
                  <a:pt x="-36673" y="445607"/>
                  <a:pt x="40271" y="138615"/>
                  <a:pt x="0" y="0"/>
                </a:cubicBezTo>
                <a:close/>
              </a:path>
            </a:pathLst>
          </a:custGeom>
          <a:ln w="254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390D1931-38AB-7278-A3BF-848838D52E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7226" y="697843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7200" dirty="0">
                <a:latin typeface="Gabriola" pitchFamily="82" charset="0"/>
              </a:rPr>
              <a:t>Knuth benchmarked ~10 encodings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87E6B51-8AEB-4E91-EB6B-118DBA07087A}"/>
              </a:ext>
            </a:extLst>
          </p:cNvPr>
          <p:cNvSpPr txBox="1">
            <a:spLocks/>
          </p:cNvSpPr>
          <p:nvPr/>
        </p:nvSpPr>
        <p:spPr>
          <a:xfrm>
            <a:off x="699052" y="446318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dirty="0">
                <a:latin typeface="Gabriola" pitchFamily="82" charset="0"/>
              </a:rPr>
              <a:t>(TAOCP 7.2.2.2)</a:t>
            </a:r>
          </a:p>
        </p:txBody>
      </p:sp>
      <p:pic>
        <p:nvPicPr>
          <p:cNvPr id="8" name="Picture 7" descr="Donald E. Knuth - Engineering and Technology History Wiki">
            <a:extLst>
              <a:ext uri="{FF2B5EF4-FFF2-40B4-BE49-F238E27FC236}">
                <a16:creationId xmlns:a16="http://schemas.microsoft.com/office/drawing/2014/main" id="{6602590F-F3AF-ACC2-A736-6F0B759DF9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688" y="2115102"/>
            <a:ext cx="1828800" cy="2806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13271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D579CF-2B0B-D35B-33FB-3DB1FFD73C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7058ED0-B517-C198-EE3E-B5C5D7C5DA73}"/>
              </a:ext>
            </a:extLst>
          </p:cNvPr>
          <p:cNvSpPr txBox="1">
            <a:spLocks/>
          </p:cNvSpPr>
          <p:nvPr/>
        </p:nvSpPr>
        <p:spPr>
          <a:xfrm>
            <a:off x="332363" y="550206"/>
            <a:ext cx="11797254" cy="18179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000" dirty="0">
                <a:latin typeface="Gabriola" pitchFamily="82" charset="0"/>
              </a:rPr>
              <a:t>We benchmarked &gt;1000 encodings</a:t>
            </a:r>
          </a:p>
        </p:txBody>
      </p:sp>
    </p:spTree>
    <p:extLst>
      <p:ext uri="{BB962C8B-B14F-4D97-AF65-F5344CB8AC3E}">
        <p14:creationId xmlns:p14="http://schemas.microsoft.com/office/powerpoint/2010/main" val="6834350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72EDCF-FBD6-02C2-2149-03CBD258F1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AE342C68-526D-41C6-DEFE-8ADA395F80A0}"/>
              </a:ext>
            </a:extLst>
          </p:cNvPr>
          <p:cNvSpPr/>
          <p:nvPr/>
        </p:nvSpPr>
        <p:spPr>
          <a:xfrm>
            <a:off x="8643310" y="4798953"/>
            <a:ext cx="2590730" cy="1261832"/>
          </a:xfrm>
          <a:custGeom>
            <a:avLst/>
            <a:gdLst>
              <a:gd name="csX0" fmla="*/ 0 w 2590730"/>
              <a:gd name="csY0" fmla="*/ 0 h 1261832"/>
              <a:gd name="csX1" fmla="*/ 569961 w 2590730"/>
              <a:gd name="csY1" fmla="*/ 0 h 1261832"/>
              <a:gd name="csX2" fmla="*/ 1088107 w 2590730"/>
              <a:gd name="csY2" fmla="*/ 0 h 1261832"/>
              <a:gd name="csX3" fmla="*/ 1606253 w 2590730"/>
              <a:gd name="csY3" fmla="*/ 0 h 1261832"/>
              <a:gd name="csX4" fmla="*/ 2098491 w 2590730"/>
              <a:gd name="csY4" fmla="*/ 0 h 1261832"/>
              <a:gd name="csX5" fmla="*/ 2590730 w 2590730"/>
              <a:gd name="csY5" fmla="*/ 0 h 1261832"/>
              <a:gd name="csX6" fmla="*/ 2590730 w 2590730"/>
              <a:gd name="csY6" fmla="*/ 433229 h 1261832"/>
              <a:gd name="csX7" fmla="*/ 2590730 w 2590730"/>
              <a:gd name="csY7" fmla="*/ 841221 h 1261832"/>
              <a:gd name="csX8" fmla="*/ 2590730 w 2590730"/>
              <a:gd name="csY8" fmla="*/ 1261832 h 1261832"/>
              <a:gd name="csX9" fmla="*/ 2124399 w 2590730"/>
              <a:gd name="csY9" fmla="*/ 1261832 h 1261832"/>
              <a:gd name="csX10" fmla="*/ 1580345 w 2590730"/>
              <a:gd name="csY10" fmla="*/ 1261832 h 1261832"/>
              <a:gd name="csX11" fmla="*/ 1139921 w 2590730"/>
              <a:gd name="csY11" fmla="*/ 1261832 h 1261832"/>
              <a:gd name="csX12" fmla="*/ 699497 w 2590730"/>
              <a:gd name="csY12" fmla="*/ 1261832 h 1261832"/>
              <a:gd name="csX13" fmla="*/ 0 w 2590730"/>
              <a:gd name="csY13" fmla="*/ 1261832 h 1261832"/>
              <a:gd name="csX14" fmla="*/ 0 w 2590730"/>
              <a:gd name="csY14" fmla="*/ 815985 h 1261832"/>
              <a:gd name="csX15" fmla="*/ 0 w 2590730"/>
              <a:gd name="csY15" fmla="*/ 395374 h 1261832"/>
              <a:gd name="csX16" fmla="*/ 0 w 2590730"/>
              <a:gd name="csY16" fmla="*/ 0 h 12618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2590730" h="1261832" fill="none" extrusionOk="0">
                <a:moveTo>
                  <a:pt x="0" y="0"/>
                </a:moveTo>
                <a:cubicBezTo>
                  <a:pt x="169209" y="-24371"/>
                  <a:pt x="357156" y="18675"/>
                  <a:pt x="569961" y="0"/>
                </a:cubicBezTo>
                <a:cubicBezTo>
                  <a:pt x="782766" y="-18675"/>
                  <a:pt x="977106" y="2988"/>
                  <a:pt x="1088107" y="0"/>
                </a:cubicBezTo>
                <a:cubicBezTo>
                  <a:pt x="1199108" y="-2988"/>
                  <a:pt x="1390311" y="6765"/>
                  <a:pt x="1606253" y="0"/>
                </a:cubicBezTo>
                <a:cubicBezTo>
                  <a:pt x="1822195" y="-6765"/>
                  <a:pt x="1892422" y="29558"/>
                  <a:pt x="2098491" y="0"/>
                </a:cubicBezTo>
                <a:cubicBezTo>
                  <a:pt x="2304560" y="-29558"/>
                  <a:pt x="2375281" y="43422"/>
                  <a:pt x="2590730" y="0"/>
                </a:cubicBezTo>
                <a:cubicBezTo>
                  <a:pt x="2612765" y="101718"/>
                  <a:pt x="2539831" y="292048"/>
                  <a:pt x="2590730" y="433229"/>
                </a:cubicBezTo>
                <a:cubicBezTo>
                  <a:pt x="2641629" y="574410"/>
                  <a:pt x="2589111" y="718283"/>
                  <a:pt x="2590730" y="841221"/>
                </a:cubicBezTo>
                <a:cubicBezTo>
                  <a:pt x="2592349" y="964159"/>
                  <a:pt x="2586763" y="1091691"/>
                  <a:pt x="2590730" y="1261832"/>
                </a:cubicBezTo>
                <a:cubicBezTo>
                  <a:pt x="2361982" y="1275265"/>
                  <a:pt x="2332549" y="1259905"/>
                  <a:pt x="2124399" y="1261832"/>
                </a:cubicBezTo>
                <a:cubicBezTo>
                  <a:pt x="1916249" y="1263759"/>
                  <a:pt x="1776217" y="1204479"/>
                  <a:pt x="1580345" y="1261832"/>
                </a:cubicBezTo>
                <a:cubicBezTo>
                  <a:pt x="1384473" y="1319185"/>
                  <a:pt x="1255633" y="1245534"/>
                  <a:pt x="1139921" y="1261832"/>
                </a:cubicBezTo>
                <a:cubicBezTo>
                  <a:pt x="1024209" y="1278130"/>
                  <a:pt x="802377" y="1248926"/>
                  <a:pt x="699497" y="1261832"/>
                </a:cubicBezTo>
                <a:cubicBezTo>
                  <a:pt x="596617" y="1274738"/>
                  <a:pt x="159324" y="1219539"/>
                  <a:pt x="0" y="1261832"/>
                </a:cubicBezTo>
                <a:cubicBezTo>
                  <a:pt x="-27853" y="1131464"/>
                  <a:pt x="51019" y="1022304"/>
                  <a:pt x="0" y="815985"/>
                </a:cubicBezTo>
                <a:cubicBezTo>
                  <a:pt x="-51019" y="609666"/>
                  <a:pt x="676" y="603141"/>
                  <a:pt x="0" y="395374"/>
                </a:cubicBezTo>
                <a:cubicBezTo>
                  <a:pt x="-676" y="187607"/>
                  <a:pt x="4186" y="181983"/>
                  <a:pt x="0" y="0"/>
                </a:cubicBezTo>
                <a:close/>
              </a:path>
              <a:path w="2590730" h="1261832" stroke="0" extrusionOk="0">
                <a:moveTo>
                  <a:pt x="0" y="0"/>
                </a:moveTo>
                <a:cubicBezTo>
                  <a:pt x="116030" y="-34532"/>
                  <a:pt x="273212" y="21558"/>
                  <a:pt x="466331" y="0"/>
                </a:cubicBezTo>
                <a:cubicBezTo>
                  <a:pt x="659450" y="-21558"/>
                  <a:pt x="786958" y="43899"/>
                  <a:pt x="906756" y="0"/>
                </a:cubicBezTo>
                <a:cubicBezTo>
                  <a:pt x="1026554" y="-43899"/>
                  <a:pt x="1169295" y="39192"/>
                  <a:pt x="1398994" y="0"/>
                </a:cubicBezTo>
                <a:cubicBezTo>
                  <a:pt x="1628693" y="-39192"/>
                  <a:pt x="1761369" y="19573"/>
                  <a:pt x="1917140" y="0"/>
                </a:cubicBezTo>
                <a:cubicBezTo>
                  <a:pt x="2072911" y="-19573"/>
                  <a:pt x="2409164" y="11055"/>
                  <a:pt x="2590730" y="0"/>
                </a:cubicBezTo>
                <a:cubicBezTo>
                  <a:pt x="2625621" y="111173"/>
                  <a:pt x="2563036" y="290748"/>
                  <a:pt x="2590730" y="395374"/>
                </a:cubicBezTo>
                <a:cubicBezTo>
                  <a:pt x="2618424" y="500000"/>
                  <a:pt x="2558404" y="668982"/>
                  <a:pt x="2590730" y="790748"/>
                </a:cubicBezTo>
                <a:cubicBezTo>
                  <a:pt x="2623056" y="912514"/>
                  <a:pt x="2534817" y="1099402"/>
                  <a:pt x="2590730" y="1261832"/>
                </a:cubicBezTo>
                <a:cubicBezTo>
                  <a:pt x="2386237" y="1309824"/>
                  <a:pt x="2276745" y="1256794"/>
                  <a:pt x="2124399" y="1261832"/>
                </a:cubicBezTo>
                <a:cubicBezTo>
                  <a:pt x="1972053" y="1266870"/>
                  <a:pt x="1706267" y="1237566"/>
                  <a:pt x="1580345" y="1261832"/>
                </a:cubicBezTo>
                <a:cubicBezTo>
                  <a:pt x="1454423" y="1286098"/>
                  <a:pt x="1237340" y="1202659"/>
                  <a:pt x="1062199" y="1261832"/>
                </a:cubicBezTo>
                <a:cubicBezTo>
                  <a:pt x="887058" y="1321005"/>
                  <a:pt x="673528" y="1200383"/>
                  <a:pt x="492239" y="1261832"/>
                </a:cubicBezTo>
                <a:cubicBezTo>
                  <a:pt x="310950" y="1323281"/>
                  <a:pt x="142339" y="1249994"/>
                  <a:pt x="0" y="1261832"/>
                </a:cubicBezTo>
                <a:cubicBezTo>
                  <a:pt x="-7931" y="1165384"/>
                  <a:pt x="23295" y="974991"/>
                  <a:pt x="0" y="828603"/>
                </a:cubicBezTo>
                <a:cubicBezTo>
                  <a:pt x="-23295" y="682215"/>
                  <a:pt x="5527" y="547451"/>
                  <a:pt x="0" y="420611"/>
                </a:cubicBezTo>
                <a:cubicBezTo>
                  <a:pt x="-5527" y="293771"/>
                  <a:pt x="39145" y="167315"/>
                  <a:pt x="0" y="0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  <a:alpha val="60000"/>
            </a:schemeClr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007475747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1E4325D-FB0B-605C-876E-A3A3B3A4AB54}"/>
              </a:ext>
            </a:extLst>
          </p:cNvPr>
          <p:cNvSpPr/>
          <p:nvPr/>
        </p:nvSpPr>
        <p:spPr>
          <a:xfrm>
            <a:off x="4458484" y="4834595"/>
            <a:ext cx="3560324" cy="1041549"/>
          </a:xfrm>
          <a:custGeom>
            <a:avLst/>
            <a:gdLst>
              <a:gd name="csX0" fmla="*/ 0 w 3560324"/>
              <a:gd name="csY0" fmla="*/ 0 h 1041549"/>
              <a:gd name="csX1" fmla="*/ 664594 w 3560324"/>
              <a:gd name="csY1" fmla="*/ 0 h 1041549"/>
              <a:gd name="csX2" fmla="*/ 1257981 w 3560324"/>
              <a:gd name="csY2" fmla="*/ 0 h 1041549"/>
              <a:gd name="csX3" fmla="*/ 1851368 w 3560324"/>
              <a:gd name="csY3" fmla="*/ 0 h 1041549"/>
              <a:gd name="csX4" fmla="*/ 2409153 w 3560324"/>
              <a:gd name="csY4" fmla="*/ 0 h 1041549"/>
              <a:gd name="csX5" fmla="*/ 3038143 w 3560324"/>
              <a:gd name="csY5" fmla="*/ 0 h 1041549"/>
              <a:gd name="csX6" fmla="*/ 3560324 w 3560324"/>
              <a:gd name="csY6" fmla="*/ 0 h 1041549"/>
              <a:gd name="csX7" fmla="*/ 3560324 w 3560324"/>
              <a:gd name="csY7" fmla="*/ 520775 h 1041549"/>
              <a:gd name="csX8" fmla="*/ 3560324 w 3560324"/>
              <a:gd name="csY8" fmla="*/ 1041549 h 1041549"/>
              <a:gd name="csX9" fmla="*/ 3038143 w 3560324"/>
              <a:gd name="csY9" fmla="*/ 1041549 h 1041549"/>
              <a:gd name="csX10" fmla="*/ 2409153 w 3560324"/>
              <a:gd name="csY10" fmla="*/ 1041549 h 1041549"/>
              <a:gd name="csX11" fmla="*/ 1922575 w 3560324"/>
              <a:gd name="csY11" fmla="*/ 1041549 h 1041549"/>
              <a:gd name="csX12" fmla="*/ 1435997 w 3560324"/>
              <a:gd name="csY12" fmla="*/ 1041549 h 1041549"/>
              <a:gd name="csX13" fmla="*/ 807007 w 3560324"/>
              <a:gd name="csY13" fmla="*/ 1041549 h 1041549"/>
              <a:gd name="csX14" fmla="*/ 0 w 3560324"/>
              <a:gd name="csY14" fmla="*/ 1041549 h 1041549"/>
              <a:gd name="csX15" fmla="*/ 0 w 3560324"/>
              <a:gd name="csY15" fmla="*/ 531190 h 1041549"/>
              <a:gd name="csX16" fmla="*/ 0 w 3560324"/>
              <a:gd name="csY16" fmla="*/ 0 h 104154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3560324" h="1041549" fill="none" extrusionOk="0">
                <a:moveTo>
                  <a:pt x="0" y="0"/>
                </a:moveTo>
                <a:cubicBezTo>
                  <a:pt x="144255" y="-60493"/>
                  <a:pt x="379028" y="79532"/>
                  <a:pt x="664594" y="0"/>
                </a:cubicBezTo>
                <a:cubicBezTo>
                  <a:pt x="950160" y="-79532"/>
                  <a:pt x="1070951" y="3482"/>
                  <a:pt x="1257981" y="0"/>
                </a:cubicBezTo>
                <a:cubicBezTo>
                  <a:pt x="1445011" y="-3482"/>
                  <a:pt x="1714773" y="28868"/>
                  <a:pt x="1851368" y="0"/>
                </a:cubicBezTo>
                <a:cubicBezTo>
                  <a:pt x="1987963" y="-28868"/>
                  <a:pt x="2183762" y="46338"/>
                  <a:pt x="2409153" y="0"/>
                </a:cubicBezTo>
                <a:cubicBezTo>
                  <a:pt x="2634545" y="-46338"/>
                  <a:pt x="2874378" y="63989"/>
                  <a:pt x="3038143" y="0"/>
                </a:cubicBezTo>
                <a:cubicBezTo>
                  <a:pt x="3201908" y="-63989"/>
                  <a:pt x="3399158" y="58199"/>
                  <a:pt x="3560324" y="0"/>
                </a:cubicBezTo>
                <a:cubicBezTo>
                  <a:pt x="3569277" y="163256"/>
                  <a:pt x="3500993" y="278657"/>
                  <a:pt x="3560324" y="520775"/>
                </a:cubicBezTo>
                <a:cubicBezTo>
                  <a:pt x="3619655" y="762894"/>
                  <a:pt x="3525435" y="917663"/>
                  <a:pt x="3560324" y="1041549"/>
                </a:cubicBezTo>
                <a:cubicBezTo>
                  <a:pt x="3385867" y="1072448"/>
                  <a:pt x="3251947" y="1003360"/>
                  <a:pt x="3038143" y="1041549"/>
                </a:cubicBezTo>
                <a:cubicBezTo>
                  <a:pt x="2824339" y="1079738"/>
                  <a:pt x="2711526" y="1015964"/>
                  <a:pt x="2409153" y="1041549"/>
                </a:cubicBezTo>
                <a:cubicBezTo>
                  <a:pt x="2106780" y="1067134"/>
                  <a:pt x="2058625" y="1036209"/>
                  <a:pt x="1922575" y="1041549"/>
                </a:cubicBezTo>
                <a:cubicBezTo>
                  <a:pt x="1786525" y="1046889"/>
                  <a:pt x="1567981" y="1024846"/>
                  <a:pt x="1435997" y="1041549"/>
                </a:cubicBezTo>
                <a:cubicBezTo>
                  <a:pt x="1304013" y="1058252"/>
                  <a:pt x="972395" y="974262"/>
                  <a:pt x="807007" y="1041549"/>
                </a:cubicBezTo>
                <a:cubicBezTo>
                  <a:pt x="641619" y="1108836"/>
                  <a:pt x="170542" y="997335"/>
                  <a:pt x="0" y="1041549"/>
                </a:cubicBezTo>
                <a:cubicBezTo>
                  <a:pt x="-38613" y="851285"/>
                  <a:pt x="21948" y="726679"/>
                  <a:pt x="0" y="531190"/>
                </a:cubicBezTo>
                <a:cubicBezTo>
                  <a:pt x="-21948" y="335701"/>
                  <a:pt x="24687" y="148027"/>
                  <a:pt x="0" y="0"/>
                </a:cubicBezTo>
                <a:close/>
              </a:path>
              <a:path w="3560324" h="1041549" stroke="0" extrusionOk="0">
                <a:moveTo>
                  <a:pt x="0" y="0"/>
                </a:moveTo>
                <a:cubicBezTo>
                  <a:pt x="181853" y="-37795"/>
                  <a:pt x="389817" y="44287"/>
                  <a:pt x="522181" y="0"/>
                </a:cubicBezTo>
                <a:cubicBezTo>
                  <a:pt x="654545" y="-44287"/>
                  <a:pt x="836294" y="5709"/>
                  <a:pt x="1008758" y="0"/>
                </a:cubicBezTo>
                <a:cubicBezTo>
                  <a:pt x="1181222" y="-5709"/>
                  <a:pt x="1294406" y="48737"/>
                  <a:pt x="1566543" y="0"/>
                </a:cubicBezTo>
                <a:cubicBezTo>
                  <a:pt x="1838680" y="-48737"/>
                  <a:pt x="2035387" y="38872"/>
                  <a:pt x="2159930" y="0"/>
                </a:cubicBezTo>
                <a:cubicBezTo>
                  <a:pt x="2284473" y="-38872"/>
                  <a:pt x="2530844" y="24866"/>
                  <a:pt x="2788920" y="0"/>
                </a:cubicBezTo>
                <a:cubicBezTo>
                  <a:pt x="3046996" y="-24866"/>
                  <a:pt x="3199460" y="71672"/>
                  <a:pt x="3560324" y="0"/>
                </a:cubicBezTo>
                <a:cubicBezTo>
                  <a:pt x="3595200" y="206754"/>
                  <a:pt x="3519155" y="330308"/>
                  <a:pt x="3560324" y="510359"/>
                </a:cubicBezTo>
                <a:cubicBezTo>
                  <a:pt x="3601493" y="690410"/>
                  <a:pt x="3559078" y="833228"/>
                  <a:pt x="3560324" y="1041549"/>
                </a:cubicBezTo>
                <a:cubicBezTo>
                  <a:pt x="3402014" y="1101188"/>
                  <a:pt x="3279696" y="1041420"/>
                  <a:pt x="3038143" y="1041549"/>
                </a:cubicBezTo>
                <a:cubicBezTo>
                  <a:pt x="2796590" y="1041678"/>
                  <a:pt x="2680735" y="1018286"/>
                  <a:pt x="2409153" y="1041549"/>
                </a:cubicBezTo>
                <a:cubicBezTo>
                  <a:pt x="2137571" y="1064812"/>
                  <a:pt x="2024474" y="982100"/>
                  <a:pt x="1815765" y="1041549"/>
                </a:cubicBezTo>
                <a:cubicBezTo>
                  <a:pt x="1607056" y="1100998"/>
                  <a:pt x="1475123" y="972845"/>
                  <a:pt x="1151171" y="1041549"/>
                </a:cubicBezTo>
                <a:cubicBezTo>
                  <a:pt x="827219" y="1110253"/>
                  <a:pt x="774332" y="1015165"/>
                  <a:pt x="522181" y="1041549"/>
                </a:cubicBezTo>
                <a:cubicBezTo>
                  <a:pt x="270030" y="1067933"/>
                  <a:pt x="244980" y="1020378"/>
                  <a:pt x="0" y="1041549"/>
                </a:cubicBezTo>
                <a:cubicBezTo>
                  <a:pt x="-20759" y="889476"/>
                  <a:pt x="11885" y="749312"/>
                  <a:pt x="0" y="499944"/>
                </a:cubicBezTo>
                <a:cubicBezTo>
                  <a:pt x="-11885" y="250577"/>
                  <a:pt x="17459" y="189610"/>
                  <a:pt x="0" y="0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60000"/>
            </a:schemeClr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007475747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B703B8D-B2C6-919A-D40D-2B7AA1B7C112}"/>
              </a:ext>
            </a:extLst>
          </p:cNvPr>
          <p:cNvSpPr/>
          <p:nvPr/>
        </p:nvSpPr>
        <p:spPr>
          <a:xfrm>
            <a:off x="394746" y="4834595"/>
            <a:ext cx="3560324" cy="1041549"/>
          </a:xfrm>
          <a:custGeom>
            <a:avLst/>
            <a:gdLst>
              <a:gd name="csX0" fmla="*/ 0 w 3560324"/>
              <a:gd name="csY0" fmla="*/ 0 h 1041549"/>
              <a:gd name="csX1" fmla="*/ 664594 w 3560324"/>
              <a:gd name="csY1" fmla="*/ 0 h 1041549"/>
              <a:gd name="csX2" fmla="*/ 1257981 w 3560324"/>
              <a:gd name="csY2" fmla="*/ 0 h 1041549"/>
              <a:gd name="csX3" fmla="*/ 1851368 w 3560324"/>
              <a:gd name="csY3" fmla="*/ 0 h 1041549"/>
              <a:gd name="csX4" fmla="*/ 2409153 w 3560324"/>
              <a:gd name="csY4" fmla="*/ 0 h 1041549"/>
              <a:gd name="csX5" fmla="*/ 3038143 w 3560324"/>
              <a:gd name="csY5" fmla="*/ 0 h 1041549"/>
              <a:gd name="csX6" fmla="*/ 3560324 w 3560324"/>
              <a:gd name="csY6" fmla="*/ 0 h 1041549"/>
              <a:gd name="csX7" fmla="*/ 3560324 w 3560324"/>
              <a:gd name="csY7" fmla="*/ 520775 h 1041549"/>
              <a:gd name="csX8" fmla="*/ 3560324 w 3560324"/>
              <a:gd name="csY8" fmla="*/ 1041549 h 1041549"/>
              <a:gd name="csX9" fmla="*/ 3038143 w 3560324"/>
              <a:gd name="csY9" fmla="*/ 1041549 h 1041549"/>
              <a:gd name="csX10" fmla="*/ 2409153 w 3560324"/>
              <a:gd name="csY10" fmla="*/ 1041549 h 1041549"/>
              <a:gd name="csX11" fmla="*/ 1922575 w 3560324"/>
              <a:gd name="csY11" fmla="*/ 1041549 h 1041549"/>
              <a:gd name="csX12" fmla="*/ 1435997 w 3560324"/>
              <a:gd name="csY12" fmla="*/ 1041549 h 1041549"/>
              <a:gd name="csX13" fmla="*/ 807007 w 3560324"/>
              <a:gd name="csY13" fmla="*/ 1041549 h 1041549"/>
              <a:gd name="csX14" fmla="*/ 0 w 3560324"/>
              <a:gd name="csY14" fmla="*/ 1041549 h 1041549"/>
              <a:gd name="csX15" fmla="*/ 0 w 3560324"/>
              <a:gd name="csY15" fmla="*/ 531190 h 1041549"/>
              <a:gd name="csX16" fmla="*/ 0 w 3560324"/>
              <a:gd name="csY16" fmla="*/ 0 h 104154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3560324" h="1041549" fill="none" extrusionOk="0">
                <a:moveTo>
                  <a:pt x="0" y="0"/>
                </a:moveTo>
                <a:cubicBezTo>
                  <a:pt x="144255" y="-60493"/>
                  <a:pt x="379028" y="79532"/>
                  <a:pt x="664594" y="0"/>
                </a:cubicBezTo>
                <a:cubicBezTo>
                  <a:pt x="950160" y="-79532"/>
                  <a:pt x="1070951" y="3482"/>
                  <a:pt x="1257981" y="0"/>
                </a:cubicBezTo>
                <a:cubicBezTo>
                  <a:pt x="1445011" y="-3482"/>
                  <a:pt x="1714773" y="28868"/>
                  <a:pt x="1851368" y="0"/>
                </a:cubicBezTo>
                <a:cubicBezTo>
                  <a:pt x="1987963" y="-28868"/>
                  <a:pt x="2183762" y="46338"/>
                  <a:pt x="2409153" y="0"/>
                </a:cubicBezTo>
                <a:cubicBezTo>
                  <a:pt x="2634545" y="-46338"/>
                  <a:pt x="2874378" y="63989"/>
                  <a:pt x="3038143" y="0"/>
                </a:cubicBezTo>
                <a:cubicBezTo>
                  <a:pt x="3201908" y="-63989"/>
                  <a:pt x="3399158" y="58199"/>
                  <a:pt x="3560324" y="0"/>
                </a:cubicBezTo>
                <a:cubicBezTo>
                  <a:pt x="3569277" y="163256"/>
                  <a:pt x="3500993" y="278657"/>
                  <a:pt x="3560324" y="520775"/>
                </a:cubicBezTo>
                <a:cubicBezTo>
                  <a:pt x="3619655" y="762894"/>
                  <a:pt x="3525435" y="917663"/>
                  <a:pt x="3560324" y="1041549"/>
                </a:cubicBezTo>
                <a:cubicBezTo>
                  <a:pt x="3385867" y="1072448"/>
                  <a:pt x="3251947" y="1003360"/>
                  <a:pt x="3038143" y="1041549"/>
                </a:cubicBezTo>
                <a:cubicBezTo>
                  <a:pt x="2824339" y="1079738"/>
                  <a:pt x="2711526" y="1015964"/>
                  <a:pt x="2409153" y="1041549"/>
                </a:cubicBezTo>
                <a:cubicBezTo>
                  <a:pt x="2106780" y="1067134"/>
                  <a:pt x="2058625" y="1036209"/>
                  <a:pt x="1922575" y="1041549"/>
                </a:cubicBezTo>
                <a:cubicBezTo>
                  <a:pt x="1786525" y="1046889"/>
                  <a:pt x="1567981" y="1024846"/>
                  <a:pt x="1435997" y="1041549"/>
                </a:cubicBezTo>
                <a:cubicBezTo>
                  <a:pt x="1304013" y="1058252"/>
                  <a:pt x="972395" y="974262"/>
                  <a:pt x="807007" y="1041549"/>
                </a:cubicBezTo>
                <a:cubicBezTo>
                  <a:pt x="641619" y="1108836"/>
                  <a:pt x="170542" y="997335"/>
                  <a:pt x="0" y="1041549"/>
                </a:cubicBezTo>
                <a:cubicBezTo>
                  <a:pt x="-38613" y="851285"/>
                  <a:pt x="21948" y="726679"/>
                  <a:pt x="0" y="531190"/>
                </a:cubicBezTo>
                <a:cubicBezTo>
                  <a:pt x="-21948" y="335701"/>
                  <a:pt x="24687" y="148027"/>
                  <a:pt x="0" y="0"/>
                </a:cubicBezTo>
                <a:close/>
              </a:path>
              <a:path w="3560324" h="1041549" stroke="0" extrusionOk="0">
                <a:moveTo>
                  <a:pt x="0" y="0"/>
                </a:moveTo>
                <a:cubicBezTo>
                  <a:pt x="181853" y="-37795"/>
                  <a:pt x="389817" y="44287"/>
                  <a:pt x="522181" y="0"/>
                </a:cubicBezTo>
                <a:cubicBezTo>
                  <a:pt x="654545" y="-44287"/>
                  <a:pt x="836294" y="5709"/>
                  <a:pt x="1008758" y="0"/>
                </a:cubicBezTo>
                <a:cubicBezTo>
                  <a:pt x="1181222" y="-5709"/>
                  <a:pt x="1294406" y="48737"/>
                  <a:pt x="1566543" y="0"/>
                </a:cubicBezTo>
                <a:cubicBezTo>
                  <a:pt x="1838680" y="-48737"/>
                  <a:pt x="2035387" y="38872"/>
                  <a:pt x="2159930" y="0"/>
                </a:cubicBezTo>
                <a:cubicBezTo>
                  <a:pt x="2284473" y="-38872"/>
                  <a:pt x="2530844" y="24866"/>
                  <a:pt x="2788920" y="0"/>
                </a:cubicBezTo>
                <a:cubicBezTo>
                  <a:pt x="3046996" y="-24866"/>
                  <a:pt x="3199460" y="71672"/>
                  <a:pt x="3560324" y="0"/>
                </a:cubicBezTo>
                <a:cubicBezTo>
                  <a:pt x="3595200" y="206754"/>
                  <a:pt x="3519155" y="330308"/>
                  <a:pt x="3560324" y="510359"/>
                </a:cubicBezTo>
                <a:cubicBezTo>
                  <a:pt x="3601493" y="690410"/>
                  <a:pt x="3559078" y="833228"/>
                  <a:pt x="3560324" y="1041549"/>
                </a:cubicBezTo>
                <a:cubicBezTo>
                  <a:pt x="3402014" y="1101188"/>
                  <a:pt x="3279696" y="1041420"/>
                  <a:pt x="3038143" y="1041549"/>
                </a:cubicBezTo>
                <a:cubicBezTo>
                  <a:pt x="2796590" y="1041678"/>
                  <a:pt x="2680735" y="1018286"/>
                  <a:pt x="2409153" y="1041549"/>
                </a:cubicBezTo>
                <a:cubicBezTo>
                  <a:pt x="2137571" y="1064812"/>
                  <a:pt x="2024474" y="982100"/>
                  <a:pt x="1815765" y="1041549"/>
                </a:cubicBezTo>
                <a:cubicBezTo>
                  <a:pt x="1607056" y="1100998"/>
                  <a:pt x="1475123" y="972845"/>
                  <a:pt x="1151171" y="1041549"/>
                </a:cubicBezTo>
                <a:cubicBezTo>
                  <a:pt x="827219" y="1110253"/>
                  <a:pt x="774332" y="1015165"/>
                  <a:pt x="522181" y="1041549"/>
                </a:cubicBezTo>
                <a:cubicBezTo>
                  <a:pt x="270030" y="1067933"/>
                  <a:pt x="244980" y="1020378"/>
                  <a:pt x="0" y="1041549"/>
                </a:cubicBezTo>
                <a:cubicBezTo>
                  <a:pt x="-20759" y="889476"/>
                  <a:pt x="11885" y="749312"/>
                  <a:pt x="0" y="499944"/>
                </a:cubicBezTo>
                <a:cubicBezTo>
                  <a:pt x="-11885" y="250577"/>
                  <a:pt x="17459" y="189610"/>
                  <a:pt x="0" y="0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  <a:alpha val="60238"/>
            </a:schemeClr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007475747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3A6A8B6D-93B5-5D94-9034-4566B35A5922}"/>
              </a:ext>
            </a:extLst>
          </p:cNvPr>
          <p:cNvSpPr txBox="1">
            <a:spLocks/>
          </p:cNvSpPr>
          <p:nvPr/>
        </p:nvSpPr>
        <p:spPr>
          <a:xfrm>
            <a:off x="332363" y="550206"/>
            <a:ext cx="11797254" cy="18179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000" dirty="0">
                <a:latin typeface="Gabriola" pitchFamily="82" charset="0"/>
              </a:rPr>
              <a:t>We benchmarked &gt;1000 encodings</a:t>
            </a:r>
          </a:p>
        </p:txBody>
      </p:sp>
      <p:pic>
        <p:nvPicPr>
          <p:cNvPr id="5" name="Picture 4" descr="Knob, Dial , Off -1-10 , 2 1/4&quot; Dia, Mount.187&quot; , NRE # 065956">
            <a:extLst>
              <a:ext uri="{FF2B5EF4-FFF2-40B4-BE49-F238E27FC236}">
                <a16:creationId xmlns:a16="http://schemas.microsoft.com/office/drawing/2014/main" id="{8557C4C2-098F-3229-441B-EDF1D7BC0C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9253" y="2515776"/>
            <a:ext cx="2091150" cy="209115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A6A536BA-BBD6-F685-2A18-69AF1114F979}"/>
              </a:ext>
            </a:extLst>
          </p:cNvPr>
          <p:cNvSpPr txBox="1">
            <a:spLocks/>
          </p:cNvSpPr>
          <p:nvPr/>
        </p:nvSpPr>
        <p:spPr>
          <a:xfrm>
            <a:off x="-3082892" y="475456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0" dirty="0">
                <a:latin typeface="Gabriola" pitchFamily="82" charset="0"/>
              </a:rPr>
              <a:t>Within cells</a:t>
            </a:r>
          </a:p>
        </p:txBody>
      </p:sp>
      <p:pic>
        <p:nvPicPr>
          <p:cNvPr id="7" name="Picture 6" descr="Knob, Dial , Off -1-10 , 2 1/4&quot; Dia, Mount.187&quot; , NRE # 065956">
            <a:extLst>
              <a:ext uri="{FF2B5EF4-FFF2-40B4-BE49-F238E27FC236}">
                <a16:creationId xmlns:a16="http://schemas.microsoft.com/office/drawing/2014/main" id="{18C20B97-0A9C-39B4-4BD8-EE639CD5CA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5415" y="2515776"/>
            <a:ext cx="2091150" cy="209115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A5F2B6BF-82FD-C973-F11F-CC796B785E97}"/>
              </a:ext>
            </a:extLst>
          </p:cNvPr>
          <p:cNvSpPr txBox="1">
            <a:spLocks/>
          </p:cNvSpPr>
          <p:nvPr/>
        </p:nvSpPr>
        <p:spPr>
          <a:xfrm>
            <a:off x="2752648" y="4754563"/>
            <a:ext cx="683676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0" dirty="0">
                <a:latin typeface="Gabriola" pitchFamily="82" charset="0"/>
              </a:rPr>
              <a:t>Between cells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42EC688D-6376-D7A4-C1FA-98BAA65C435B}"/>
              </a:ext>
            </a:extLst>
          </p:cNvPr>
          <p:cNvSpPr txBox="1">
            <a:spLocks/>
          </p:cNvSpPr>
          <p:nvPr/>
        </p:nvSpPr>
        <p:spPr>
          <a:xfrm>
            <a:off x="4690825" y="483721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0" dirty="0">
                <a:latin typeface="Gabriola" pitchFamily="82" charset="0"/>
              </a:rPr>
              <a:t>Symmetry </a:t>
            </a:r>
          </a:p>
          <a:p>
            <a:pPr algn="ctr"/>
            <a:r>
              <a:rPr lang="en-US" sz="6000" dirty="0">
                <a:latin typeface="Gabriola" pitchFamily="82" charset="0"/>
              </a:rPr>
              <a:t>Breaking</a:t>
            </a:r>
          </a:p>
        </p:txBody>
      </p:sp>
      <p:pic>
        <p:nvPicPr>
          <p:cNvPr id="10" name="Picture 9" descr="Knob, Dial , Off -1-10 , 2 1/4&quot; Dia, Mount.187&quot; , NRE # 065956">
            <a:extLst>
              <a:ext uri="{FF2B5EF4-FFF2-40B4-BE49-F238E27FC236}">
                <a16:creationId xmlns:a16="http://schemas.microsoft.com/office/drawing/2014/main" id="{060AEC8A-A56E-8E8E-CC1D-AF8A6C5639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51599" y="2515776"/>
            <a:ext cx="2091150" cy="2091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28684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D52BEBE9-F221-1C75-AEE0-F23F9E9CDBA2}"/>
              </a:ext>
            </a:extLst>
          </p:cNvPr>
          <p:cNvSpPr/>
          <p:nvPr/>
        </p:nvSpPr>
        <p:spPr>
          <a:xfrm>
            <a:off x="1613043" y="1690688"/>
            <a:ext cx="9462499" cy="1738312"/>
          </a:xfrm>
          <a:custGeom>
            <a:avLst/>
            <a:gdLst>
              <a:gd name="csX0" fmla="*/ 0 w 9462499"/>
              <a:gd name="csY0" fmla="*/ 0 h 1738312"/>
              <a:gd name="csX1" fmla="*/ 307531 w 9462499"/>
              <a:gd name="csY1" fmla="*/ 0 h 1738312"/>
              <a:gd name="csX2" fmla="*/ 1088187 w 9462499"/>
              <a:gd name="csY2" fmla="*/ 0 h 1738312"/>
              <a:gd name="csX3" fmla="*/ 1679594 w 9462499"/>
              <a:gd name="csY3" fmla="*/ 0 h 1738312"/>
              <a:gd name="csX4" fmla="*/ 1987125 w 9462499"/>
              <a:gd name="csY4" fmla="*/ 0 h 1738312"/>
              <a:gd name="csX5" fmla="*/ 2578531 w 9462499"/>
              <a:gd name="csY5" fmla="*/ 0 h 1738312"/>
              <a:gd name="csX6" fmla="*/ 3359187 w 9462499"/>
              <a:gd name="csY6" fmla="*/ 0 h 1738312"/>
              <a:gd name="csX7" fmla="*/ 3855968 w 9462499"/>
              <a:gd name="csY7" fmla="*/ 0 h 1738312"/>
              <a:gd name="csX8" fmla="*/ 4352750 w 9462499"/>
              <a:gd name="csY8" fmla="*/ 0 h 1738312"/>
              <a:gd name="csX9" fmla="*/ 4944156 w 9462499"/>
              <a:gd name="csY9" fmla="*/ 0 h 1738312"/>
              <a:gd name="csX10" fmla="*/ 5630187 w 9462499"/>
              <a:gd name="csY10" fmla="*/ 0 h 1738312"/>
              <a:gd name="csX11" fmla="*/ 6316218 w 9462499"/>
              <a:gd name="csY11" fmla="*/ 0 h 1738312"/>
              <a:gd name="csX12" fmla="*/ 7002249 w 9462499"/>
              <a:gd name="csY12" fmla="*/ 0 h 1738312"/>
              <a:gd name="csX13" fmla="*/ 7782905 w 9462499"/>
              <a:gd name="csY13" fmla="*/ 0 h 1738312"/>
              <a:gd name="csX14" fmla="*/ 8374312 w 9462499"/>
              <a:gd name="csY14" fmla="*/ 0 h 1738312"/>
              <a:gd name="csX15" fmla="*/ 9462499 w 9462499"/>
              <a:gd name="csY15" fmla="*/ 0 h 1738312"/>
              <a:gd name="csX16" fmla="*/ 9462499 w 9462499"/>
              <a:gd name="csY16" fmla="*/ 579437 h 1738312"/>
              <a:gd name="csX17" fmla="*/ 9462499 w 9462499"/>
              <a:gd name="csY17" fmla="*/ 1193641 h 1738312"/>
              <a:gd name="csX18" fmla="*/ 9462499 w 9462499"/>
              <a:gd name="csY18" fmla="*/ 1738312 h 1738312"/>
              <a:gd name="csX19" fmla="*/ 8681843 w 9462499"/>
              <a:gd name="csY19" fmla="*/ 1738312 h 1738312"/>
              <a:gd name="csX20" fmla="*/ 8185062 w 9462499"/>
              <a:gd name="csY20" fmla="*/ 1738312 h 1738312"/>
              <a:gd name="csX21" fmla="*/ 7688280 w 9462499"/>
              <a:gd name="csY21" fmla="*/ 1738312 h 1738312"/>
              <a:gd name="csX22" fmla="*/ 7191499 w 9462499"/>
              <a:gd name="csY22" fmla="*/ 1738312 h 1738312"/>
              <a:gd name="csX23" fmla="*/ 6505468 w 9462499"/>
              <a:gd name="csY23" fmla="*/ 1738312 h 1738312"/>
              <a:gd name="csX24" fmla="*/ 5914062 w 9462499"/>
              <a:gd name="csY24" fmla="*/ 1738312 h 1738312"/>
              <a:gd name="csX25" fmla="*/ 5606531 w 9462499"/>
              <a:gd name="csY25" fmla="*/ 1738312 h 1738312"/>
              <a:gd name="csX26" fmla="*/ 5109749 w 9462499"/>
              <a:gd name="csY26" fmla="*/ 1738312 h 1738312"/>
              <a:gd name="csX27" fmla="*/ 4423718 w 9462499"/>
              <a:gd name="csY27" fmla="*/ 1738312 h 1738312"/>
              <a:gd name="csX28" fmla="*/ 4021562 w 9462499"/>
              <a:gd name="csY28" fmla="*/ 1738312 h 1738312"/>
              <a:gd name="csX29" fmla="*/ 3240906 w 9462499"/>
              <a:gd name="csY29" fmla="*/ 1738312 h 1738312"/>
              <a:gd name="csX30" fmla="*/ 2460250 w 9462499"/>
              <a:gd name="csY30" fmla="*/ 1738312 h 1738312"/>
              <a:gd name="csX31" fmla="*/ 1868844 w 9462499"/>
              <a:gd name="csY31" fmla="*/ 1738312 h 1738312"/>
              <a:gd name="csX32" fmla="*/ 1088187 w 9462499"/>
              <a:gd name="csY32" fmla="*/ 1738312 h 1738312"/>
              <a:gd name="csX33" fmla="*/ 0 w 9462499"/>
              <a:gd name="csY33" fmla="*/ 1738312 h 1738312"/>
              <a:gd name="csX34" fmla="*/ 0 w 9462499"/>
              <a:gd name="csY34" fmla="*/ 1141492 h 1738312"/>
              <a:gd name="csX35" fmla="*/ 0 w 9462499"/>
              <a:gd name="csY35" fmla="*/ 596820 h 1738312"/>
              <a:gd name="csX36" fmla="*/ 0 w 9462499"/>
              <a:gd name="csY36" fmla="*/ 0 h 173831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</a:cxnLst>
            <a:rect l="l" t="t" r="r" b="b"/>
            <a:pathLst>
              <a:path w="9462499" h="1738312" fill="none" extrusionOk="0">
                <a:moveTo>
                  <a:pt x="0" y="0"/>
                </a:moveTo>
                <a:cubicBezTo>
                  <a:pt x="100106" y="-15249"/>
                  <a:pt x="203582" y="19516"/>
                  <a:pt x="307531" y="0"/>
                </a:cubicBezTo>
                <a:cubicBezTo>
                  <a:pt x="411480" y="-19516"/>
                  <a:pt x="731139" y="62627"/>
                  <a:pt x="1088187" y="0"/>
                </a:cubicBezTo>
                <a:cubicBezTo>
                  <a:pt x="1445235" y="-62627"/>
                  <a:pt x="1441005" y="47155"/>
                  <a:pt x="1679594" y="0"/>
                </a:cubicBezTo>
                <a:cubicBezTo>
                  <a:pt x="1918183" y="-47155"/>
                  <a:pt x="1918521" y="14024"/>
                  <a:pt x="1987125" y="0"/>
                </a:cubicBezTo>
                <a:cubicBezTo>
                  <a:pt x="2055729" y="-14024"/>
                  <a:pt x="2410127" y="10306"/>
                  <a:pt x="2578531" y="0"/>
                </a:cubicBezTo>
                <a:cubicBezTo>
                  <a:pt x="2746935" y="-10306"/>
                  <a:pt x="3015833" y="24048"/>
                  <a:pt x="3359187" y="0"/>
                </a:cubicBezTo>
                <a:cubicBezTo>
                  <a:pt x="3702541" y="-24048"/>
                  <a:pt x="3695992" y="44557"/>
                  <a:pt x="3855968" y="0"/>
                </a:cubicBezTo>
                <a:cubicBezTo>
                  <a:pt x="4015944" y="-44557"/>
                  <a:pt x="4250503" y="1796"/>
                  <a:pt x="4352750" y="0"/>
                </a:cubicBezTo>
                <a:cubicBezTo>
                  <a:pt x="4454997" y="-1796"/>
                  <a:pt x="4718361" y="30754"/>
                  <a:pt x="4944156" y="0"/>
                </a:cubicBezTo>
                <a:cubicBezTo>
                  <a:pt x="5169951" y="-30754"/>
                  <a:pt x="5421948" y="37348"/>
                  <a:pt x="5630187" y="0"/>
                </a:cubicBezTo>
                <a:cubicBezTo>
                  <a:pt x="5838426" y="-37348"/>
                  <a:pt x="6080737" y="39907"/>
                  <a:pt x="6316218" y="0"/>
                </a:cubicBezTo>
                <a:cubicBezTo>
                  <a:pt x="6551699" y="-39907"/>
                  <a:pt x="6739862" y="35282"/>
                  <a:pt x="7002249" y="0"/>
                </a:cubicBezTo>
                <a:cubicBezTo>
                  <a:pt x="7264636" y="-35282"/>
                  <a:pt x="7439906" y="40556"/>
                  <a:pt x="7782905" y="0"/>
                </a:cubicBezTo>
                <a:cubicBezTo>
                  <a:pt x="8125904" y="-40556"/>
                  <a:pt x="8172616" y="64931"/>
                  <a:pt x="8374312" y="0"/>
                </a:cubicBezTo>
                <a:cubicBezTo>
                  <a:pt x="8576008" y="-64931"/>
                  <a:pt x="9144161" y="9999"/>
                  <a:pt x="9462499" y="0"/>
                </a:cubicBezTo>
                <a:cubicBezTo>
                  <a:pt x="9513291" y="234665"/>
                  <a:pt x="9453407" y="429180"/>
                  <a:pt x="9462499" y="579437"/>
                </a:cubicBezTo>
                <a:cubicBezTo>
                  <a:pt x="9471591" y="729694"/>
                  <a:pt x="9422273" y="1042914"/>
                  <a:pt x="9462499" y="1193641"/>
                </a:cubicBezTo>
                <a:cubicBezTo>
                  <a:pt x="9502725" y="1344368"/>
                  <a:pt x="9403819" y="1530840"/>
                  <a:pt x="9462499" y="1738312"/>
                </a:cubicBezTo>
                <a:cubicBezTo>
                  <a:pt x="9080007" y="1741796"/>
                  <a:pt x="8866346" y="1656535"/>
                  <a:pt x="8681843" y="1738312"/>
                </a:cubicBezTo>
                <a:cubicBezTo>
                  <a:pt x="8497340" y="1820089"/>
                  <a:pt x="8308311" y="1713080"/>
                  <a:pt x="8185062" y="1738312"/>
                </a:cubicBezTo>
                <a:cubicBezTo>
                  <a:pt x="8061813" y="1763544"/>
                  <a:pt x="7822375" y="1694710"/>
                  <a:pt x="7688280" y="1738312"/>
                </a:cubicBezTo>
                <a:cubicBezTo>
                  <a:pt x="7554185" y="1781914"/>
                  <a:pt x="7342294" y="1723721"/>
                  <a:pt x="7191499" y="1738312"/>
                </a:cubicBezTo>
                <a:cubicBezTo>
                  <a:pt x="7040704" y="1752903"/>
                  <a:pt x="6711054" y="1723602"/>
                  <a:pt x="6505468" y="1738312"/>
                </a:cubicBezTo>
                <a:cubicBezTo>
                  <a:pt x="6299882" y="1753022"/>
                  <a:pt x="6085941" y="1711823"/>
                  <a:pt x="5914062" y="1738312"/>
                </a:cubicBezTo>
                <a:cubicBezTo>
                  <a:pt x="5742183" y="1764801"/>
                  <a:pt x="5745883" y="1723742"/>
                  <a:pt x="5606531" y="1738312"/>
                </a:cubicBezTo>
                <a:cubicBezTo>
                  <a:pt x="5467179" y="1752882"/>
                  <a:pt x="5319910" y="1720762"/>
                  <a:pt x="5109749" y="1738312"/>
                </a:cubicBezTo>
                <a:cubicBezTo>
                  <a:pt x="4899588" y="1755862"/>
                  <a:pt x="4648603" y="1691338"/>
                  <a:pt x="4423718" y="1738312"/>
                </a:cubicBezTo>
                <a:cubicBezTo>
                  <a:pt x="4198833" y="1785286"/>
                  <a:pt x="4112317" y="1734347"/>
                  <a:pt x="4021562" y="1738312"/>
                </a:cubicBezTo>
                <a:cubicBezTo>
                  <a:pt x="3930807" y="1742277"/>
                  <a:pt x="3477234" y="1690043"/>
                  <a:pt x="3240906" y="1738312"/>
                </a:cubicBezTo>
                <a:cubicBezTo>
                  <a:pt x="3004578" y="1786581"/>
                  <a:pt x="2718132" y="1645804"/>
                  <a:pt x="2460250" y="1738312"/>
                </a:cubicBezTo>
                <a:cubicBezTo>
                  <a:pt x="2202368" y="1830820"/>
                  <a:pt x="2020385" y="1688942"/>
                  <a:pt x="1868844" y="1738312"/>
                </a:cubicBezTo>
                <a:cubicBezTo>
                  <a:pt x="1717303" y="1787682"/>
                  <a:pt x="1465574" y="1650788"/>
                  <a:pt x="1088187" y="1738312"/>
                </a:cubicBezTo>
                <a:cubicBezTo>
                  <a:pt x="710800" y="1825836"/>
                  <a:pt x="324381" y="1657661"/>
                  <a:pt x="0" y="1738312"/>
                </a:cubicBezTo>
                <a:cubicBezTo>
                  <a:pt x="-62789" y="1515883"/>
                  <a:pt x="51511" y="1304488"/>
                  <a:pt x="0" y="1141492"/>
                </a:cubicBezTo>
                <a:cubicBezTo>
                  <a:pt x="-51511" y="978496"/>
                  <a:pt x="15815" y="800629"/>
                  <a:pt x="0" y="596820"/>
                </a:cubicBezTo>
                <a:cubicBezTo>
                  <a:pt x="-15815" y="393011"/>
                  <a:pt x="13027" y="225753"/>
                  <a:pt x="0" y="0"/>
                </a:cubicBezTo>
                <a:close/>
              </a:path>
              <a:path w="9462499" h="1738312" stroke="0" extrusionOk="0">
                <a:moveTo>
                  <a:pt x="0" y="0"/>
                </a:moveTo>
                <a:cubicBezTo>
                  <a:pt x="124470" y="-27979"/>
                  <a:pt x="369115" y="53743"/>
                  <a:pt x="496781" y="0"/>
                </a:cubicBezTo>
                <a:cubicBezTo>
                  <a:pt x="624447" y="-53743"/>
                  <a:pt x="727502" y="7810"/>
                  <a:pt x="804312" y="0"/>
                </a:cubicBezTo>
                <a:cubicBezTo>
                  <a:pt x="881122" y="-7810"/>
                  <a:pt x="1425457" y="39259"/>
                  <a:pt x="1584969" y="0"/>
                </a:cubicBezTo>
                <a:cubicBezTo>
                  <a:pt x="1744481" y="-39259"/>
                  <a:pt x="1859316" y="18957"/>
                  <a:pt x="2081750" y="0"/>
                </a:cubicBezTo>
                <a:cubicBezTo>
                  <a:pt x="2304184" y="-18957"/>
                  <a:pt x="2368750" y="29457"/>
                  <a:pt x="2578531" y="0"/>
                </a:cubicBezTo>
                <a:cubicBezTo>
                  <a:pt x="2788312" y="-29457"/>
                  <a:pt x="3188846" y="1512"/>
                  <a:pt x="3359187" y="0"/>
                </a:cubicBezTo>
                <a:cubicBezTo>
                  <a:pt x="3529528" y="-1512"/>
                  <a:pt x="3629804" y="41896"/>
                  <a:pt x="3761343" y="0"/>
                </a:cubicBezTo>
                <a:cubicBezTo>
                  <a:pt x="3892882" y="-41896"/>
                  <a:pt x="4261834" y="87732"/>
                  <a:pt x="4542000" y="0"/>
                </a:cubicBezTo>
                <a:cubicBezTo>
                  <a:pt x="4822166" y="-87732"/>
                  <a:pt x="4988830" y="69622"/>
                  <a:pt x="5322656" y="0"/>
                </a:cubicBezTo>
                <a:cubicBezTo>
                  <a:pt x="5656482" y="-69622"/>
                  <a:pt x="5657341" y="31058"/>
                  <a:pt x="5914062" y="0"/>
                </a:cubicBezTo>
                <a:cubicBezTo>
                  <a:pt x="6170783" y="-31058"/>
                  <a:pt x="6459118" y="13651"/>
                  <a:pt x="6694718" y="0"/>
                </a:cubicBezTo>
                <a:cubicBezTo>
                  <a:pt x="6930318" y="-13651"/>
                  <a:pt x="7001365" y="33231"/>
                  <a:pt x="7191499" y="0"/>
                </a:cubicBezTo>
                <a:cubicBezTo>
                  <a:pt x="7381633" y="-33231"/>
                  <a:pt x="7471078" y="26104"/>
                  <a:pt x="7688280" y="0"/>
                </a:cubicBezTo>
                <a:cubicBezTo>
                  <a:pt x="7905482" y="-26104"/>
                  <a:pt x="8208059" y="32971"/>
                  <a:pt x="8374312" y="0"/>
                </a:cubicBezTo>
                <a:cubicBezTo>
                  <a:pt x="8540565" y="-32971"/>
                  <a:pt x="8653114" y="22014"/>
                  <a:pt x="8871093" y="0"/>
                </a:cubicBezTo>
                <a:cubicBezTo>
                  <a:pt x="9089072" y="-22014"/>
                  <a:pt x="9296262" y="51823"/>
                  <a:pt x="9462499" y="0"/>
                </a:cubicBezTo>
                <a:cubicBezTo>
                  <a:pt x="9512844" y="151156"/>
                  <a:pt x="9414965" y="427521"/>
                  <a:pt x="9462499" y="614204"/>
                </a:cubicBezTo>
                <a:cubicBezTo>
                  <a:pt x="9510033" y="800887"/>
                  <a:pt x="9449434" y="999535"/>
                  <a:pt x="9462499" y="1211024"/>
                </a:cubicBezTo>
                <a:cubicBezTo>
                  <a:pt x="9475564" y="1422513"/>
                  <a:pt x="9459700" y="1538991"/>
                  <a:pt x="9462499" y="1738312"/>
                </a:cubicBezTo>
                <a:cubicBezTo>
                  <a:pt x="9342714" y="1771754"/>
                  <a:pt x="9308258" y="1702956"/>
                  <a:pt x="9154968" y="1738312"/>
                </a:cubicBezTo>
                <a:cubicBezTo>
                  <a:pt x="9001678" y="1773668"/>
                  <a:pt x="8682779" y="1687964"/>
                  <a:pt x="8374312" y="1738312"/>
                </a:cubicBezTo>
                <a:cubicBezTo>
                  <a:pt x="8065845" y="1788660"/>
                  <a:pt x="7940190" y="1689039"/>
                  <a:pt x="7782905" y="1738312"/>
                </a:cubicBezTo>
                <a:cubicBezTo>
                  <a:pt x="7625620" y="1787585"/>
                  <a:pt x="7566845" y="1729844"/>
                  <a:pt x="7380749" y="1738312"/>
                </a:cubicBezTo>
                <a:cubicBezTo>
                  <a:pt x="7194653" y="1746780"/>
                  <a:pt x="7047287" y="1670910"/>
                  <a:pt x="6789343" y="1738312"/>
                </a:cubicBezTo>
                <a:cubicBezTo>
                  <a:pt x="6531399" y="1805714"/>
                  <a:pt x="6603467" y="1702654"/>
                  <a:pt x="6481812" y="1738312"/>
                </a:cubicBezTo>
                <a:cubicBezTo>
                  <a:pt x="6360157" y="1773970"/>
                  <a:pt x="6277559" y="1736663"/>
                  <a:pt x="6174281" y="1738312"/>
                </a:cubicBezTo>
                <a:cubicBezTo>
                  <a:pt x="6071003" y="1739961"/>
                  <a:pt x="5791365" y="1687600"/>
                  <a:pt x="5582874" y="1738312"/>
                </a:cubicBezTo>
                <a:cubicBezTo>
                  <a:pt x="5374383" y="1789024"/>
                  <a:pt x="5378895" y="1699389"/>
                  <a:pt x="5180718" y="1738312"/>
                </a:cubicBezTo>
                <a:cubicBezTo>
                  <a:pt x="4982541" y="1777235"/>
                  <a:pt x="4698456" y="1718841"/>
                  <a:pt x="4494687" y="1738312"/>
                </a:cubicBezTo>
                <a:cubicBezTo>
                  <a:pt x="4290918" y="1757783"/>
                  <a:pt x="4218185" y="1727608"/>
                  <a:pt x="4092531" y="1738312"/>
                </a:cubicBezTo>
                <a:cubicBezTo>
                  <a:pt x="3966877" y="1749016"/>
                  <a:pt x="3702839" y="1728640"/>
                  <a:pt x="3406500" y="1738312"/>
                </a:cubicBezTo>
                <a:cubicBezTo>
                  <a:pt x="3110161" y="1747984"/>
                  <a:pt x="3160940" y="1704626"/>
                  <a:pt x="3098968" y="1738312"/>
                </a:cubicBezTo>
                <a:cubicBezTo>
                  <a:pt x="3036996" y="1771998"/>
                  <a:pt x="2661300" y="1730311"/>
                  <a:pt x="2412937" y="1738312"/>
                </a:cubicBezTo>
                <a:cubicBezTo>
                  <a:pt x="2164574" y="1746313"/>
                  <a:pt x="2145829" y="1731580"/>
                  <a:pt x="2010781" y="1738312"/>
                </a:cubicBezTo>
                <a:cubicBezTo>
                  <a:pt x="1875733" y="1745044"/>
                  <a:pt x="1790947" y="1728833"/>
                  <a:pt x="1703250" y="1738312"/>
                </a:cubicBezTo>
                <a:cubicBezTo>
                  <a:pt x="1615553" y="1747791"/>
                  <a:pt x="1388046" y="1736633"/>
                  <a:pt x="1301094" y="1738312"/>
                </a:cubicBezTo>
                <a:cubicBezTo>
                  <a:pt x="1214142" y="1739991"/>
                  <a:pt x="888027" y="1679909"/>
                  <a:pt x="615062" y="1738312"/>
                </a:cubicBezTo>
                <a:cubicBezTo>
                  <a:pt x="342097" y="1796715"/>
                  <a:pt x="285161" y="1699250"/>
                  <a:pt x="0" y="1738312"/>
                </a:cubicBezTo>
                <a:cubicBezTo>
                  <a:pt x="-43906" y="1549666"/>
                  <a:pt x="3018" y="1379572"/>
                  <a:pt x="0" y="1211024"/>
                </a:cubicBezTo>
                <a:cubicBezTo>
                  <a:pt x="-3018" y="1042476"/>
                  <a:pt x="53262" y="835869"/>
                  <a:pt x="0" y="683736"/>
                </a:cubicBezTo>
                <a:cubicBezTo>
                  <a:pt x="-53262" y="531603"/>
                  <a:pt x="19314" y="305053"/>
                  <a:pt x="0" y="0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143000" indent="-1143000">
              <a:buAutoNum type="arabicParenR"/>
            </a:pPr>
            <a:r>
              <a:rPr lang="en-US" dirty="0">
                <a:latin typeface="Gabriola" pitchFamily="82" charset="0"/>
              </a:rPr>
              <a:t>Each cel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50D9668-2F29-BF4C-33FD-B1ACDBDE31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8000" dirty="0">
                <a:latin typeface="Gabriola" pitchFamily="82" charset="0"/>
              </a:rPr>
              <a:t>Within Cells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3EC4D37-228D-354E-C42B-5BD267C390AB}"/>
              </a:ext>
            </a:extLst>
          </p:cNvPr>
          <p:cNvSpPr txBox="1">
            <a:spLocks/>
          </p:cNvSpPr>
          <p:nvPr/>
        </p:nvSpPr>
        <p:spPr>
          <a:xfrm>
            <a:off x="838200" y="3272220"/>
            <a:ext cx="10515600" cy="25121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143000" indent="-1143000">
              <a:buAutoNum type="arabicParenR"/>
            </a:pPr>
            <a:r>
              <a:rPr lang="en-US" sz="5400" dirty="0">
                <a:latin typeface="Gabriola" pitchFamily="82" charset="0"/>
              </a:rPr>
              <a:t>Each cell must have </a:t>
            </a:r>
            <a:r>
              <a:rPr lang="en-US" sz="5400" b="1" dirty="0">
                <a:latin typeface="Gabriola" pitchFamily="82" charset="0"/>
              </a:rPr>
              <a:t>At Least </a:t>
            </a:r>
            <a:r>
              <a:rPr lang="en-US" sz="5400" dirty="0">
                <a:latin typeface="Gabriola" pitchFamily="82" charset="0"/>
              </a:rPr>
              <a:t>One color</a:t>
            </a:r>
          </a:p>
          <a:p>
            <a:pPr marL="1143000" indent="-1143000">
              <a:buAutoNum type="arabicParenR"/>
            </a:pPr>
            <a:r>
              <a:rPr lang="en-US" sz="5400" dirty="0">
                <a:latin typeface="Gabriola" pitchFamily="82" charset="0"/>
              </a:rPr>
              <a:t>Each cell must have </a:t>
            </a:r>
            <a:r>
              <a:rPr lang="en-US" sz="5400" b="1" dirty="0">
                <a:latin typeface="Gabriola" pitchFamily="82" charset="0"/>
              </a:rPr>
              <a:t>Exactly </a:t>
            </a:r>
            <a:r>
              <a:rPr lang="en-US" sz="5400" dirty="0">
                <a:latin typeface="Gabriola" pitchFamily="82" charset="0"/>
              </a:rPr>
              <a:t>One color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E97F63F-CDAB-6E2C-F3E5-6BC19B8FCE79}"/>
              </a:ext>
            </a:extLst>
          </p:cNvPr>
          <p:cNvSpPr/>
          <p:nvPr/>
        </p:nvSpPr>
        <p:spPr>
          <a:xfrm>
            <a:off x="1818526" y="1982912"/>
            <a:ext cx="2393878" cy="1119350"/>
          </a:xfrm>
          <a:custGeom>
            <a:avLst/>
            <a:gdLst>
              <a:gd name="csX0" fmla="*/ 0 w 2393878"/>
              <a:gd name="csY0" fmla="*/ 0 h 1119350"/>
              <a:gd name="csX1" fmla="*/ 574531 w 2393878"/>
              <a:gd name="csY1" fmla="*/ 0 h 1119350"/>
              <a:gd name="csX2" fmla="*/ 1173000 w 2393878"/>
              <a:gd name="csY2" fmla="*/ 0 h 1119350"/>
              <a:gd name="csX3" fmla="*/ 1795409 w 2393878"/>
              <a:gd name="csY3" fmla="*/ 0 h 1119350"/>
              <a:gd name="csX4" fmla="*/ 2393878 w 2393878"/>
              <a:gd name="csY4" fmla="*/ 0 h 1119350"/>
              <a:gd name="csX5" fmla="*/ 2393878 w 2393878"/>
              <a:gd name="csY5" fmla="*/ 570869 h 1119350"/>
              <a:gd name="csX6" fmla="*/ 2393878 w 2393878"/>
              <a:gd name="csY6" fmla="*/ 1119350 h 1119350"/>
              <a:gd name="csX7" fmla="*/ 1747531 w 2393878"/>
              <a:gd name="csY7" fmla="*/ 1119350 h 1119350"/>
              <a:gd name="csX8" fmla="*/ 1101184 w 2393878"/>
              <a:gd name="csY8" fmla="*/ 1119350 h 1119350"/>
              <a:gd name="csX9" fmla="*/ 0 w 2393878"/>
              <a:gd name="csY9" fmla="*/ 1119350 h 1119350"/>
              <a:gd name="csX10" fmla="*/ 0 w 2393878"/>
              <a:gd name="csY10" fmla="*/ 570869 h 1119350"/>
              <a:gd name="csX11" fmla="*/ 0 w 2393878"/>
              <a:gd name="csY11" fmla="*/ 0 h 111935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2393878" h="1119350" fill="none" extrusionOk="0">
                <a:moveTo>
                  <a:pt x="0" y="0"/>
                </a:moveTo>
                <a:cubicBezTo>
                  <a:pt x="269944" y="-38046"/>
                  <a:pt x="423698" y="61019"/>
                  <a:pt x="574531" y="0"/>
                </a:cubicBezTo>
                <a:cubicBezTo>
                  <a:pt x="725364" y="-61019"/>
                  <a:pt x="1037512" y="62577"/>
                  <a:pt x="1173000" y="0"/>
                </a:cubicBezTo>
                <a:cubicBezTo>
                  <a:pt x="1308488" y="-62577"/>
                  <a:pt x="1669349" y="40095"/>
                  <a:pt x="1795409" y="0"/>
                </a:cubicBezTo>
                <a:cubicBezTo>
                  <a:pt x="1921469" y="-40095"/>
                  <a:pt x="2183810" y="71393"/>
                  <a:pt x="2393878" y="0"/>
                </a:cubicBezTo>
                <a:cubicBezTo>
                  <a:pt x="2427154" y="207668"/>
                  <a:pt x="2362179" y="430766"/>
                  <a:pt x="2393878" y="570869"/>
                </a:cubicBezTo>
                <a:cubicBezTo>
                  <a:pt x="2425577" y="710972"/>
                  <a:pt x="2336532" y="861509"/>
                  <a:pt x="2393878" y="1119350"/>
                </a:cubicBezTo>
                <a:cubicBezTo>
                  <a:pt x="2100487" y="1189461"/>
                  <a:pt x="1900211" y="1095179"/>
                  <a:pt x="1747531" y="1119350"/>
                </a:cubicBezTo>
                <a:cubicBezTo>
                  <a:pt x="1594851" y="1143521"/>
                  <a:pt x="1390506" y="1055994"/>
                  <a:pt x="1101184" y="1119350"/>
                </a:cubicBezTo>
                <a:cubicBezTo>
                  <a:pt x="811862" y="1182706"/>
                  <a:pt x="230105" y="1105580"/>
                  <a:pt x="0" y="1119350"/>
                </a:cubicBezTo>
                <a:cubicBezTo>
                  <a:pt x="-38268" y="959687"/>
                  <a:pt x="58192" y="819850"/>
                  <a:pt x="0" y="570869"/>
                </a:cubicBezTo>
                <a:cubicBezTo>
                  <a:pt x="-58192" y="321888"/>
                  <a:pt x="811" y="247330"/>
                  <a:pt x="0" y="0"/>
                </a:cubicBezTo>
                <a:close/>
              </a:path>
              <a:path w="2393878" h="1119350" stroke="0" extrusionOk="0">
                <a:moveTo>
                  <a:pt x="0" y="0"/>
                </a:moveTo>
                <a:cubicBezTo>
                  <a:pt x="147340" y="-42551"/>
                  <a:pt x="342421" y="61474"/>
                  <a:pt x="574531" y="0"/>
                </a:cubicBezTo>
                <a:cubicBezTo>
                  <a:pt x="806641" y="-61474"/>
                  <a:pt x="842203" y="14861"/>
                  <a:pt x="1101184" y="0"/>
                </a:cubicBezTo>
                <a:cubicBezTo>
                  <a:pt x="1360165" y="-14861"/>
                  <a:pt x="1452898" y="9877"/>
                  <a:pt x="1747531" y="0"/>
                </a:cubicBezTo>
                <a:cubicBezTo>
                  <a:pt x="2042164" y="-9877"/>
                  <a:pt x="2080345" y="63868"/>
                  <a:pt x="2393878" y="0"/>
                </a:cubicBezTo>
                <a:cubicBezTo>
                  <a:pt x="2398030" y="152677"/>
                  <a:pt x="2388596" y="362830"/>
                  <a:pt x="2393878" y="548482"/>
                </a:cubicBezTo>
                <a:cubicBezTo>
                  <a:pt x="2399160" y="734134"/>
                  <a:pt x="2379525" y="895193"/>
                  <a:pt x="2393878" y="1119350"/>
                </a:cubicBezTo>
                <a:cubicBezTo>
                  <a:pt x="2271554" y="1188720"/>
                  <a:pt x="1981544" y="1076526"/>
                  <a:pt x="1795409" y="1119350"/>
                </a:cubicBezTo>
                <a:cubicBezTo>
                  <a:pt x="1609274" y="1162174"/>
                  <a:pt x="1282445" y="1083333"/>
                  <a:pt x="1149061" y="1119350"/>
                </a:cubicBezTo>
                <a:cubicBezTo>
                  <a:pt x="1015677" y="1155367"/>
                  <a:pt x="741768" y="1076967"/>
                  <a:pt x="622408" y="1119350"/>
                </a:cubicBezTo>
                <a:cubicBezTo>
                  <a:pt x="503048" y="1161733"/>
                  <a:pt x="224141" y="1103418"/>
                  <a:pt x="0" y="1119350"/>
                </a:cubicBezTo>
                <a:cubicBezTo>
                  <a:pt x="-5890" y="978511"/>
                  <a:pt x="41307" y="778446"/>
                  <a:pt x="0" y="559675"/>
                </a:cubicBezTo>
                <a:cubicBezTo>
                  <a:pt x="-41307" y="340904"/>
                  <a:pt x="14499" y="167137"/>
                  <a:pt x="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E21BFE7-EE26-E565-CDFF-0EB5DE01FD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2154" y="2183243"/>
            <a:ext cx="1562100" cy="6096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6592D63-1E71-6CF7-989D-71CED1BDE0FA}"/>
              </a:ext>
            </a:extLst>
          </p:cNvPr>
          <p:cNvSpPr txBox="1"/>
          <p:nvPr/>
        </p:nvSpPr>
        <p:spPr>
          <a:xfrm>
            <a:off x="4987247" y="2031500"/>
            <a:ext cx="55788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latin typeface="Gabriola" pitchFamily="82" charset="0"/>
              </a:rPr>
              <a:t>Cell (</a:t>
            </a:r>
            <a:r>
              <a:rPr lang="en-US" sz="5400" dirty="0" err="1">
                <a:latin typeface="Gabriola" pitchFamily="82" charset="0"/>
              </a:rPr>
              <a:t>i</a:t>
            </a:r>
            <a:r>
              <a:rPr lang="en-US" sz="5400" dirty="0">
                <a:latin typeface="Gabriola" pitchFamily="82" charset="0"/>
              </a:rPr>
              <a:t>, j) gets color k</a:t>
            </a:r>
          </a:p>
        </p:txBody>
      </p:sp>
    </p:spTree>
    <p:extLst>
      <p:ext uri="{BB962C8B-B14F-4D97-AF65-F5344CB8AC3E}">
        <p14:creationId xmlns:p14="http://schemas.microsoft.com/office/powerpoint/2010/main" val="30898912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A37C8F-F95F-F4D7-8BD5-06BF8F2DA0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58B4CC0B-BA52-6C3B-D525-39156D9E3A24}"/>
              </a:ext>
            </a:extLst>
          </p:cNvPr>
          <p:cNvSpPr txBox="1"/>
          <p:nvPr/>
        </p:nvSpPr>
        <p:spPr>
          <a:xfrm>
            <a:off x="1335640" y="5307036"/>
            <a:ext cx="10017303" cy="1294544"/>
          </a:xfrm>
          <a:custGeom>
            <a:avLst/>
            <a:gdLst>
              <a:gd name="csX0" fmla="*/ 0 w 10017303"/>
              <a:gd name="csY0" fmla="*/ 0 h 1294544"/>
              <a:gd name="csX1" fmla="*/ 388907 w 10017303"/>
              <a:gd name="csY1" fmla="*/ 0 h 1294544"/>
              <a:gd name="csX2" fmla="*/ 677641 w 10017303"/>
              <a:gd name="csY2" fmla="*/ 0 h 1294544"/>
              <a:gd name="csX3" fmla="*/ 1266894 w 10017303"/>
              <a:gd name="csY3" fmla="*/ 0 h 1294544"/>
              <a:gd name="csX4" fmla="*/ 2056493 w 10017303"/>
              <a:gd name="csY4" fmla="*/ 0 h 1294544"/>
              <a:gd name="csX5" fmla="*/ 2545573 w 10017303"/>
              <a:gd name="csY5" fmla="*/ 0 h 1294544"/>
              <a:gd name="csX6" fmla="*/ 3034654 w 10017303"/>
              <a:gd name="csY6" fmla="*/ 0 h 1294544"/>
              <a:gd name="csX7" fmla="*/ 3623907 w 10017303"/>
              <a:gd name="csY7" fmla="*/ 0 h 1294544"/>
              <a:gd name="csX8" fmla="*/ 4313333 w 10017303"/>
              <a:gd name="csY8" fmla="*/ 0 h 1294544"/>
              <a:gd name="csX9" fmla="*/ 5002759 w 10017303"/>
              <a:gd name="csY9" fmla="*/ 0 h 1294544"/>
              <a:gd name="csX10" fmla="*/ 5692185 w 10017303"/>
              <a:gd name="csY10" fmla="*/ 0 h 1294544"/>
              <a:gd name="csX11" fmla="*/ 6481784 w 10017303"/>
              <a:gd name="csY11" fmla="*/ 0 h 1294544"/>
              <a:gd name="csX12" fmla="*/ 7071037 w 10017303"/>
              <a:gd name="csY12" fmla="*/ 0 h 1294544"/>
              <a:gd name="csX13" fmla="*/ 7760464 w 10017303"/>
              <a:gd name="csY13" fmla="*/ 0 h 1294544"/>
              <a:gd name="csX14" fmla="*/ 8349717 w 10017303"/>
              <a:gd name="csY14" fmla="*/ 0 h 1294544"/>
              <a:gd name="csX15" fmla="*/ 8938970 w 10017303"/>
              <a:gd name="csY15" fmla="*/ 0 h 1294544"/>
              <a:gd name="csX16" fmla="*/ 10017303 w 10017303"/>
              <a:gd name="csY16" fmla="*/ 0 h 1294544"/>
              <a:gd name="csX17" fmla="*/ 10017303 w 10017303"/>
              <a:gd name="csY17" fmla="*/ 392678 h 1294544"/>
              <a:gd name="csX18" fmla="*/ 10017303 w 10017303"/>
              <a:gd name="csY18" fmla="*/ 837138 h 1294544"/>
              <a:gd name="csX19" fmla="*/ 10017303 w 10017303"/>
              <a:gd name="csY19" fmla="*/ 1294544 h 1294544"/>
              <a:gd name="csX20" fmla="*/ 9327877 w 10017303"/>
              <a:gd name="csY20" fmla="*/ 1294544 h 1294544"/>
              <a:gd name="csX21" fmla="*/ 8638451 w 10017303"/>
              <a:gd name="csY21" fmla="*/ 1294544 h 1294544"/>
              <a:gd name="csX22" fmla="*/ 8049198 w 10017303"/>
              <a:gd name="csY22" fmla="*/ 1294544 h 1294544"/>
              <a:gd name="csX23" fmla="*/ 7760464 w 10017303"/>
              <a:gd name="csY23" fmla="*/ 1294544 h 1294544"/>
              <a:gd name="csX24" fmla="*/ 7271383 w 10017303"/>
              <a:gd name="csY24" fmla="*/ 1294544 h 1294544"/>
              <a:gd name="csX25" fmla="*/ 6581957 w 10017303"/>
              <a:gd name="csY25" fmla="*/ 1294544 h 1294544"/>
              <a:gd name="csX26" fmla="*/ 6193050 w 10017303"/>
              <a:gd name="csY26" fmla="*/ 1294544 h 1294544"/>
              <a:gd name="csX27" fmla="*/ 5403451 w 10017303"/>
              <a:gd name="csY27" fmla="*/ 1294544 h 1294544"/>
              <a:gd name="csX28" fmla="*/ 4613852 w 10017303"/>
              <a:gd name="csY28" fmla="*/ 1294544 h 1294544"/>
              <a:gd name="csX29" fmla="*/ 4024599 w 10017303"/>
              <a:gd name="csY29" fmla="*/ 1294544 h 1294544"/>
              <a:gd name="csX30" fmla="*/ 3235000 w 10017303"/>
              <a:gd name="csY30" fmla="*/ 1294544 h 1294544"/>
              <a:gd name="csX31" fmla="*/ 2645746 w 10017303"/>
              <a:gd name="csY31" fmla="*/ 1294544 h 1294544"/>
              <a:gd name="csX32" fmla="*/ 1956320 w 10017303"/>
              <a:gd name="csY32" fmla="*/ 1294544 h 1294544"/>
              <a:gd name="csX33" fmla="*/ 1667586 w 10017303"/>
              <a:gd name="csY33" fmla="*/ 1294544 h 1294544"/>
              <a:gd name="csX34" fmla="*/ 877987 w 10017303"/>
              <a:gd name="csY34" fmla="*/ 1294544 h 1294544"/>
              <a:gd name="csX35" fmla="*/ 0 w 10017303"/>
              <a:gd name="csY35" fmla="*/ 1294544 h 1294544"/>
              <a:gd name="csX36" fmla="*/ 0 w 10017303"/>
              <a:gd name="csY36" fmla="*/ 850084 h 1294544"/>
              <a:gd name="csX37" fmla="*/ 0 w 10017303"/>
              <a:gd name="csY37" fmla="*/ 444460 h 1294544"/>
              <a:gd name="csX38" fmla="*/ 0 w 10017303"/>
              <a:gd name="csY38" fmla="*/ 0 h 129454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</a:cxnLst>
            <a:rect l="l" t="t" r="r" b="b"/>
            <a:pathLst>
              <a:path w="10017303" h="1294544" fill="none" extrusionOk="0">
                <a:moveTo>
                  <a:pt x="0" y="0"/>
                </a:moveTo>
                <a:cubicBezTo>
                  <a:pt x="82054" y="-2648"/>
                  <a:pt x="304659" y="16051"/>
                  <a:pt x="388907" y="0"/>
                </a:cubicBezTo>
                <a:cubicBezTo>
                  <a:pt x="473155" y="-16051"/>
                  <a:pt x="560596" y="12224"/>
                  <a:pt x="677641" y="0"/>
                </a:cubicBezTo>
                <a:cubicBezTo>
                  <a:pt x="794686" y="-12224"/>
                  <a:pt x="1089635" y="52838"/>
                  <a:pt x="1266894" y="0"/>
                </a:cubicBezTo>
                <a:cubicBezTo>
                  <a:pt x="1444153" y="-52838"/>
                  <a:pt x="1809118" y="18173"/>
                  <a:pt x="2056493" y="0"/>
                </a:cubicBezTo>
                <a:cubicBezTo>
                  <a:pt x="2303868" y="-18173"/>
                  <a:pt x="2443823" y="53017"/>
                  <a:pt x="2545573" y="0"/>
                </a:cubicBezTo>
                <a:cubicBezTo>
                  <a:pt x="2647323" y="-53017"/>
                  <a:pt x="2864213" y="34277"/>
                  <a:pt x="3034654" y="0"/>
                </a:cubicBezTo>
                <a:cubicBezTo>
                  <a:pt x="3205095" y="-34277"/>
                  <a:pt x="3504180" y="38323"/>
                  <a:pt x="3623907" y="0"/>
                </a:cubicBezTo>
                <a:cubicBezTo>
                  <a:pt x="3743634" y="-38323"/>
                  <a:pt x="4001913" y="58828"/>
                  <a:pt x="4313333" y="0"/>
                </a:cubicBezTo>
                <a:cubicBezTo>
                  <a:pt x="4624753" y="-58828"/>
                  <a:pt x="4819796" y="55822"/>
                  <a:pt x="5002759" y="0"/>
                </a:cubicBezTo>
                <a:cubicBezTo>
                  <a:pt x="5185722" y="-55822"/>
                  <a:pt x="5363730" y="68722"/>
                  <a:pt x="5692185" y="0"/>
                </a:cubicBezTo>
                <a:cubicBezTo>
                  <a:pt x="6020640" y="-68722"/>
                  <a:pt x="6198664" y="46123"/>
                  <a:pt x="6481784" y="0"/>
                </a:cubicBezTo>
                <a:cubicBezTo>
                  <a:pt x="6764904" y="-46123"/>
                  <a:pt x="6855573" y="36775"/>
                  <a:pt x="7071037" y="0"/>
                </a:cubicBezTo>
                <a:cubicBezTo>
                  <a:pt x="7286501" y="-36775"/>
                  <a:pt x="7547920" y="55242"/>
                  <a:pt x="7760464" y="0"/>
                </a:cubicBezTo>
                <a:cubicBezTo>
                  <a:pt x="7973008" y="-55242"/>
                  <a:pt x="8086446" y="2741"/>
                  <a:pt x="8349717" y="0"/>
                </a:cubicBezTo>
                <a:cubicBezTo>
                  <a:pt x="8612988" y="-2741"/>
                  <a:pt x="8789701" y="20443"/>
                  <a:pt x="8938970" y="0"/>
                </a:cubicBezTo>
                <a:cubicBezTo>
                  <a:pt x="9088239" y="-20443"/>
                  <a:pt x="9546716" y="93910"/>
                  <a:pt x="10017303" y="0"/>
                </a:cubicBezTo>
                <a:cubicBezTo>
                  <a:pt x="10056400" y="193087"/>
                  <a:pt x="9977196" y="275774"/>
                  <a:pt x="10017303" y="392678"/>
                </a:cubicBezTo>
                <a:cubicBezTo>
                  <a:pt x="10057410" y="509582"/>
                  <a:pt x="9979305" y="739449"/>
                  <a:pt x="10017303" y="837138"/>
                </a:cubicBezTo>
                <a:cubicBezTo>
                  <a:pt x="10055301" y="934827"/>
                  <a:pt x="9969556" y="1132300"/>
                  <a:pt x="10017303" y="1294544"/>
                </a:cubicBezTo>
                <a:cubicBezTo>
                  <a:pt x="9800994" y="1364484"/>
                  <a:pt x="9496138" y="1259519"/>
                  <a:pt x="9327877" y="1294544"/>
                </a:cubicBezTo>
                <a:cubicBezTo>
                  <a:pt x="9159616" y="1329569"/>
                  <a:pt x="8821414" y="1240959"/>
                  <a:pt x="8638451" y="1294544"/>
                </a:cubicBezTo>
                <a:cubicBezTo>
                  <a:pt x="8455488" y="1348129"/>
                  <a:pt x="8311045" y="1282131"/>
                  <a:pt x="8049198" y="1294544"/>
                </a:cubicBezTo>
                <a:cubicBezTo>
                  <a:pt x="7787351" y="1306957"/>
                  <a:pt x="7864654" y="1281459"/>
                  <a:pt x="7760464" y="1294544"/>
                </a:cubicBezTo>
                <a:cubicBezTo>
                  <a:pt x="7656274" y="1307629"/>
                  <a:pt x="7443843" y="1278758"/>
                  <a:pt x="7271383" y="1294544"/>
                </a:cubicBezTo>
                <a:cubicBezTo>
                  <a:pt x="7098923" y="1310330"/>
                  <a:pt x="6802537" y="1220392"/>
                  <a:pt x="6581957" y="1294544"/>
                </a:cubicBezTo>
                <a:cubicBezTo>
                  <a:pt x="6361377" y="1368696"/>
                  <a:pt x="6364087" y="1271454"/>
                  <a:pt x="6193050" y="1294544"/>
                </a:cubicBezTo>
                <a:cubicBezTo>
                  <a:pt x="6022013" y="1317634"/>
                  <a:pt x="5589112" y="1259267"/>
                  <a:pt x="5403451" y="1294544"/>
                </a:cubicBezTo>
                <a:cubicBezTo>
                  <a:pt x="5217790" y="1329821"/>
                  <a:pt x="4988314" y="1222317"/>
                  <a:pt x="4613852" y="1294544"/>
                </a:cubicBezTo>
                <a:cubicBezTo>
                  <a:pt x="4239390" y="1366771"/>
                  <a:pt x="4215880" y="1253289"/>
                  <a:pt x="4024599" y="1294544"/>
                </a:cubicBezTo>
                <a:cubicBezTo>
                  <a:pt x="3833318" y="1335799"/>
                  <a:pt x="3412159" y="1245274"/>
                  <a:pt x="3235000" y="1294544"/>
                </a:cubicBezTo>
                <a:cubicBezTo>
                  <a:pt x="3057841" y="1343814"/>
                  <a:pt x="2919457" y="1242859"/>
                  <a:pt x="2645746" y="1294544"/>
                </a:cubicBezTo>
                <a:cubicBezTo>
                  <a:pt x="2372035" y="1346229"/>
                  <a:pt x="2115287" y="1279468"/>
                  <a:pt x="1956320" y="1294544"/>
                </a:cubicBezTo>
                <a:cubicBezTo>
                  <a:pt x="1797353" y="1309620"/>
                  <a:pt x="1774112" y="1264015"/>
                  <a:pt x="1667586" y="1294544"/>
                </a:cubicBezTo>
                <a:cubicBezTo>
                  <a:pt x="1561060" y="1325073"/>
                  <a:pt x="1088129" y="1274483"/>
                  <a:pt x="877987" y="1294544"/>
                </a:cubicBezTo>
                <a:cubicBezTo>
                  <a:pt x="667845" y="1314605"/>
                  <a:pt x="210631" y="1265110"/>
                  <a:pt x="0" y="1294544"/>
                </a:cubicBezTo>
                <a:cubicBezTo>
                  <a:pt x="-29544" y="1074365"/>
                  <a:pt x="22208" y="1027241"/>
                  <a:pt x="0" y="850084"/>
                </a:cubicBezTo>
                <a:cubicBezTo>
                  <a:pt x="-22208" y="672927"/>
                  <a:pt x="12738" y="634337"/>
                  <a:pt x="0" y="444460"/>
                </a:cubicBezTo>
                <a:cubicBezTo>
                  <a:pt x="-12738" y="254583"/>
                  <a:pt x="21064" y="111318"/>
                  <a:pt x="0" y="0"/>
                </a:cubicBezTo>
                <a:close/>
              </a:path>
              <a:path w="10017303" h="1294544" stroke="0" extrusionOk="0">
                <a:moveTo>
                  <a:pt x="0" y="0"/>
                </a:moveTo>
                <a:cubicBezTo>
                  <a:pt x="243786" y="-50043"/>
                  <a:pt x="360527" y="18083"/>
                  <a:pt x="489080" y="0"/>
                </a:cubicBezTo>
                <a:cubicBezTo>
                  <a:pt x="617633" y="-18083"/>
                  <a:pt x="670408" y="26635"/>
                  <a:pt x="777814" y="0"/>
                </a:cubicBezTo>
                <a:cubicBezTo>
                  <a:pt x="885220" y="-26635"/>
                  <a:pt x="1401811" y="561"/>
                  <a:pt x="1567413" y="0"/>
                </a:cubicBezTo>
                <a:cubicBezTo>
                  <a:pt x="1733015" y="-561"/>
                  <a:pt x="1937554" y="8306"/>
                  <a:pt x="2056493" y="0"/>
                </a:cubicBezTo>
                <a:cubicBezTo>
                  <a:pt x="2175432" y="-8306"/>
                  <a:pt x="2325828" y="29415"/>
                  <a:pt x="2545573" y="0"/>
                </a:cubicBezTo>
                <a:cubicBezTo>
                  <a:pt x="2765318" y="-29415"/>
                  <a:pt x="3131605" y="2647"/>
                  <a:pt x="3335173" y="0"/>
                </a:cubicBezTo>
                <a:cubicBezTo>
                  <a:pt x="3538741" y="-2647"/>
                  <a:pt x="3567692" y="27433"/>
                  <a:pt x="3724080" y="0"/>
                </a:cubicBezTo>
                <a:cubicBezTo>
                  <a:pt x="3880468" y="-27433"/>
                  <a:pt x="4216873" y="40742"/>
                  <a:pt x="4513679" y="0"/>
                </a:cubicBezTo>
                <a:cubicBezTo>
                  <a:pt x="4810485" y="-40742"/>
                  <a:pt x="5055496" y="19128"/>
                  <a:pt x="5303278" y="0"/>
                </a:cubicBezTo>
                <a:cubicBezTo>
                  <a:pt x="5551060" y="-19128"/>
                  <a:pt x="5746539" y="19012"/>
                  <a:pt x="5892531" y="0"/>
                </a:cubicBezTo>
                <a:cubicBezTo>
                  <a:pt x="6038523" y="-19012"/>
                  <a:pt x="6394584" y="11500"/>
                  <a:pt x="6682130" y="0"/>
                </a:cubicBezTo>
                <a:cubicBezTo>
                  <a:pt x="6969676" y="-11500"/>
                  <a:pt x="7059451" y="26036"/>
                  <a:pt x="7171210" y="0"/>
                </a:cubicBezTo>
                <a:cubicBezTo>
                  <a:pt x="7282969" y="-26036"/>
                  <a:pt x="7531452" y="34417"/>
                  <a:pt x="7660291" y="0"/>
                </a:cubicBezTo>
                <a:cubicBezTo>
                  <a:pt x="7789130" y="-34417"/>
                  <a:pt x="8028162" y="6211"/>
                  <a:pt x="8349717" y="0"/>
                </a:cubicBezTo>
                <a:cubicBezTo>
                  <a:pt x="8671272" y="-6211"/>
                  <a:pt x="8667696" y="43923"/>
                  <a:pt x="8838797" y="0"/>
                </a:cubicBezTo>
                <a:cubicBezTo>
                  <a:pt x="9009898" y="-43923"/>
                  <a:pt x="9669003" y="65392"/>
                  <a:pt x="10017303" y="0"/>
                </a:cubicBezTo>
                <a:cubicBezTo>
                  <a:pt x="10060632" y="228610"/>
                  <a:pt x="9968417" y="351551"/>
                  <a:pt x="10017303" y="457406"/>
                </a:cubicBezTo>
                <a:cubicBezTo>
                  <a:pt x="10066189" y="563261"/>
                  <a:pt x="9977317" y="776264"/>
                  <a:pt x="10017303" y="901866"/>
                </a:cubicBezTo>
                <a:cubicBezTo>
                  <a:pt x="10057289" y="1027468"/>
                  <a:pt x="9995019" y="1120400"/>
                  <a:pt x="10017303" y="1294544"/>
                </a:cubicBezTo>
                <a:cubicBezTo>
                  <a:pt x="9959487" y="1314994"/>
                  <a:pt x="9803961" y="1262815"/>
                  <a:pt x="9728569" y="1294544"/>
                </a:cubicBezTo>
                <a:cubicBezTo>
                  <a:pt x="9653177" y="1326273"/>
                  <a:pt x="9249581" y="1202556"/>
                  <a:pt x="8938970" y="1294544"/>
                </a:cubicBezTo>
                <a:cubicBezTo>
                  <a:pt x="8628359" y="1386532"/>
                  <a:pt x="8532302" y="1291118"/>
                  <a:pt x="8349717" y="1294544"/>
                </a:cubicBezTo>
                <a:cubicBezTo>
                  <a:pt x="8167132" y="1297970"/>
                  <a:pt x="8128086" y="1293238"/>
                  <a:pt x="7960810" y="1294544"/>
                </a:cubicBezTo>
                <a:cubicBezTo>
                  <a:pt x="7793534" y="1295850"/>
                  <a:pt x="7609082" y="1235128"/>
                  <a:pt x="7371557" y="1294544"/>
                </a:cubicBezTo>
                <a:cubicBezTo>
                  <a:pt x="7134032" y="1353960"/>
                  <a:pt x="7166043" y="1276212"/>
                  <a:pt x="7082822" y="1294544"/>
                </a:cubicBezTo>
                <a:cubicBezTo>
                  <a:pt x="6999601" y="1312876"/>
                  <a:pt x="6871191" y="1276173"/>
                  <a:pt x="6794088" y="1294544"/>
                </a:cubicBezTo>
                <a:cubicBezTo>
                  <a:pt x="6716985" y="1312915"/>
                  <a:pt x="6483591" y="1278818"/>
                  <a:pt x="6204835" y="1294544"/>
                </a:cubicBezTo>
                <a:cubicBezTo>
                  <a:pt x="5926079" y="1310270"/>
                  <a:pt x="5995661" y="1253929"/>
                  <a:pt x="5815928" y="1294544"/>
                </a:cubicBezTo>
                <a:cubicBezTo>
                  <a:pt x="5636195" y="1335159"/>
                  <a:pt x="5286275" y="1219584"/>
                  <a:pt x="5126502" y="1294544"/>
                </a:cubicBezTo>
                <a:cubicBezTo>
                  <a:pt x="4966729" y="1369504"/>
                  <a:pt x="4917511" y="1258289"/>
                  <a:pt x="4737595" y="1294544"/>
                </a:cubicBezTo>
                <a:cubicBezTo>
                  <a:pt x="4557679" y="1330799"/>
                  <a:pt x="4343582" y="1219918"/>
                  <a:pt x="4048169" y="1294544"/>
                </a:cubicBezTo>
                <a:cubicBezTo>
                  <a:pt x="3752756" y="1369170"/>
                  <a:pt x="3847689" y="1268954"/>
                  <a:pt x="3759435" y="1294544"/>
                </a:cubicBezTo>
                <a:cubicBezTo>
                  <a:pt x="3671181" y="1320134"/>
                  <a:pt x="3208752" y="1281159"/>
                  <a:pt x="3070009" y="1294544"/>
                </a:cubicBezTo>
                <a:cubicBezTo>
                  <a:pt x="2931266" y="1307929"/>
                  <a:pt x="2865038" y="1251990"/>
                  <a:pt x="2681102" y="1294544"/>
                </a:cubicBezTo>
                <a:cubicBezTo>
                  <a:pt x="2497166" y="1337098"/>
                  <a:pt x="2485309" y="1274211"/>
                  <a:pt x="2392368" y="1294544"/>
                </a:cubicBezTo>
                <a:cubicBezTo>
                  <a:pt x="2299427" y="1314877"/>
                  <a:pt x="2142967" y="1268811"/>
                  <a:pt x="2003461" y="1294544"/>
                </a:cubicBezTo>
                <a:cubicBezTo>
                  <a:pt x="1863955" y="1320277"/>
                  <a:pt x="1587237" y="1285386"/>
                  <a:pt x="1314034" y="1294544"/>
                </a:cubicBezTo>
                <a:cubicBezTo>
                  <a:pt x="1040831" y="1303702"/>
                  <a:pt x="1090967" y="1252000"/>
                  <a:pt x="925127" y="1294544"/>
                </a:cubicBezTo>
                <a:cubicBezTo>
                  <a:pt x="759287" y="1337088"/>
                  <a:pt x="714461" y="1283032"/>
                  <a:pt x="636393" y="1294544"/>
                </a:cubicBezTo>
                <a:cubicBezTo>
                  <a:pt x="558325" y="1306056"/>
                  <a:pt x="158063" y="1245646"/>
                  <a:pt x="0" y="1294544"/>
                </a:cubicBezTo>
                <a:cubicBezTo>
                  <a:pt x="-17380" y="1164776"/>
                  <a:pt x="24368" y="1084637"/>
                  <a:pt x="0" y="875975"/>
                </a:cubicBezTo>
                <a:cubicBezTo>
                  <a:pt x="-24368" y="667313"/>
                  <a:pt x="39061" y="584121"/>
                  <a:pt x="0" y="483296"/>
                </a:cubicBezTo>
                <a:cubicBezTo>
                  <a:pt x="-39061" y="382471"/>
                  <a:pt x="23630" y="142034"/>
                  <a:pt x="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solidFill>
              <a:schemeClr val="accent1">
                <a:shade val="15000"/>
              </a:schemeClr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53D5587-D94F-DC65-012E-2942FD894AD3}"/>
              </a:ext>
            </a:extLst>
          </p:cNvPr>
          <p:cNvSpPr/>
          <p:nvPr/>
        </p:nvSpPr>
        <p:spPr>
          <a:xfrm>
            <a:off x="1613043" y="1690688"/>
            <a:ext cx="9462499" cy="1738312"/>
          </a:xfrm>
          <a:custGeom>
            <a:avLst/>
            <a:gdLst>
              <a:gd name="csX0" fmla="*/ 0 w 9462499"/>
              <a:gd name="csY0" fmla="*/ 0 h 1738312"/>
              <a:gd name="csX1" fmla="*/ 307531 w 9462499"/>
              <a:gd name="csY1" fmla="*/ 0 h 1738312"/>
              <a:gd name="csX2" fmla="*/ 1088187 w 9462499"/>
              <a:gd name="csY2" fmla="*/ 0 h 1738312"/>
              <a:gd name="csX3" fmla="*/ 1679594 w 9462499"/>
              <a:gd name="csY3" fmla="*/ 0 h 1738312"/>
              <a:gd name="csX4" fmla="*/ 1987125 w 9462499"/>
              <a:gd name="csY4" fmla="*/ 0 h 1738312"/>
              <a:gd name="csX5" fmla="*/ 2578531 w 9462499"/>
              <a:gd name="csY5" fmla="*/ 0 h 1738312"/>
              <a:gd name="csX6" fmla="*/ 3359187 w 9462499"/>
              <a:gd name="csY6" fmla="*/ 0 h 1738312"/>
              <a:gd name="csX7" fmla="*/ 3855968 w 9462499"/>
              <a:gd name="csY7" fmla="*/ 0 h 1738312"/>
              <a:gd name="csX8" fmla="*/ 4352750 w 9462499"/>
              <a:gd name="csY8" fmla="*/ 0 h 1738312"/>
              <a:gd name="csX9" fmla="*/ 4944156 w 9462499"/>
              <a:gd name="csY9" fmla="*/ 0 h 1738312"/>
              <a:gd name="csX10" fmla="*/ 5630187 w 9462499"/>
              <a:gd name="csY10" fmla="*/ 0 h 1738312"/>
              <a:gd name="csX11" fmla="*/ 6316218 w 9462499"/>
              <a:gd name="csY11" fmla="*/ 0 h 1738312"/>
              <a:gd name="csX12" fmla="*/ 7002249 w 9462499"/>
              <a:gd name="csY12" fmla="*/ 0 h 1738312"/>
              <a:gd name="csX13" fmla="*/ 7782905 w 9462499"/>
              <a:gd name="csY13" fmla="*/ 0 h 1738312"/>
              <a:gd name="csX14" fmla="*/ 8374312 w 9462499"/>
              <a:gd name="csY14" fmla="*/ 0 h 1738312"/>
              <a:gd name="csX15" fmla="*/ 9462499 w 9462499"/>
              <a:gd name="csY15" fmla="*/ 0 h 1738312"/>
              <a:gd name="csX16" fmla="*/ 9462499 w 9462499"/>
              <a:gd name="csY16" fmla="*/ 579437 h 1738312"/>
              <a:gd name="csX17" fmla="*/ 9462499 w 9462499"/>
              <a:gd name="csY17" fmla="*/ 1193641 h 1738312"/>
              <a:gd name="csX18" fmla="*/ 9462499 w 9462499"/>
              <a:gd name="csY18" fmla="*/ 1738312 h 1738312"/>
              <a:gd name="csX19" fmla="*/ 8681843 w 9462499"/>
              <a:gd name="csY19" fmla="*/ 1738312 h 1738312"/>
              <a:gd name="csX20" fmla="*/ 8185062 w 9462499"/>
              <a:gd name="csY20" fmla="*/ 1738312 h 1738312"/>
              <a:gd name="csX21" fmla="*/ 7688280 w 9462499"/>
              <a:gd name="csY21" fmla="*/ 1738312 h 1738312"/>
              <a:gd name="csX22" fmla="*/ 7191499 w 9462499"/>
              <a:gd name="csY22" fmla="*/ 1738312 h 1738312"/>
              <a:gd name="csX23" fmla="*/ 6505468 w 9462499"/>
              <a:gd name="csY23" fmla="*/ 1738312 h 1738312"/>
              <a:gd name="csX24" fmla="*/ 5914062 w 9462499"/>
              <a:gd name="csY24" fmla="*/ 1738312 h 1738312"/>
              <a:gd name="csX25" fmla="*/ 5606531 w 9462499"/>
              <a:gd name="csY25" fmla="*/ 1738312 h 1738312"/>
              <a:gd name="csX26" fmla="*/ 5109749 w 9462499"/>
              <a:gd name="csY26" fmla="*/ 1738312 h 1738312"/>
              <a:gd name="csX27" fmla="*/ 4423718 w 9462499"/>
              <a:gd name="csY27" fmla="*/ 1738312 h 1738312"/>
              <a:gd name="csX28" fmla="*/ 4021562 w 9462499"/>
              <a:gd name="csY28" fmla="*/ 1738312 h 1738312"/>
              <a:gd name="csX29" fmla="*/ 3240906 w 9462499"/>
              <a:gd name="csY29" fmla="*/ 1738312 h 1738312"/>
              <a:gd name="csX30" fmla="*/ 2460250 w 9462499"/>
              <a:gd name="csY30" fmla="*/ 1738312 h 1738312"/>
              <a:gd name="csX31" fmla="*/ 1868844 w 9462499"/>
              <a:gd name="csY31" fmla="*/ 1738312 h 1738312"/>
              <a:gd name="csX32" fmla="*/ 1088187 w 9462499"/>
              <a:gd name="csY32" fmla="*/ 1738312 h 1738312"/>
              <a:gd name="csX33" fmla="*/ 0 w 9462499"/>
              <a:gd name="csY33" fmla="*/ 1738312 h 1738312"/>
              <a:gd name="csX34" fmla="*/ 0 w 9462499"/>
              <a:gd name="csY34" fmla="*/ 1141492 h 1738312"/>
              <a:gd name="csX35" fmla="*/ 0 w 9462499"/>
              <a:gd name="csY35" fmla="*/ 596820 h 1738312"/>
              <a:gd name="csX36" fmla="*/ 0 w 9462499"/>
              <a:gd name="csY36" fmla="*/ 0 h 173831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</a:cxnLst>
            <a:rect l="l" t="t" r="r" b="b"/>
            <a:pathLst>
              <a:path w="9462499" h="1738312" fill="none" extrusionOk="0">
                <a:moveTo>
                  <a:pt x="0" y="0"/>
                </a:moveTo>
                <a:cubicBezTo>
                  <a:pt x="100106" y="-15249"/>
                  <a:pt x="203582" y="19516"/>
                  <a:pt x="307531" y="0"/>
                </a:cubicBezTo>
                <a:cubicBezTo>
                  <a:pt x="411480" y="-19516"/>
                  <a:pt x="731139" y="62627"/>
                  <a:pt x="1088187" y="0"/>
                </a:cubicBezTo>
                <a:cubicBezTo>
                  <a:pt x="1445235" y="-62627"/>
                  <a:pt x="1441005" y="47155"/>
                  <a:pt x="1679594" y="0"/>
                </a:cubicBezTo>
                <a:cubicBezTo>
                  <a:pt x="1918183" y="-47155"/>
                  <a:pt x="1918521" y="14024"/>
                  <a:pt x="1987125" y="0"/>
                </a:cubicBezTo>
                <a:cubicBezTo>
                  <a:pt x="2055729" y="-14024"/>
                  <a:pt x="2410127" y="10306"/>
                  <a:pt x="2578531" y="0"/>
                </a:cubicBezTo>
                <a:cubicBezTo>
                  <a:pt x="2746935" y="-10306"/>
                  <a:pt x="3015833" y="24048"/>
                  <a:pt x="3359187" y="0"/>
                </a:cubicBezTo>
                <a:cubicBezTo>
                  <a:pt x="3702541" y="-24048"/>
                  <a:pt x="3695992" y="44557"/>
                  <a:pt x="3855968" y="0"/>
                </a:cubicBezTo>
                <a:cubicBezTo>
                  <a:pt x="4015944" y="-44557"/>
                  <a:pt x="4250503" y="1796"/>
                  <a:pt x="4352750" y="0"/>
                </a:cubicBezTo>
                <a:cubicBezTo>
                  <a:pt x="4454997" y="-1796"/>
                  <a:pt x="4718361" y="30754"/>
                  <a:pt x="4944156" y="0"/>
                </a:cubicBezTo>
                <a:cubicBezTo>
                  <a:pt x="5169951" y="-30754"/>
                  <a:pt x="5421948" y="37348"/>
                  <a:pt x="5630187" y="0"/>
                </a:cubicBezTo>
                <a:cubicBezTo>
                  <a:pt x="5838426" y="-37348"/>
                  <a:pt x="6080737" y="39907"/>
                  <a:pt x="6316218" y="0"/>
                </a:cubicBezTo>
                <a:cubicBezTo>
                  <a:pt x="6551699" y="-39907"/>
                  <a:pt x="6739862" y="35282"/>
                  <a:pt x="7002249" y="0"/>
                </a:cubicBezTo>
                <a:cubicBezTo>
                  <a:pt x="7264636" y="-35282"/>
                  <a:pt x="7439906" y="40556"/>
                  <a:pt x="7782905" y="0"/>
                </a:cubicBezTo>
                <a:cubicBezTo>
                  <a:pt x="8125904" y="-40556"/>
                  <a:pt x="8172616" y="64931"/>
                  <a:pt x="8374312" y="0"/>
                </a:cubicBezTo>
                <a:cubicBezTo>
                  <a:pt x="8576008" y="-64931"/>
                  <a:pt x="9144161" y="9999"/>
                  <a:pt x="9462499" y="0"/>
                </a:cubicBezTo>
                <a:cubicBezTo>
                  <a:pt x="9513291" y="234665"/>
                  <a:pt x="9453407" y="429180"/>
                  <a:pt x="9462499" y="579437"/>
                </a:cubicBezTo>
                <a:cubicBezTo>
                  <a:pt x="9471591" y="729694"/>
                  <a:pt x="9422273" y="1042914"/>
                  <a:pt x="9462499" y="1193641"/>
                </a:cubicBezTo>
                <a:cubicBezTo>
                  <a:pt x="9502725" y="1344368"/>
                  <a:pt x="9403819" y="1530840"/>
                  <a:pt x="9462499" y="1738312"/>
                </a:cubicBezTo>
                <a:cubicBezTo>
                  <a:pt x="9080007" y="1741796"/>
                  <a:pt x="8866346" y="1656535"/>
                  <a:pt x="8681843" y="1738312"/>
                </a:cubicBezTo>
                <a:cubicBezTo>
                  <a:pt x="8497340" y="1820089"/>
                  <a:pt x="8308311" y="1713080"/>
                  <a:pt x="8185062" y="1738312"/>
                </a:cubicBezTo>
                <a:cubicBezTo>
                  <a:pt x="8061813" y="1763544"/>
                  <a:pt x="7822375" y="1694710"/>
                  <a:pt x="7688280" y="1738312"/>
                </a:cubicBezTo>
                <a:cubicBezTo>
                  <a:pt x="7554185" y="1781914"/>
                  <a:pt x="7342294" y="1723721"/>
                  <a:pt x="7191499" y="1738312"/>
                </a:cubicBezTo>
                <a:cubicBezTo>
                  <a:pt x="7040704" y="1752903"/>
                  <a:pt x="6711054" y="1723602"/>
                  <a:pt x="6505468" y="1738312"/>
                </a:cubicBezTo>
                <a:cubicBezTo>
                  <a:pt x="6299882" y="1753022"/>
                  <a:pt x="6085941" y="1711823"/>
                  <a:pt x="5914062" y="1738312"/>
                </a:cubicBezTo>
                <a:cubicBezTo>
                  <a:pt x="5742183" y="1764801"/>
                  <a:pt x="5745883" y="1723742"/>
                  <a:pt x="5606531" y="1738312"/>
                </a:cubicBezTo>
                <a:cubicBezTo>
                  <a:pt x="5467179" y="1752882"/>
                  <a:pt x="5319910" y="1720762"/>
                  <a:pt x="5109749" y="1738312"/>
                </a:cubicBezTo>
                <a:cubicBezTo>
                  <a:pt x="4899588" y="1755862"/>
                  <a:pt x="4648603" y="1691338"/>
                  <a:pt x="4423718" y="1738312"/>
                </a:cubicBezTo>
                <a:cubicBezTo>
                  <a:pt x="4198833" y="1785286"/>
                  <a:pt x="4112317" y="1734347"/>
                  <a:pt x="4021562" y="1738312"/>
                </a:cubicBezTo>
                <a:cubicBezTo>
                  <a:pt x="3930807" y="1742277"/>
                  <a:pt x="3477234" y="1690043"/>
                  <a:pt x="3240906" y="1738312"/>
                </a:cubicBezTo>
                <a:cubicBezTo>
                  <a:pt x="3004578" y="1786581"/>
                  <a:pt x="2718132" y="1645804"/>
                  <a:pt x="2460250" y="1738312"/>
                </a:cubicBezTo>
                <a:cubicBezTo>
                  <a:pt x="2202368" y="1830820"/>
                  <a:pt x="2020385" y="1688942"/>
                  <a:pt x="1868844" y="1738312"/>
                </a:cubicBezTo>
                <a:cubicBezTo>
                  <a:pt x="1717303" y="1787682"/>
                  <a:pt x="1465574" y="1650788"/>
                  <a:pt x="1088187" y="1738312"/>
                </a:cubicBezTo>
                <a:cubicBezTo>
                  <a:pt x="710800" y="1825836"/>
                  <a:pt x="324381" y="1657661"/>
                  <a:pt x="0" y="1738312"/>
                </a:cubicBezTo>
                <a:cubicBezTo>
                  <a:pt x="-62789" y="1515883"/>
                  <a:pt x="51511" y="1304488"/>
                  <a:pt x="0" y="1141492"/>
                </a:cubicBezTo>
                <a:cubicBezTo>
                  <a:pt x="-51511" y="978496"/>
                  <a:pt x="15815" y="800629"/>
                  <a:pt x="0" y="596820"/>
                </a:cubicBezTo>
                <a:cubicBezTo>
                  <a:pt x="-15815" y="393011"/>
                  <a:pt x="13027" y="225753"/>
                  <a:pt x="0" y="0"/>
                </a:cubicBezTo>
                <a:close/>
              </a:path>
              <a:path w="9462499" h="1738312" stroke="0" extrusionOk="0">
                <a:moveTo>
                  <a:pt x="0" y="0"/>
                </a:moveTo>
                <a:cubicBezTo>
                  <a:pt x="124470" y="-27979"/>
                  <a:pt x="369115" y="53743"/>
                  <a:pt x="496781" y="0"/>
                </a:cubicBezTo>
                <a:cubicBezTo>
                  <a:pt x="624447" y="-53743"/>
                  <a:pt x="727502" y="7810"/>
                  <a:pt x="804312" y="0"/>
                </a:cubicBezTo>
                <a:cubicBezTo>
                  <a:pt x="881122" y="-7810"/>
                  <a:pt x="1425457" y="39259"/>
                  <a:pt x="1584969" y="0"/>
                </a:cubicBezTo>
                <a:cubicBezTo>
                  <a:pt x="1744481" y="-39259"/>
                  <a:pt x="1859316" y="18957"/>
                  <a:pt x="2081750" y="0"/>
                </a:cubicBezTo>
                <a:cubicBezTo>
                  <a:pt x="2304184" y="-18957"/>
                  <a:pt x="2368750" y="29457"/>
                  <a:pt x="2578531" y="0"/>
                </a:cubicBezTo>
                <a:cubicBezTo>
                  <a:pt x="2788312" y="-29457"/>
                  <a:pt x="3188846" y="1512"/>
                  <a:pt x="3359187" y="0"/>
                </a:cubicBezTo>
                <a:cubicBezTo>
                  <a:pt x="3529528" y="-1512"/>
                  <a:pt x="3629804" y="41896"/>
                  <a:pt x="3761343" y="0"/>
                </a:cubicBezTo>
                <a:cubicBezTo>
                  <a:pt x="3892882" y="-41896"/>
                  <a:pt x="4261834" y="87732"/>
                  <a:pt x="4542000" y="0"/>
                </a:cubicBezTo>
                <a:cubicBezTo>
                  <a:pt x="4822166" y="-87732"/>
                  <a:pt x="4988830" y="69622"/>
                  <a:pt x="5322656" y="0"/>
                </a:cubicBezTo>
                <a:cubicBezTo>
                  <a:pt x="5656482" y="-69622"/>
                  <a:pt x="5657341" y="31058"/>
                  <a:pt x="5914062" y="0"/>
                </a:cubicBezTo>
                <a:cubicBezTo>
                  <a:pt x="6170783" y="-31058"/>
                  <a:pt x="6459118" y="13651"/>
                  <a:pt x="6694718" y="0"/>
                </a:cubicBezTo>
                <a:cubicBezTo>
                  <a:pt x="6930318" y="-13651"/>
                  <a:pt x="7001365" y="33231"/>
                  <a:pt x="7191499" y="0"/>
                </a:cubicBezTo>
                <a:cubicBezTo>
                  <a:pt x="7381633" y="-33231"/>
                  <a:pt x="7471078" y="26104"/>
                  <a:pt x="7688280" y="0"/>
                </a:cubicBezTo>
                <a:cubicBezTo>
                  <a:pt x="7905482" y="-26104"/>
                  <a:pt x="8208059" y="32971"/>
                  <a:pt x="8374312" y="0"/>
                </a:cubicBezTo>
                <a:cubicBezTo>
                  <a:pt x="8540565" y="-32971"/>
                  <a:pt x="8653114" y="22014"/>
                  <a:pt x="8871093" y="0"/>
                </a:cubicBezTo>
                <a:cubicBezTo>
                  <a:pt x="9089072" y="-22014"/>
                  <a:pt x="9296262" y="51823"/>
                  <a:pt x="9462499" y="0"/>
                </a:cubicBezTo>
                <a:cubicBezTo>
                  <a:pt x="9512844" y="151156"/>
                  <a:pt x="9414965" y="427521"/>
                  <a:pt x="9462499" y="614204"/>
                </a:cubicBezTo>
                <a:cubicBezTo>
                  <a:pt x="9510033" y="800887"/>
                  <a:pt x="9449434" y="999535"/>
                  <a:pt x="9462499" y="1211024"/>
                </a:cubicBezTo>
                <a:cubicBezTo>
                  <a:pt x="9475564" y="1422513"/>
                  <a:pt x="9459700" y="1538991"/>
                  <a:pt x="9462499" y="1738312"/>
                </a:cubicBezTo>
                <a:cubicBezTo>
                  <a:pt x="9342714" y="1771754"/>
                  <a:pt x="9308258" y="1702956"/>
                  <a:pt x="9154968" y="1738312"/>
                </a:cubicBezTo>
                <a:cubicBezTo>
                  <a:pt x="9001678" y="1773668"/>
                  <a:pt x="8682779" y="1687964"/>
                  <a:pt x="8374312" y="1738312"/>
                </a:cubicBezTo>
                <a:cubicBezTo>
                  <a:pt x="8065845" y="1788660"/>
                  <a:pt x="7940190" y="1689039"/>
                  <a:pt x="7782905" y="1738312"/>
                </a:cubicBezTo>
                <a:cubicBezTo>
                  <a:pt x="7625620" y="1787585"/>
                  <a:pt x="7566845" y="1729844"/>
                  <a:pt x="7380749" y="1738312"/>
                </a:cubicBezTo>
                <a:cubicBezTo>
                  <a:pt x="7194653" y="1746780"/>
                  <a:pt x="7047287" y="1670910"/>
                  <a:pt x="6789343" y="1738312"/>
                </a:cubicBezTo>
                <a:cubicBezTo>
                  <a:pt x="6531399" y="1805714"/>
                  <a:pt x="6603467" y="1702654"/>
                  <a:pt x="6481812" y="1738312"/>
                </a:cubicBezTo>
                <a:cubicBezTo>
                  <a:pt x="6360157" y="1773970"/>
                  <a:pt x="6277559" y="1736663"/>
                  <a:pt x="6174281" y="1738312"/>
                </a:cubicBezTo>
                <a:cubicBezTo>
                  <a:pt x="6071003" y="1739961"/>
                  <a:pt x="5791365" y="1687600"/>
                  <a:pt x="5582874" y="1738312"/>
                </a:cubicBezTo>
                <a:cubicBezTo>
                  <a:pt x="5374383" y="1789024"/>
                  <a:pt x="5378895" y="1699389"/>
                  <a:pt x="5180718" y="1738312"/>
                </a:cubicBezTo>
                <a:cubicBezTo>
                  <a:pt x="4982541" y="1777235"/>
                  <a:pt x="4698456" y="1718841"/>
                  <a:pt x="4494687" y="1738312"/>
                </a:cubicBezTo>
                <a:cubicBezTo>
                  <a:pt x="4290918" y="1757783"/>
                  <a:pt x="4218185" y="1727608"/>
                  <a:pt x="4092531" y="1738312"/>
                </a:cubicBezTo>
                <a:cubicBezTo>
                  <a:pt x="3966877" y="1749016"/>
                  <a:pt x="3702839" y="1728640"/>
                  <a:pt x="3406500" y="1738312"/>
                </a:cubicBezTo>
                <a:cubicBezTo>
                  <a:pt x="3110161" y="1747984"/>
                  <a:pt x="3160940" y="1704626"/>
                  <a:pt x="3098968" y="1738312"/>
                </a:cubicBezTo>
                <a:cubicBezTo>
                  <a:pt x="3036996" y="1771998"/>
                  <a:pt x="2661300" y="1730311"/>
                  <a:pt x="2412937" y="1738312"/>
                </a:cubicBezTo>
                <a:cubicBezTo>
                  <a:pt x="2164574" y="1746313"/>
                  <a:pt x="2145829" y="1731580"/>
                  <a:pt x="2010781" y="1738312"/>
                </a:cubicBezTo>
                <a:cubicBezTo>
                  <a:pt x="1875733" y="1745044"/>
                  <a:pt x="1790947" y="1728833"/>
                  <a:pt x="1703250" y="1738312"/>
                </a:cubicBezTo>
                <a:cubicBezTo>
                  <a:pt x="1615553" y="1747791"/>
                  <a:pt x="1388046" y="1736633"/>
                  <a:pt x="1301094" y="1738312"/>
                </a:cubicBezTo>
                <a:cubicBezTo>
                  <a:pt x="1214142" y="1739991"/>
                  <a:pt x="888027" y="1679909"/>
                  <a:pt x="615062" y="1738312"/>
                </a:cubicBezTo>
                <a:cubicBezTo>
                  <a:pt x="342097" y="1796715"/>
                  <a:pt x="285161" y="1699250"/>
                  <a:pt x="0" y="1738312"/>
                </a:cubicBezTo>
                <a:cubicBezTo>
                  <a:pt x="-43906" y="1549666"/>
                  <a:pt x="3018" y="1379572"/>
                  <a:pt x="0" y="1211024"/>
                </a:cubicBezTo>
                <a:cubicBezTo>
                  <a:pt x="-3018" y="1042476"/>
                  <a:pt x="53262" y="835869"/>
                  <a:pt x="0" y="683736"/>
                </a:cubicBezTo>
                <a:cubicBezTo>
                  <a:pt x="-53262" y="531603"/>
                  <a:pt x="19314" y="305053"/>
                  <a:pt x="0" y="0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143000" indent="-1143000">
              <a:buAutoNum type="arabicParenR"/>
            </a:pPr>
            <a:r>
              <a:rPr lang="en-US" dirty="0">
                <a:latin typeface="Gabriola" pitchFamily="82" charset="0"/>
              </a:rPr>
              <a:t>Each cel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CF2EEF-F050-DEA8-9AFE-2B7EF1D0F0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8000" dirty="0">
                <a:latin typeface="Gabriola" pitchFamily="82" charset="0"/>
              </a:rPr>
              <a:t>Within Cells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FA7F9FF-0D9C-8DD6-418E-1E4CFB88A281}"/>
              </a:ext>
            </a:extLst>
          </p:cNvPr>
          <p:cNvSpPr txBox="1">
            <a:spLocks/>
          </p:cNvSpPr>
          <p:nvPr/>
        </p:nvSpPr>
        <p:spPr>
          <a:xfrm>
            <a:off x="838200" y="3272220"/>
            <a:ext cx="10515600" cy="25121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143000" indent="-1143000">
              <a:buAutoNum type="arabicParenR"/>
            </a:pPr>
            <a:r>
              <a:rPr lang="en-US" sz="5400" dirty="0">
                <a:latin typeface="Gabriola" pitchFamily="82" charset="0"/>
              </a:rPr>
              <a:t>Each cell must have </a:t>
            </a:r>
            <a:r>
              <a:rPr lang="en-US" sz="5400" b="1" dirty="0">
                <a:latin typeface="Gabriola" pitchFamily="82" charset="0"/>
              </a:rPr>
              <a:t>At Least </a:t>
            </a:r>
            <a:r>
              <a:rPr lang="en-US" sz="5400" dirty="0">
                <a:latin typeface="Gabriola" pitchFamily="82" charset="0"/>
              </a:rPr>
              <a:t>One color</a:t>
            </a:r>
          </a:p>
          <a:p>
            <a:pPr marL="1143000" indent="-1143000">
              <a:buAutoNum type="arabicParenR"/>
            </a:pPr>
            <a:r>
              <a:rPr lang="en-US" sz="5400" dirty="0">
                <a:latin typeface="Gabriola" pitchFamily="82" charset="0"/>
              </a:rPr>
              <a:t>Each cell must have </a:t>
            </a:r>
            <a:r>
              <a:rPr lang="en-US" sz="5400" b="1" dirty="0">
                <a:latin typeface="Gabriola" pitchFamily="82" charset="0"/>
              </a:rPr>
              <a:t>Exactly </a:t>
            </a:r>
            <a:r>
              <a:rPr lang="en-US" sz="5400" dirty="0">
                <a:latin typeface="Gabriola" pitchFamily="82" charset="0"/>
              </a:rPr>
              <a:t>One color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59BBDC2-E63D-8ACB-5DEA-E827D193DACC}"/>
              </a:ext>
            </a:extLst>
          </p:cNvPr>
          <p:cNvSpPr txBox="1">
            <a:spLocks/>
          </p:cNvSpPr>
          <p:nvPr/>
        </p:nvSpPr>
        <p:spPr>
          <a:xfrm>
            <a:off x="945769" y="530703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5400" dirty="0">
                <a:latin typeface="Gabriola" pitchFamily="82" charset="0"/>
              </a:rPr>
              <a:t>3-4) Order encodings: cell (</a:t>
            </a:r>
            <a:r>
              <a:rPr lang="en-US" sz="5400" dirty="0" err="1">
                <a:latin typeface="Gabriola" pitchFamily="82" charset="0"/>
              </a:rPr>
              <a:t>i</a:t>
            </a:r>
            <a:r>
              <a:rPr lang="en-US" sz="5400" dirty="0">
                <a:latin typeface="Gabriola" pitchFamily="82" charset="0"/>
              </a:rPr>
              <a:t>, j) gets color ≤ k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49EAE6D-31F9-A261-D573-A8D03E29DEE1}"/>
              </a:ext>
            </a:extLst>
          </p:cNvPr>
          <p:cNvSpPr/>
          <p:nvPr/>
        </p:nvSpPr>
        <p:spPr>
          <a:xfrm>
            <a:off x="1818526" y="1982912"/>
            <a:ext cx="2393878" cy="1119350"/>
          </a:xfrm>
          <a:custGeom>
            <a:avLst/>
            <a:gdLst>
              <a:gd name="csX0" fmla="*/ 0 w 2393878"/>
              <a:gd name="csY0" fmla="*/ 0 h 1119350"/>
              <a:gd name="csX1" fmla="*/ 574531 w 2393878"/>
              <a:gd name="csY1" fmla="*/ 0 h 1119350"/>
              <a:gd name="csX2" fmla="*/ 1173000 w 2393878"/>
              <a:gd name="csY2" fmla="*/ 0 h 1119350"/>
              <a:gd name="csX3" fmla="*/ 1795409 w 2393878"/>
              <a:gd name="csY3" fmla="*/ 0 h 1119350"/>
              <a:gd name="csX4" fmla="*/ 2393878 w 2393878"/>
              <a:gd name="csY4" fmla="*/ 0 h 1119350"/>
              <a:gd name="csX5" fmla="*/ 2393878 w 2393878"/>
              <a:gd name="csY5" fmla="*/ 570869 h 1119350"/>
              <a:gd name="csX6" fmla="*/ 2393878 w 2393878"/>
              <a:gd name="csY6" fmla="*/ 1119350 h 1119350"/>
              <a:gd name="csX7" fmla="*/ 1747531 w 2393878"/>
              <a:gd name="csY7" fmla="*/ 1119350 h 1119350"/>
              <a:gd name="csX8" fmla="*/ 1101184 w 2393878"/>
              <a:gd name="csY8" fmla="*/ 1119350 h 1119350"/>
              <a:gd name="csX9" fmla="*/ 0 w 2393878"/>
              <a:gd name="csY9" fmla="*/ 1119350 h 1119350"/>
              <a:gd name="csX10" fmla="*/ 0 w 2393878"/>
              <a:gd name="csY10" fmla="*/ 570869 h 1119350"/>
              <a:gd name="csX11" fmla="*/ 0 w 2393878"/>
              <a:gd name="csY11" fmla="*/ 0 h 111935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2393878" h="1119350" fill="none" extrusionOk="0">
                <a:moveTo>
                  <a:pt x="0" y="0"/>
                </a:moveTo>
                <a:cubicBezTo>
                  <a:pt x="269944" y="-38046"/>
                  <a:pt x="423698" y="61019"/>
                  <a:pt x="574531" y="0"/>
                </a:cubicBezTo>
                <a:cubicBezTo>
                  <a:pt x="725364" y="-61019"/>
                  <a:pt x="1037512" y="62577"/>
                  <a:pt x="1173000" y="0"/>
                </a:cubicBezTo>
                <a:cubicBezTo>
                  <a:pt x="1308488" y="-62577"/>
                  <a:pt x="1669349" y="40095"/>
                  <a:pt x="1795409" y="0"/>
                </a:cubicBezTo>
                <a:cubicBezTo>
                  <a:pt x="1921469" y="-40095"/>
                  <a:pt x="2183810" y="71393"/>
                  <a:pt x="2393878" y="0"/>
                </a:cubicBezTo>
                <a:cubicBezTo>
                  <a:pt x="2427154" y="207668"/>
                  <a:pt x="2362179" y="430766"/>
                  <a:pt x="2393878" y="570869"/>
                </a:cubicBezTo>
                <a:cubicBezTo>
                  <a:pt x="2425577" y="710972"/>
                  <a:pt x="2336532" y="861509"/>
                  <a:pt x="2393878" y="1119350"/>
                </a:cubicBezTo>
                <a:cubicBezTo>
                  <a:pt x="2100487" y="1189461"/>
                  <a:pt x="1900211" y="1095179"/>
                  <a:pt x="1747531" y="1119350"/>
                </a:cubicBezTo>
                <a:cubicBezTo>
                  <a:pt x="1594851" y="1143521"/>
                  <a:pt x="1390506" y="1055994"/>
                  <a:pt x="1101184" y="1119350"/>
                </a:cubicBezTo>
                <a:cubicBezTo>
                  <a:pt x="811862" y="1182706"/>
                  <a:pt x="230105" y="1105580"/>
                  <a:pt x="0" y="1119350"/>
                </a:cubicBezTo>
                <a:cubicBezTo>
                  <a:pt x="-38268" y="959687"/>
                  <a:pt x="58192" y="819850"/>
                  <a:pt x="0" y="570869"/>
                </a:cubicBezTo>
                <a:cubicBezTo>
                  <a:pt x="-58192" y="321888"/>
                  <a:pt x="811" y="247330"/>
                  <a:pt x="0" y="0"/>
                </a:cubicBezTo>
                <a:close/>
              </a:path>
              <a:path w="2393878" h="1119350" stroke="0" extrusionOk="0">
                <a:moveTo>
                  <a:pt x="0" y="0"/>
                </a:moveTo>
                <a:cubicBezTo>
                  <a:pt x="147340" y="-42551"/>
                  <a:pt x="342421" y="61474"/>
                  <a:pt x="574531" y="0"/>
                </a:cubicBezTo>
                <a:cubicBezTo>
                  <a:pt x="806641" y="-61474"/>
                  <a:pt x="842203" y="14861"/>
                  <a:pt x="1101184" y="0"/>
                </a:cubicBezTo>
                <a:cubicBezTo>
                  <a:pt x="1360165" y="-14861"/>
                  <a:pt x="1452898" y="9877"/>
                  <a:pt x="1747531" y="0"/>
                </a:cubicBezTo>
                <a:cubicBezTo>
                  <a:pt x="2042164" y="-9877"/>
                  <a:pt x="2080345" y="63868"/>
                  <a:pt x="2393878" y="0"/>
                </a:cubicBezTo>
                <a:cubicBezTo>
                  <a:pt x="2398030" y="152677"/>
                  <a:pt x="2388596" y="362830"/>
                  <a:pt x="2393878" y="548482"/>
                </a:cubicBezTo>
                <a:cubicBezTo>
                  <a:pt x="2399160" y="734134"/>
                  <a:pt x="2379525" y="895193"/>
                  <a:pt x="2393878" y="1119350"/>
                </a:cubicBezTo>
                <a:cubicBezTo>
                  <a:pt x="2271554" y="1188720"/>
                  <a:pt x="1981544" y="1076526"/>
                  <a:pt x="1795409" y="1119350"/>
                </a:cubicBezTo>
                <a:cubicBezTo>
                  <a:pt x="1609274" y="1162174"/>
                  <a:pt x="1282445" y="1083333"/>
                  <a:pt x="1149061" y="1119350"/>
                </a:cubicBezTo>
                <a:cubicBezTo>
                  <a:pt x="1015677" y="1155367"/>
                  <a:pt x="741768" y="1076967"/>
                  <a:pt x="622408" y="1119350"/>
                </a:cubicBezTo>
                <a:cubicBezTo>
                  <a:pt x="503048" y="1161733"/>
                  <a:pt x="224141" y="1103418"/>
                  <a:pt x="0" y="1119350"/>
                </a:cubicBezTo>
                <a:cubicBezTo>
                  <a:pt x="-5890" y="978511"/>
                  <a:pt x="41307" y="778446"/>
                  <a:pt x="0" y="559675"/>
                </a:cubicBezTo>
                <a:cubicBezTo>
                  <a:pt x="-41307" y="340904"/>
                  <a:pt x="14499" y="167137"/>
                  <a:pt x="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235319B-6FA1-2BA0-956A-9C6FD56DED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2154" y="2183243"/>
            <a:ext cx="1562100" cy="6096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8A28C33-5E70-7286-24C8-7604E062A23E}"/>
              </a:ext>
            </a:extLst>
          </p:cNvPr>
          <p:cNvSpPr txBox="1"/>
          <p:nvPr/>
        </p:nvSpPr>
        <p:spPr>
          <a:xfrm>
            <a:off x="4987247" y="2031500"/>
            <a:ext cx="55788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latin typeface="Gabriola" pitchFamily="82" charset="0"/>
              </a:rPr>
              <a:t>Cell (</a:t>
            </a:r>
            <a:r>
              <a:rPr lang="en-US" sz="5400" dirty="0" err="1">
                <a:latin typeface="Gabriola" pitchFamily="82" charset="0"/>
              </a:rPr>
              <a:t>i</a:t>
            </a:r>
            <a:r>
              <a:rPr lang="en-US" sz="5400" dirty="0">
                <a:latin typeface="Gabriola" pitchFamily="82" charset="0"/>
              </a:rPr>
              <a:t>, j) gets color k</a:t>
            </a:r>
          </a:p>
        </p:txBody>
      </p:sp>
    </p:spTree>
    <p:extLst>
      <p:ext uri="{BB962C8B-B14F-4D97-AF65-F5344CB8AC3E}">
        <p14:creationId xmlns:p14="http://schemas.microsoft.com/office/powerpoint/2010/main" val="38042736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1C3ECCBB-41FE-C2F6-0EE9-59B20C96540F}"/>
              </a:ext>
            </a:extLst>
          </p:cNvPr>
          <p:cNvSpPr/>
          <p:nvPr/>
        </p:nvSpPr>
        <p:spPr>
          <a:xfrm>
            <a:off x="990600" y="1894114"/>
            <a:ext cx="10287000" cy="1900975"/>
          </a:xfrm>
          <a:custGeom>
            <a:avLst/>
            <a:gdLst>
              <a:gd name="csX0" fmla="*/ 0 w 10287000"/>
              <a:gd name="csY0" fmla="*/ 0 h 1900975"/>
              <a:gd name="csX1" fmla="*/ 468630 w 10287000"/>
              <a:gd name="csY1" fmla="*/ 0 h 1900975"/>
              <a:gd name="csX2" fmla="*/ 1040130 w 10287000"/>
              <a:gd name="csY2" fmla="*/ 0 h 1900975"/>
              <a:gd name="csX3" fmla="*/ 1714500 w 10287000"/>
              <a:gd name="csY3" fmla="*/ 0 h 1900975"/>
              <a:gd name="csX4" fmla="*/ 2388870 w 10287000"/>
              <a:gd name="csY4" fmla="*/ 0 h 1900975"/>
              <a:gd name="csX5" fmla="*/ 3063240 w 10287000"/>
              <a:gd name="csY5" fmla="*/ 0 h 1900975"/>
              <a:gd name="csX6" fmla="*/ 3840480 w 10287000"/>
              <a:gd name="csY6" fmla="*/ 0 h 1900975"/>
              <a:gd name="csX7" fmla="*/ 4411980 w 10287000"/>
              <a:gd name="csY7" fmla="*/ 0 h 1900975"/>
              <a:gd name="csX8" fmla="*/ 5086350 w 10287000"/>
              <a:gd name="csY8" fmla="*/ 0 h 1900975"/>
              <a:gd name="csX9" fmla="*/ 5657850 w 10287000"/>
              <a:gd name="csY9" fmla="*/ 0 h 1900975"/>
              <a:gd name="csX10" fmla="*/ 6229350 w 10287000"/>
              <a:gd name="csY10" fmla="*/ 0 h 1900975"/>
              <a:gd name="csX11" fmla="*/ 6800850 w 10287000"/>
              <a:gd name="csY11" fmla="*/ 0 h 1900975"/>
              <a:gd name="csX12" fmla="*/ 7063740 w 10287000"/>
              <a:gd name="csY12" fmla="*/ 0 h 1900975"/>
              <a:gd name="csX13" fmla="*/ 7738110 w 10287000"/>
              <a:gd name="csY13" fmla="*/ 0 h 1900975"/>
              <a:gd name="csX14" fmla="*/ 8001000 w 10287000"/>
              <a:gd name="csY14" fmla="*/ 0 h 1900975"/>
              <a:gd name="csX15" fmla="*/ 8572500 w 10287000"/>
              <a:gd name="csY15" fmla="*/ 0 h 1900975"/>
              <a:gd name="csX16" fmla="*/ 9349740 w 10287000"/>
              <a:gd name="csY16" fmla="*/ 0 h 1900975"/>
              <a:gd name="csX17" fmla="*/ 10287000 w 10287000"/>
              <a:gd name="csY17" fmla="*/ 0 h 1900975"/>
              <a:gd name="csX18" fmla="*/ 10287000 w 10287000"/>
              <a:gd name="csY18" fmla="*/ 494254 h 1900975"/>
              <a:gd name="csX19" fmla="*/ 10287000 w 10287000"/>
              <a:gd name="csY19" fmla="*/ 931478 h 1900975"/>
              <a:gd name="csX20" fmla="*/ 10287000 w 10287000"/>
              <a:gd name="csY20" fmla="*/ 1368702 h 1900975"/>
              <a:gd name="csX21" fmla="*/ 10287000 w 10287000"/>
              <a:gd name="csY21" fmla="*/ 1900975 h 1900975"/>
              <a:gd name="csX22" fmla="*/ 9715500 w 10287000"/>
              <a:gd name="csY22" fmla="*/ 1900975 h 1900975"/>
              <a:gd name="csX23" fmla="*/ 8938260 w 10287000"/>
              <a:gd name="csY23" fmla="*/ 1900975 h 1900975"/>
              <a:gd name="csX24" fmla="*/ 8366760 w 10287000"/>
              <a:gd name="csY24" fmla="*/ 1900975 h 1900975"/>
              <a:gd name="csX25" fmla="*/ 7589520 w 10287000"/>
              <a:gd name="csY25" fmla="*/ 1900975 h 1900975"/>
              <a:gd name="csX26" fmla="*/ 7018020 w 10287000"/>
              <a:gd name="csY26" fmla="*/ 1900975 h 1900975"/>
              <a:gd name="csX27" fmla="*/ 6343650 w 10287000"/>
              <a:gd name="csY27" fmla="*/ 1900975 h 1900975"/>
              <a:gd name="csX28" fmla="*/ 6080760 w 10287000"/>
              <a:gd name="csY28" fmla="*/ 1900975 h 1900975"/>
              <a:gd name="csX29" fmla="*/ 5303520 w 10287000"/>
              <a:gd name="csY29" fmla="*/ 1900975 h 1900975"/>
              <a:gd name="csX30" fmla="*/ 4834890 w 10287000"/>
              <a:gd name="csY30" fmla="*/ 1900975 h 1900975"/>
              <a:gd name="csX31" fmla="*/ 4160520 w 10287000"/>
              <a:gd name="csY31" fmla="*/ 1900975 h 1900975"/>
              <a:gd name="csX32" fmla="*/ 3897630 w 10287000"/>
              <a:gd name="csY32" fmla="*/ 1900975 h 1900975"/>
              <a:gd name="csX33" fmla="*/ 3120390 w 10287000"/>
              <a:gd name="csY33" fmla="*/ 1900975 h 1900975"/>
              <a:gd name="csX34" fmla="*/ 2651760 w 10287000"/>
              <a:gd name="csY34" fmla="*/ 1900975 h 1900975"/>
              <a:gd name="csX35" fmla="*/ 2080260 w 10287000"/>
              <a:gd name="csY35" fmla="*/ 1900975 h 1900975"/>
              <a:gd name="csX36" fmla="*/ 1714500 w 10287000"/>
              <a:gd name="csY36" fmla="*/ 1900975 h 1900975"/>
              <a:gd name="csX37" fmla="*/ 1040130 w 10287000"/>
              <a:gd name="csY37" fmla="*/ 1900975 h 1900975"/>
              <a:gd name="csX38" fmla="*/ 0 w 10287000"/>
              <a:gd name="csY38" fmla="*/ 1900975 h 1900975"/>
              <a:gd name="csX39" fmla="*/ 0 w 10287000"/>
              <a:gd name="csY39" fmla="*/ 1444741 h 1900975"/>
              <a:gd name="csX40" fmla="*/ 0 w 10287000"/>
              <a:gd name="csY40" fmla="*/ 1026527 h 1900975"/>
              <a:gd name="csX41" fmla="*/ 0 w 10287000"/>
              <a:gd name="csY41" fmla="*/ 532273 h 1900975"/>
              <a:gd name="csX42" fmla="*/ 0 w 10287000"/>
              <a:gd name="csY42" fmla="*/ 0 h 190097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</a:cxnLst>
            <a:rect l="l" t="t" r="r" b="b"/>
            <a:pathLst>
              <a:path w="10287000" h="1900975" fill="none" extrusionOk="0">
                <a:moveTo>
                  <a:pt x="0" y="0"/>
                </a:moveTo>
                <a:cubicBezTo>
                  <a:pt x="152297" y="-8602"/>
                  <a:pt x="300307" y="21595"/>
                  <a:pt x="468630" y="0"/>
                </a:cubicBezTo>
                <a:cubicBezTo>
                  <a:pt x="636953" y="-21595"/>
                  <a:pt x="761941" y="67392"/>
                  <a:pt x="1040130" y="0"/>
                </a:cubicBezTo>
                <a:cubicBezTo>
                  <a:pt x="1318319" y="-67392"/>
                  <a:pt x="1568768" y="49954"/>
                  <a:pt x="1714500" y="0"/>
                </a:cubicBezTo>
                <a:cubicBezTo>
                  <a:pt x="1860232" y="-49954"/>
                  <a:pt x="2145912" y="39593"/>
                  <a:pt x="2388870" y="0"/>
                </a:cubicBezTo>
                <a:cubicBezTo>
                  <a:pt x="2631828" y="-39593"/>
                  <a:pt x="2782177" y="51903"/>
                  <a:pt x="3063240" y="0"/>
                </a:cubicBezTo>
                <a:cubicBezTo>
                  <a:pt x="3344303" y="-51903"/>
                  <a:pt x="3571797" y="25872"/>
                  <a:pt x="3840480" y="0"/>
                </a:cubicBezTo>
                <a:cubicBezTo>
                  <a:pt x="4109163" y="-25872"/>
                  <a:pt x="4127456" y="53641"/>
                  <a:pt x="4411980" y="0"/>
                </a:cubicBezTo>
                <a:cubicBezTo>
                  <a:pt x="4696504" y="-53641"/>
                  <a:pt x="4929830" y="44317"/>
                  <a:pt x="5086350" y="0"/>
                </a:cubicBezTo>
                <a:cubicBezTo>
                  <a:pt x="5242870" y="-44317"/>
                  <a:pt x="5515335" y="68194"/>
                  <a:pt x="5657850" y="0"/>
                </a:cubicBezTo>
                <a:cubicBezTo>
                  <a:pt x="5800365" y="-68194"/>
                  <a:pt x="5946169" y="51575"/>
                  <a:pt x="6229350" y="0"/>
                </a:cubicBezTo>
                <a:cubicBezTo>
                  <a:pt x="6512531" y="-51575"/>
                  <a:pt x="6636781" y="42442"/>
                  <a:pt x="6800850" y="0"/>
                </a:cubicBezTo>
                <a:cubicBezTo>
                  <a:pt x="6964919" y="-42442"/>
                  <a:pt x="7008556" y="27889"/>
                  <a:pt x="7063740" y="0"/>
                </a:cubicBezTo>
                <a:cubicBezTo>
                  <a:pt x="7118924" y="-27889"/>
                  <a:pt x="7589389" y="12321"/>
                  <a:pt x="7738110" y="0"/>
                </a:cubicBezTo>
                <a:cubicBezTo>
                  <a:pt x="7886831" y="-12321"/>
                  <a:pt x="7873243" y="4292"/>
                  <a:pt x="8001000" y="0"/>
                </a:cubicBezTo>
                <a:cubicBezTo>
                  <a:pt x="8128757" y="-4292"/>
                  <a:pt x="8355495" y="49732"/>
                  <a:pt x="8572500" y="0"/>
                </a:cubicBezTo>
                <a:cubicBezTo>
                  <a:pt x="8789505" y="-49732"/>
                  <a:pt x="8996471" y="65503"/>
                  <a:pt x="9349740" y="0"/>
                </a:cubicBezTo>
                <a:cubicBezTo>
                  <a:pt x="9703009" y="-65503"/>
                  <a:pt x="9885639" y="59394"/>
                  <a:pt x="10287000" y="0"/>
                </a:cubicBezTo>
                <a:cubicBezTo>
                  <a:pt x="10335749" y="140792"/>
                  <a:pt x="10230474" y="321755"/>
                  <a:pt x="10287000" y="494254"/>
                </a:cubicBezTo>
                <a:cubicBezTo>
                  <a:pt x="10343526" y="666753"/>
                  <a:pt x="10252601" y="730991"/>
                  <a:pt x="10287000" y="931478"/>
                </a:cubicBezTo>
                <a:cubicBezTo>
                  <a:pt x="10321399" y="1131965"/>
                  <a:pt x="10286264" y="1274184"/>
                  <a:pt x="10287000" y="1368702"/>
                </a:cubicBezTo>
                <a:cubicBezTo>
                  <a:pt x="10287736" y="1463220"/>
                  <a:pt x="10260803" y="1766504"/>
                  <a:pt x="10287000" y="1900975"/>
                </a:cubicBezTo>
                <a:cubicBezTo>
                  <a:pt x="10043667" y="1957664"/>
                  <a:pt x="9977689" y="1845043"/>
                  <a:pt x="9715500" y="1900975"/>
                </a:cubicBezTo>
                <a:cubicBezTo>
                  <a:pt x="9453311" y="1956907"/>
                  <a:pt x="9266958" y="1892857"/>
                  <a:pt x="8938260" y="1900975"/>
                </a:cubicBezTo>
                <a:cubicBezTo>
                  <a:pt x="8609562" y="1909093"/>
                  <a:pt x="8536990" y="1863698"/>
                  <a:pt x="8366760" y="1900975"/>
                </a:cubicBezTo>
                <a:cubicBezTo>
                  <a:pt x="8196530" y="1938252"/>
                  <a:pt x="7951212" y="1830954"/>
                  <a:pt x="7589520" y="1900975"/>
                </a:cubicBezTo>
                <a:cubicBezTo>
                  <a:pt x="7227828" y="1970996"/>
                  <a:pt x="7143726" y="1900324"/>
                  <a:pt x="7018020" y="1900975"/>
                </a:cubicBezTo>
                <a:cubicBezTo>
                  <a:pt x="6892314" y="1901626"/>
                  <a:pt x="6556419" y="1864782"/>
                  <a:pt x="6343650" y="1900975"/>
                </a:cubicBezTo>
                <a:cubicBezTo>
                  <a:pt x="6130881" y="1937168"/>
                  <a:pt x="6164368" y="1897145"/>
                  <a:pt x="6080760" y="1900975"/>
                </a:cubicBezTo>
                <a:cubicBezTo>
                  <a:pt x="5997152" y="1904805"/>
                  <a:pt x="5636824" y="1854276"/>
                  <a:pt x="5303520" y="1900975"/>
                </a:cubicBezTo>
                <a:cubicBezTo>
                  <a:pt x="4970216" y="1947674"/>
                  <a:pt x="5009160" y="1853951"/>
                  <a:pt x="4834890" y="1900975"/>
                </a:cubicBezTo>
                <a:cubicBezTo>
                  <a:pt x="4660620" y="1947999"/>
                  <a:pt x="4457528" y="1833348"/>
                  <a:pt x="4160520" y="1900975"/>
                </a:cubicBezTo>
                <a:cubicBezTo>
                  <a:pt x="3863512" y="1968602"/>
                  <a:pt x="3974909" y="1872736"/>
                  <a:pt x="3897630" y="1900975"/>
                </a:cubicBezTo>
                <a:cubicBezTo>
                  <a:pt x="3820351" y="1929214"/>
                  <a:pt x="3329951" y="1895370"/>
                  <a:pt x="3120390" y="1900975"/>
                </a:cubicBezTo>
                <a:cubicBezTo>
                  <a:pt x="2910829" y="1906580"/>
                  <a:pt x="2875203" y="1865683"/>
                  <a:pt x="2651760" y="1900975"/>
                </a:cubicBezTo>
                <a:cubicBezTo>
                  <a:pt x="2428317" y="1936267"/>
                  <a:pt x="2199559" y="1871820"/>
                  <a:pt x="2080260" y="1900975"/>
                </a:cubicBezTo>
                <a:cubicBezTo>
                  <a:pt x="1960961" y="1930130"/>
                  <a:pt x="1839522" y="1893708"/>
                  <a:pt x="1714500" y="1900975"/>
                </a:cubicBezTo>
                <a:cubicBezTo>
                  <a:pt x="1589478" y="1908242"/>
                  <a:pt x="1371547" y="1828275"/>
                  <a:pt x="1040130" y="1900975"/>
                </a:cubicBezTo>
                <a:cubicBezTo>
                  <a:pt x="708713" y="1973675"/>
                  <a:pt x="258272" y="1840565"/>
                  <a:pt x="0" y="1900975"/>
                </a:cubicBezTo>
                <a:cubicBezTo>
                  <a:pt x="-146" y="1753354"/>
                  <a:pt x="18063" y="1599769"/>
                  <a:pt x="0" y="1444741"/>
                </a:cubicBezTo>
                <a:cubicBezTo>
                  <a:pt x="-18063" y="1289713"/>
                  <a:pt x="6448" y="1203787"/>
                  <a:pt x="0" y="1026527"/>
                </a:cubicBezTo>
                <a:cubicBezTo>
                  <a:pt x="-6448" y="849267"/>
                  <a:pt x="59266" y="771886"/>
                  <a:pt x="0" y="532273"/>
                </a:cubicBezTo>
                <a:cubicBezTo>
                  <a:pt x="-59266" y="292660"/>
                  <a:pt x="63504" y="196499"/>
                  <a:pt x="0" y="0"/>
                </a:cubicBezTo>
                <a:close/>
              </a:path>
              <a:path w="10287000" h="1900975" stroke="0" extrusionOk="0">
                <a:moveTo>
                  <a:pt x="0" y="0"/>
                </a:moveTo>
                <a:cubicBezTo>
                  <a:pt x="106121" y="-14622"/>
                  <a:pt x="248837" y="12648"/>
                  <a:pt x="468630" y="0"/>
                </a:cubicBezTo>
                <a:cubicBezTo>
                  <a:pt x="688423" y="-12648"/>
                  <a:pt x="605838" y="5380"/>
                  <a:pt x="731520" y="0"/>
                </a:cubicBezTo>
                <a:cubicBezTo>
                  <a:pt x="857202" y="-5380"/>
                  <a:pt x="1287968" y="69370"/>
                  <a:pt x="1508760" y="0"/>
                </a:cubicBezTo>
                <a:cubicBezTo>
                  <a:pt x="1729552" y="-69370"/>
                  <a:pt x="1861586" y="5049"/>
                  <a:pt x="1977390" y="0"/>
                </a:cubicBezTo>
                <a:cubicBezTo>
                  <a:pt x="2093194" y="-5049"/>
                  <a:pt x="2343465" y="1872"/>
                  <a:pt x="2446020" y="0"/>
                </a:cubicBezTo>
                <a:cubicBezTo>
                  <a:pt x="2548575" y="-1872"/>
                  <a:pt x="2851301" y="34097"/>
                  <a:pt x="3223260" y="0"/>
                </a:cubicBezTo>
                <a:cubicBezTo>
                  <a:pt x="3595219" y="-34097"/>
                  <a:pt x="3443394" y="27416"/>
                  <a:pt x="3589020" y="0"/>
                </a:cubicBezTo>
                <a:cubicBezTo>
                  <a:pt x="3734646" y="-27416"/>
                  <a:pt x="4135394" y="63980"/>
                  <a:pt x="4366260" y="0"/>
                </a:cubicBezTo>
                <a:cubicBezTo>
                  <a:pt x="4597126" y="-63980"/>
                  <a:pt x="4971532" y="34515"/>
                  <a:pt x="5143500" y="0"/>
                </a:cubicBezTo>
                <a:cubicBezTo>
                  <a:pt x="5315468" y="-34515"/>
                  <a:pt x="5483930" y="6061"/>
                  <a:pt x="5715000" y="0"/>
                </a:cubicBezTo>
                <a:cubicBezTo>
                  <a:pt x="5946070" y="-6061"/>
                  <a:pt x="6304001" y="26891"/>
                  <a:pt x="6492240" y="0"/>
                </a:cubicBezTo>
                <a:cubicBezTo>
                  <a:pt x="6680479" y="-26891"/>
                  <a:pt x="6727866" y="31535"/>
                  <a:pt x="6960870" y="0"/>
                </a:cubicBezTo>
                <a:cubicBezTo>
                  <a:pt x="7193874" y="-31535"/>
                  <a:pt x="7318999" y="36511"/>
                  <a:pt x="7429500" y="0"/>
                </a:cubicBezTo>
                <a:cubicBezTo>
                  <a:pt x="7540001" y="-36511"/>
                  <a:pt x="7863966" y="60265"/>
                  <a:pt x="8103870" y="0"/>
                </a:cubicBezTo>
                <a:cubicBezTo>
                  <a:pt x="8343774" y="-60265"/>
                  <a:pt x="8460404" y="43545"/>
                  <a:pt x="8572500" y="0"/>
                </a:cubicBezTo>
                <a:cubicBezTo>
                  <a:pt x="8684596" y="-43545"/>
                  <a:pt x="9172072" y="39194"/>
                  <a:pt x="9349740" y="0"/>
                </a:cubicBezTo>
                <a:cubicBezTo>
                  <a:pt x="9527408" y="-39194"/>
                  <a:pt x="9820032" y="86361"/>
                  <a:pt x="10287000" y="0"/>
                </a:cubicBezTo>
                <a:cubicBezTo>
                  <a:pt x="10288711" y="117605"/>
                  <a:pt x="10271257" y="260745"/>
                  <a:pt x="10287000" y="475244"/>
                </a:cubicBezTo>
                <a:cubicBezTo>
                  <a:pt x="10302743" y="689743"/>
                  <a:pt x="10256094" y="823403"/>
                  <a:pt x="10287000" y="969497"/>
                </a:cubicBezTo>
                <a:cubicBezTo>
                  <a:pt x="10317906" y="1115591"/>
                  <a:pt x="10270429" y="1180463"/>
                  <a:pt x="10287000" y="1387712"/>
                </a:cubicBezTo>
                <a:cubicBezTo>
                  <a:pt x="10303571" y="1594961"/>
                  <a:pt x="10227491" y="1691698"/>
                  <a:pt x="10287000" y="1900975"/>
                </a:cubicBezTo>
                <a:cubicBezTo>
                  <a:pt x="9998134" y="1952306"/>
                  <a:pt x="9862111" y="1898409"/>
                  <a:pt x="9612630" y="1900975"/>
                </a:cubicBezTo>
                <a:cubicBezTo>
                  <a:pt x="9363149" y="1903541"/>
                  <a:pt x="9366176" y="1896512"/>
                  <a:pt x="9246870" y="1900975"/>
                </a:cubicBezTo>
                <a:cubicBezTo>
                  <a:pt x="9127564" y="1905438"/>
                  <a:pt x="8825698" y="1886141"/>
                  <a:pt x="8675370" y="1900975"/>
                </a:cubicBezTo>
                <a:cubicBezTo>
                  <a:pt x="8525042" y="1915809"/>
                  <a:pt x="8524094" y="1878041"/>
                  <a:pt x="8412480" y="1900975"/>
                </a:cubicBezTo>
                <a:cubicBezTo>
                  <a:pt x="8300866" y="1923909"/>
                  <a:pt x="8233366" y="1882667"/>
                  <a:pt x="8149590" y="1900975"/>
                </a:cubicBezTo>
                <a:cubicBezTo>
                  <a:pt x="8065814" y="1919283"/>
                  <a:pt x="7812367" y="1865607"/>
                  <a:pt x="7578090" y="1900975"/>
                </a:cubicBezTo>
                <a:cubicBezTo>
                  <a:pt x="7343813" y="1936343"/>
                  <a:pt x="7328282" y="1873016"/>
                  <a:pt x="7212330" y="1900975"/>
                </a:cubicBezTo>
                <a:cubicBezTo>
                  <a:pt x="7096378" y="1928934"/>
                  <a:pt x="6865069" y="1899880"/>
                  <a:pt x="6537960" y="1900975"/>
                </a:cubicBezTo>
                <a:cubicBezTo>
                  <a:pt x="6210851" y="1902070"/>
                  <a:pt x="6288274" y="1871893"/>
                  <a:pt x="6172200" y="1900975"/>
                </a:cubicBezTo>
                <a:cubicBezTo>
                  <a:pt x="6056126" y="1930057"/>
                  <a:pt x="5778832" y="1856911"/>
                  <a:pt x="5497830" y="1900975"/>
                </a:cubicBezTo>
                <a:cubicBezTo>
                  <a:pt x="5216828" y="1945039"/>
                  <a:pt x="5358004" y="1875842"/>
                  <a:pt x="5234940" y="1900975"/>
                </a:cubicBezTo>
                <a:cubicBezTo>
                  <a:pt x="5111876" y="1926108"/>
                  <a:pt x="4739163" y="1846100"/>
                  <a:pt x="4560570" y="1900975"/>
                </a:cubicBezTo>
                <a:cubicBezTo>
                  <a:pt x="4381977" y="1955850"/>
                  <a:pt x="4313517" y="1887763"/>
                  <a:pt x="4194810" y="1900975"/>
                </a:cubicBezTo>
                <a:cubicBezTo>
                  <a:pt x="4076103" y="1914187"/>
                  <a:pt x="4002552" y="1884967"/>
                  <a:pt x="3931920" y="1900975"/>
                </a:cubicBezTo>
                <a:cubicBezTo>
                  <a:pt x="3861288" y="1916983"/>
                  <a:pt x="3701093" y="1895874"/>
                  <a:pt x="3566160" y="1900975"/>
                </a:cubicBezTo>
                <a:cubicBezTo>
                  <a:pt x="3431227" y="1906076"/>
                  <a:pt x="3149680" y="1875424"/>
                  <a:pt x="2891790" y="1900975"/>
                </a:cubicBezTo>
                <a:cubicBezTo>
                  <a:pt x="2633900" y="1926526"/>
                  <a:pt x="2640173" y="1892695"/>
                  <a:pt x="2526030" y="1900975"/>
                </a:cubicBezTo>
                <a:cubicBezTo>
                  <a:pt x="2411887" y="1909255"/>
                  <a:pt x="2368624" y="1875252"/>
                  <a:pt x="2263140" y="1900975"/>
                </a:cubicBezTo>
                <a:cubicBezTo>
                  <a:pt x="2157656" y="1926698"/>
                  <a:pt x="2013861" y="1879731"/>
                  <a:pt x="1897380" y="1900975"/>
                </a:cubicBezTo>
                <a:cubicBezTo>
                  <a:pt x="1780899" y="1922219"/>
                  <a:pt x="1653099" y="1882341"/>
                  <a:pt x="1428750" y="1900975"/>
                </a:cubicBezTo>
                <a:cubicBezTo>
                  <a:pt x="1204401" y="1919609"/>
                  <a:pt x="1020852" y="1863979"/>
                  <a:pt x="857250" y="1900975"/>
                </a:cubicBezTo>
                <a:cubicBezTo>
                  <a:pt x="693648" y="1937971"/>
                  <a:pt x="597731" y="1889121"/>
                  <a:pt x="491490" y="1900975"/>
                </a:cubicBezTo>
                <a:cubicBezTo>
                  <a:pt x="385249" y="1912829"/>
                  <a:pt x="185970" y="1889112"/>
                  <a:pt x="0" y="1900975"/>
                </a:cubicBezTo>
                <a:cubicBezTo>
                  <a:pt x="-42850" y="1758054"/>
                  <a:pt x="42489" y="1647923"/>
                  <a:pt x="0" y="1425731"/>
                </a:cubicBezTo>
                <a:cubicBezTo>
                  <a:pt x="-42489" y="1203539"/>
                  <a:pt x="11626" y="1099481"/>
                  <a:pt x="0" y="950488"/>
                </a:cubicBezTo>
                <a:cubicBezTo>
                  <a:pt x="-11626" y="801495"/>
                  <a:pt x="42486" y="598079"/>
                  <a:pt x="0" y="475244"/>
                </a:cubicBezTo>
                <a:cubicBezTo>
                  <a:pt x="-42486" y="352409"/>
                  <a:pt x="41829" y="104870"/>
                  <a:pt x="0" y="0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  <a:alpha val="8787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25C292A-7E6D-5AF0-A1D6-D7B2D410E5F5}"/>
              </a:ext>
            </a:extLst>
          </p:cNvPr>
          <p:cNvSpPr txBox="1">
            <a:spLocks/>
          </p:cNvSpPr>
          <p:nvPr/>
        </p:nvSpPr>
        <p:spPr>
          <a:xfrm>
            <a:off x="990600" y="31755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000" dirty="0">
                <a:latin typeface="Gabriola" pitchFamily="82" charset="0"/>
              </a:rPr>
              <a:t>At Most One encodings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72C79C9-570C-D970-5BE5-C077D872C1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600" y="2258724"/>
            <a:ext cx="7772400" cy="1339065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50D8D8A5-DFC3-CD9D-CFC3-6910F7874C29}"/>
              </a:ext>
            </a:extLst>
          </p:cNvPr>
          <p:cNvSpPr/>
          <p:nvPr/>
        </p:nvSpPr>
        <p:spPr>
          <a:xfrm>
            <a:off x="5138058" y="1685273"/>
            <a:ext cx="1600200" cy="417681"/>
          </a:xfrm>
          <a:custGeom>
            <a:avLst/>
            <a:gdLst>
              <a:gd name="csX0" fmla="*/ 0 w 1600200"/>
              <a:gd name="csY0" fmla="*/ 0 h 417681"/>
              <a:gd name="csX1" fmla="*/ 565404 w 1600200"/>
              <a:gd name="csY1" fmla="*/ 0 h 417681"/>
              <a:gd name="csX2" fmla="*/ 1114806 w 1600200"/>
              <a:gd name="csY2" fmla="*/ 0 h 417681"/>
              <a:gd name="csX3" fmla="*/ 1600200 w 1600200"/>
              <a:gd name="csY3" fmla="*/ 0 h 417681"/>
              <a:gd name="csX4" fmla="*/ 1600200 w 1600200"/>
              <a:gd name="csY4" fmla="*/ 417681 h 417681"/>
              <a:gd name="csX5" fmla="*/ 1098804 w 1600200"/>
              <a:gd name="csY5" fmla="*/ 417681 h 417681"/>
              <a:gd name="csX6" fmla="*/ 565404 w 1600200"/>
              <a:gd name="csY6" fmla="*/ 417681 h 417681"/>
              <a:gd name="csX7" fmla="*/ 0 w 1600200"/>
              <a:gd name="csY7" fmla="*/ 417681 h 417681"/>
              <a:gd name="csX8" fmla="*/ 0 w 1600200"/>
              <a:gd name="csY8" fmla="*/ 0 h 41768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600200" h="417681" fill="none" extrusionOk="0">
                <a:moveTo>
                  <a:pt x="0" y="0"/>
                </a:moveTo>
                <a:cubicBezTo>
                  <a:pt x="231154" y="-1455"/>
                  <a:pt x="341261" y="46139"/>
                  <a:pt x="565404" y="0"/>
                </a:cubicBezTo>
                <a:cubicBezTo>
                  <a:pt x="789547" y="-46139"/>
                  <a:pt x="945378" y="44448"/>
                  <a:pt x="1114806" y="0"/>
                </a:cubicBezTo>
                <a:cubicBezTo>
                  <a:pt x="1284234" y="-44448"/>
                  <a:pt x="1430143" y="7333"/>
                  <a:pt x="1600200" y="0"/>
                </a:cubicBezTo>
                <a:cubicBezTo>
                  <a:pt x="1618918" y="187868"/>
                  <a:pt x="1574014" y="311478"/>
                  <a:pt x="1600200" y="417681"/>
                </a:cubicBezTo>
                <a:cubicBezTo>
                  <a:pt x="1460217" y="467448"/>
                  <a:pt x="1276843" y="413068"/>
                  <a:pt x="1098804" y="417681"/>
                </a:cubicBezTo>
                <a:cubicBezTo>
                  <a:pt x="920765" y="422294"/>
                  <a:pt x="714391" y="397901"/>
                  <a:pt x="565404" y="417681"/>
                </a:cubicBezTo>
                <a:cubicBezTo>
                  <a:pt x="416417" y="437461"/>
                  <a:pt x="148746" y="360473"/>
                  <a:pt x="0" y="417681"/>
                </a:cubicBezTo>
                <a:cubicBezTo>
                  <a:pt x="-1047" y="270301"/>
                  <a:pt x="31627" y="134727"/>
                  <a:pt x="0" y="0"/>
                </a:cubicBezTo>
                <a:close/>
              </a:path>
              <a:path w="1600200" h="417681" stroke="0" extrusionOk="0">
                <a:moveTo>
                  <a:pt x="0" y="0"/>
                </a:moveTo>
                <a:cubicBezTo>
                  <a:pt x="190549" y="-61256"/>
                  <a:pt x="276821" y="17952"/>
                  <a:pt x="517398" y="0"/>
                </a:cubicBezTo>
                <a:cubicBezTo>
                  <a:pt x="757975" y="-17952"/>
                  <a:pt x="768003" y="50003"/>
                  <a:pt x="1002792" y="0"/>
                </a:cubicBezTo>
                <a:cubicBezTo>
                  <a:pt x="1237581" y="-50003"/>
                  <a:pt x="1449060" y="58031"/>
                  <a:pt x="1600200" y="0"/>
                </a:cubicBezTo>
                <a:cubicBezTo>
                  <a:pt x="1636435" y="143715"/>
                  <a:pt x="1552968" y="281449"/>
                  <a:pt x="1600200" y="417681"/>
                </a:cubicBezTo>
                <a:cubicBezTo>
                  <a:pt x="1439796" y="475884"/>
                  <a:pt x="1264459" y="382603"/>
                  <a:pt x="1098804" y="417681"/>
                </a:cubicBezTo>
                <a:cubicBezTo>
                  <a:pt x="933149" y="452759"/>
                  <a:pt x="684141" y="378579"/>
                  <a:pt x="533400" y="417681"/>
                </a:cubicBezTo>
                <a:cubicBezTo>
                  <a:pt x="382659" y="456783"/>
                  <a:pt x="113341" y="376594"/>
                  <a:pt x="0" y="417681"/>
                </a:cubicBezTo>
                <a:cubicBezTo>
                  <a:pt x="-20043" y="271753"/>
                  <a:pt x="16689" y="147762"/>
                  <a:pt x="0" y="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Gabriola" pitchFamily="82" charset="0"/>
              </a:rPr>
              <a:t>Direct</a:t>
            </a:r>
          </a:p>
        </p:txBody>
      </p:sp>
    </p:spTree>
    <p:extLst>
      <p:ext uri="{BB962C8B-B14F-4D97-AF65-F5344CB8AC3E}">
        <p14:creationId xmlns:p14="http://schemas.microsoft.com/office/powerpoint/2010/main" val="9601627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418763-A5F1-1045-0D3E-1449DDDEDD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2B29FE0F-90C7-3F38-7895-9F7AE9A8960D}"/>
              </a:ext>
            </a:extLst>
          </p:cNvPr>
          <p:cNvSpPr/>
          <p:nvPr/>
        </p:nvSpPr>
        <p:spPr>
          <a:xfrm>
            <a:off x="990600" y="1894114"/>
            <a:ext cx="10287000" cy="1900975"/>
          </a:xfrm>
          <a:custGeom>
            <a:avLst/>
            <a:gdLst>
              <a:gd name="csX0" fmla="*/ 0 w 10287000"/>
              <a:gd name="csY0" fmla="*/ 0 h 1900975"/>
              <a:gd name="csX1" fmla="*/ 468630 w 10287000"/>
              <a:gd name="csY1" fmla="*/ 0 h 1900975"/>
              <a:gd name="csX2" fmla="*/ 1040130 w 10287000"/>
              <a:gd name="csY2" fmla="*/ 0 h 1900975"/>
              <a:gd name="csX3" fmla="*/ 1714500 w 10287000"/>
              <a:gd name="csY3" fmla="*/ 0 h 1900975"/>
              <a:gd name="csX4" fmla="*/ 2388870 w 10287000"/>
              <a:gd name="csY4" fmla="*/ 0 h 1900975"/>
              <a:gd name="csX5" fmla="*/ 3063240 w 10287000"/>
              <a:gd name="csY5" fmla="*/ 0 h 1900975"/>
              <a:gd name="csX6" fmla="*/ 3840480 w 10287000"/>
              <a:gd name="csY6" fmla="*/ 0 h 1900975"/>
              <a:gd name="csX7" fmla="*/ 4411980 w 10287000"/>
              <a:gd name="csY7" fmla="*/ 0 h 1900975"/>
              <a:gd name="csX8" fmla="*/ 5086350 w 10287000"/>
              <a:gd name="csY8" fmla="*/ 0 h 1900975"/>
              <a:gd name="csX9" fmla="*/ 5657850 w 10287000"/>
              <a:gd name="csY9" fmla="*/ 0 h 1900975"/>
              <a:gd name="csX10" fmla="*/ 6229350 w 10287000"/>
              <a:gd name="csY10" fmla="*/ 0 h 1900975"/>
              <a:gd name="csX11" fmla="*/ 6800850 w 10287000"/>
              <a:gd name="csY11" fmla="*/ 0 h 1900975"/>
              <a:gd name="csX12" fmla="*/ 7063740 w 10287000"/>
              <a:gd name="csY12" fmla="*/ 0 h 1900975"/>
              <a:gd name="csX13" fmla="*/ 7738110 w 10287000"/>
              <a:gd name="csY13" fmla="*/ 0 h 1900975"/>
              <a:gd name="csX14" fmla="*/ 8001000 w 10287000"/>
              <a:gd name="csY14" fmla="*/ 0 h 1900975"/>
              <a:gd name="csX15" fmla="*/ 8572500 w 10287000"/>
              <a:gd name="csY15" fmla="*/ 0 h 1900975"/>
              <a:gd name="csX16" fmla="*/ 9349740 w 10287000"/>
              <a:gd name="csY16" fmla="*/ 0 h 1900975"/>
              <a:gd name="csX17" fmla="*/ 10287000 w 10287000"/>
              <a:gd name="csY17" fmla="*/ 0 h 1900975"/>
              <a:gd name="csX18" fmla="*/ 10287000 w 10287000"/>
              <a:gd name="csY18" fmla="*/ 494254 h 1900975"/>
              <a:gd name="csX19" fmla="*/ 10287000 w 10287000"/>
              <a:gd name="csY19" fmla="*/ 931478 h 1900975"/>
              <a:gd name="csX20" fmla="*/ 10287000 w 10287000"/>
              <a:gd name="csY20" fmla="*/ 1368702 h 1900975"/>
              <a:gd name="csX21" fmla="*/ 10287000 w 10287000"/>
              <a:gd name="csY21" fmla="*/ 1900975 h 1900975"/>
              <a:gd name="csX22" fmla="*/ 9715500 w 10287000"/>
              <a:gd name="csY22" fmla="*/ 1900975 h 1900975"/>
              <a:gd name="csX23" fmla="*/ 8938260 w 10287000"/>
              <a:gd name="csY23" fmla="*/ 1900975 h 1900975"/>
              <a:gd name="csX24" fmla="*/ 8366760 w 10287000"/>
              <a:gd name="csY24" fmla="*/ 1900975 h 1900975"/>
              <a:gd name="csX25" fmla="*/ 7589520 w 10287000"/>
              <a:gd name="csY25" fmla="*/ 1900975 h 1900975"/>
              <a:gd name="csX26" fmla="*/ 7018020 w 10287000"/>
              <a:gd name="csY26" fmla="*/ 1900975 h 1900975"/>
              <a:gd name="csX27" fmla="*/ 6343650 w 10287000"/>
              <a:gd name="csY27" fmla="*/ 1900975 h 1900975"/>
              <a:gd name="csX28" fmla="*/ 6080760 w 10287000"/>
              <a:gd name="csY28" fmla="*/ 1900975 h 1900975"/>
              <a:gd name="csX29" fmla="*/ 5303520 w 10287000"/>
              <a:gd name="csY29" fmla="*/ 1900975 h 1900975"/>
              <a:gd name="csX30" fmla="*/ 4834890 w 10287000"/>
              <a:gd name="csY30" fmla="*/ 1900975 h 1900975"/>
              <a:gd name="csX31" fmla="*/ 4160520 w 10287000"/>
              <a:gd name="csY31" fmla="*/ 1900975 h 1900975"/>
              <a:gd name="csX32" fmla="*/ 3897630 w 10287000"/>
              <a:gd name="csY32" fmla="*/ 1900975 h 1900975"/>
              <a:gd name="csX33" fmla="*/ 3120390 w 10287000"/>
              <a:gd name="csY33" fmla="*/ 1900975 h 1900975"/>
              <a:gd name="csX34" fmla="*/ 2651760 w 10287000"/>
              <a:gd name="csY34" fmla="*/ 1900975 h 1900975"/>
              <a:gd name="csX35" fmla="*/ 2080260 w 10287000"/>
              <a:gd name="csY35" fmla="*/ 1900975 h 1900975"/>
              <a:gd name="csX36" fmla="*/ 1714500 w 10287000"/>
              <a:gd name="csY36" fmla="*/ 1900975 h 1900975"/>
              <a:gd name="csX37" fmla="*/ 1040130 w 10287000"/>
              <a:gd name="csY37" fmla="*/ 1900975 h 1900975"/>
              <a:gd name="csX38" fmla="*/ 0 w 10287000"/>
              <a:gd name="csY38" fmla="*/ 1900975 h 1900975"/>
              <a:gd name="csX39" fmla="*/ 0 w 10287000"/>
              <a:gd name="csY39" fmla="*/ 1444741 h 1900975"/>
              <a:gd name="csX40" fmla="*/ 0 w 10287000"/>
              <a:gd name="csY40" fmla="*/ 1026527 h 1900975"/>
              <a:gd name="csX41" fmla="*/ 0 w 10287000"/>
              <a:gd name="csY41" fmla="*/ 532273 h 1900975"/>
              <a:gd name="csX42" fmla="*/ 0 w 10287000"/>
              <a:gd name="csY42" fmla="*/ 0 h 190097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</a:cxnLst>
            <a:rect l="l" t="t" r="r" b="b"/>
            <a:pathLst>
              <a:path w="10287000" h="1900975" fill="none" extrusionOk="0">
                <a:moveTo>
                  <a:pt x="0" y="0"/>
                </a:moveTo>
                <a:cubicBezTo>
                  <a:pt x="152297" y="-8602"/>
                  <a:pt x="300307" y="21595"/>
                  <a:pt x="468630" y="0"/>
                </a:cubicBezTo>
                <a:cubicBezTo>
                  <a:pt x="636953" y="-21595"/>
                  <a:pt x="761941" y="67392"/>
                  <a:pt x="1040130" y="0"/>
                </a:cubicBezTo>
                <a:cubicBezTo>
                  <a:pt x="1318319" y="-67392"/>
                  <a:pt x="1568768" y="49954"/>
                  <a:pt x="1714500" y="0"/>
                </a:cubicBezTo>
                <a:cubicBezTo>
                  <a:pt x="1860232" y="-49954"/>
                  <a:pt x="2145912" y="39593"/>
                  <a:pt x="2388870" y="0"/>
                </a:cubicBezTo>
                <a:cubicBezTo>
                  <a:pt x="2631828" y="-39593"/>
                  <a:pt x="2782177" y="51903"/>
                  <a:pt x="3063240" y="0"/>
                </a:cubicBezTo>
                <a:cubicBezTo>
                  <a:pt x="3344303" y="-51903"/>
                  <a:pt x="3571797" y="25872"/>
                  <a:pt x="3840480" y="0"/>
                </a:cubicBezTo>
                <a:cubicBezTo>
                  <a:pt x="4109163" y="-25872"/>
                  <a:pt x="4127456" y="53641"/>
                  <a:pt x="4411980" y="0"/>
                </a:cubicBezTo>
                <a:cubicBezTo>
                  <a:pt x="4696504" y="-53641"/>
                  <a:pt x="4929830" y="44317"/>
                  <a:pt x="5086350" y="0"/>
                </a:cubicBezTo>
                <a:cubicBezTo>
                  <a:pt x="5242870" y="-44317"/>
                  <a:pt x="5515335" y="68194"/>
                  <a:pt x="5657850" y="0"/>
                </a:cubicBezTo>
                <a:cubicBezTo>
                  <a:pt x="5800365" y="-68194"/>
                  <a:pt x="5946169" y="51575"/>
                  <a:pt x="6229350" y="0"/>
                </a:cubicBezTo>
                <a:cubicBezTo>
                  <a:pt x="6512531" y="-51575"/>
                  <a:pt x="6636781" y="42442"/>
                  <a:pt x="6800850" y="0"/>
                </a:cubicBezTo>
                <a:cubicBezTo>
                  <a:pt x="6964919" y="-42442"/>
                  <a:pt x="7008556" y="27889"/>
                  <a:pt x="7063740" y="0"/>
                </a:cubicBezTo>
                <a:cubicBezTo>
                  <a:pt x="7118924" y="-27889"/>
                  <a:pt x="7589389" y="12321"/>
                  <a:pt x="7738110" y="0"/>
                </a:cubicBezTo>
                <a:cubicBezTo>
                  <a:pt x="7886831" y="-12321"/>
                  <a:pt x="7873243" y="4292"/>
                  <a:pt x="8001000" y="0"/>
                </a:cubicBezTo>
                <a:cubicBezTo>
                  <a:pt x="8128757" y="-4292"/>
                  <a:pt x="8355495" y="49732"/>
                  <a:pt x="8572500" y="0"/>
                </a:cubicBezTo>
                <a:cubicBezTo>
                  <a:pt x="8789505" y="-49732"/>
                  <a:pt x="8996471" y="65503"/>
                  <a:pt x="9349740" y="0"/>
                </a:cubicBezTo>
                <a:cubicBezTo>
                  <a:pt x="9703009" y="-65503"/>
                  <a:pt x="9885639" y="59394"/>
                  <a:pt x="10287000" y="0"/>
                </a:cubicBezTo>
                <a:cubicBezTo>
                  <a:pt x="10335749" y="140792"/>
                  <a:pt x="10230474" y="321755"/>
                  <a:pt x="10287000" y="494254"/>
                </a:cubicBezTo>
                <a:cubicBezTo>
                  <a:pt x="10343526" y="666753"/>
                  <a:pt x="10252601" y="730991"/>
                  <a:pt x="10287000" y="931478"/>
                </a:cubicBezTo>
                <a:cubicBezTo>
                  <a:pt x="10321399" y="1131965"/>
                  <a:pt x="10286264" y="1274184"/>
                  <a:pt x="10287000" y="1368702"/>
                </a:cubicBezTo>
                <a:cubicBezTo>
                  <a:pt x="10287736" y="1463220"/>
                  <a:pt x="10260803" y="1766504"/>
                  <a:pt x="10287000" y="1900975"/>
                </a:cubicBezTo>
                <a:cubicBezTo>
                  <a:pt x="10043667" y="1957664"/>
                  <a:pt x="9977689" y="1845043"/>
                  <a:pt x="9715500" y="1900975"/>
                </a:cubicBezTo>
                <a:cubicBezTo>
                  <a:pt x="9453311" y="1956907"/>
                  <a:pt x="9266958" y="1892857"/>
                  <a:pt x="8938260" y="1900975"/>
                </a:cubicBezTo>
                <a:cubicBezTo>
                  <a:pt x="8609562" y="1909093"/>
                  <a:pt x="8536990" y="1863698"/>
                  <a:pt x="8366760" y="1900975"/>
                </a:cubicBezTo>
                <a:cubicBezTo>
                  <a:pt x="8196530" y="1938252"/>
                  <a:pt x="7951212" y="1830954"/>
                  <a:pt x="7589520" y="1900975"/>
                </a:cubicBezTo>
                <a:cubicBezTo>
                  <a:pt x="7227828" y="1970996"/>
                  <a:pt x="7143726" y="1900324"/>
                  <a:pt x="7018020" y="1900975"/>
                </a:cubicBezTo>
                <a:cubicBezTo>
                  <a:pt x="6892314" y="1901626"/>
                  <a:pt x="6556419" y="1864782"/>
                  <a:pt x="6343650" y="1900975"/>
                </a:cubicBezTo>
                <a:cubicBezTo>
                  <a:pt x="6130881" y="1937168"/>
                  <a:pt x="6164368" y="1897145"/>
                  <a:pt x="6080760" y="1900975"/>
                </a:cubicBezTo>
                <a:cubicBezTo>
                  <a:pt x="5997152" y="1904805"/>
                  <a:pt x="5636824" y="1854276"/>
                  <a:pt x="5303520" y="1900975"/>
                </a:cubicBezTo>
                <a:cubicBezTo>
                  <a:pt x="4970216" y="1947674"/>
                  <a:pt x="5009160" y="1853951"/>
                  <a:pt x="4834890" y="1900975"/>
                </a:cubicBezTo>
                <a:cubicBezTo>
                  <a:pt x="4660620" y="1947999"/>
                  <a:pt x="4457528" y="1833348"/>
                  <a:pt x="4160520" y="1900975"/>
                </a:cubicBezTo>
                <a:cubicBezTo>
                  <a:pt x="3863512" y="1968602"/>
                  <a:pt x="3974909" y="1872736"/>
                  <a:pt x="3897630" y="1900975"/>
                </a:cubicBezTo>
                <a:cubicBezTo>
                  <a:pt x="3820351" y="1929214"/>
                  <a:pt x="3329951" y="1895370"/>
                  <a:pt x="3120390" y="1900975"/>
                </a:cubicBezTo>
                <a:cubicBezTo>
                  <a:pt x="2910829" y="1906580"/>
                  <a:pt x="2875203" y="1865683"/>
                  <a:pt x="2651760" y="1900975"/>
                </a:cubicBezTo>
                <a:cubicBezTo>
                  <a:pt x="2428317" y="1936267"/>
                  <a:pt x="2199559" y="1871820"/>
                  <a:pt x="2080260" y="1900975"/>
                </a:cubicBezTo>
                <a:cubicBezTo>
                  <a:pt x="1960961" y="1930130"/>
                  <a:pt x="1839522" y="1893708"/>
                  <a:pt x="1714500" y="1900975"/>
                </a:cubicBezTo>
                <a:cubicBezTo>
                  <a:pt x="1589478" y="1908242"/>
                  <a:pt x="1371547" y="1828275"/>
                  <a:pt x="1040130" y="1900975"/>
                </a:cubicBezTo>
                <a:cubicBezTo>
                  <a:pt x="708713" y="1973675"/>
                  <a:pt x="258272" y="1840565"/>
                  <a:pt x="0" y="1900975"/>
                </a:cubicBezTo>
                <a:cubicBezTo>
                  <a:pt x="-146" y="1753354"/>
                  <a:pt x="18063" y="1599769"/>
                  <a:pt x="0" y="1444741"/>
                </a:cubicBezTo>
                <a:cubicBezTo>
                  <a:pt x="-18063" y="1289713"/>
                  <a:pt x="6448" y="1203787"/>
                  <a:pt x="0" y="1026527"/>
                </a:cubicBezTo>
                <a:cubicBezTo>
                  <a:pt x="-6448" y="849267"/>
                  <a:pt x="59266" y="771886"/>
                  <a:pt x="0" y="532273"/>
                </a:cubicBezTo>
                <a:cubicBezTo>
                  <a:pt x="-59266" y="292660"/>
                  <a:pt x="63504" y="196499"/>
                  <a:pt x="0" y="0"/>
                </a:cubicBezTo>
                <a:close/>
              </a:path>
              <a:path w="10287000" h="1900975" stroke="0" extrusionOk="0">
                <a:moveTo>
                  <a:pt x="0" y="0"/>
                </a:moveTo>
                <a:cubicBezTo>
                  <a:pt x="106121" y="-14622"/>
                  <a:pt x="248837" y="12648"/>
                  <a:pt x="468630" y="0"/>
                </a:cubicBezTo>
                <a:cubicBezTo>
                  <a:pt x="688423" y="-12648"/>
                  <a:pt x="605838" y="5380"/>
                  <a:pt x="731520" y="0"/>
                </a:cubicBezTo>
                <a:cubicBezTo>
                  <a:pt x="857202" y="-5380"/>
                  <a:pt x="1287968" y="69370"/>
                  <a:pt x="1508760" y="0"/>
                </a:cubicBezTo>
                <a:cubicBezTo>
                  <a:pt x="1729552" y="-69370"/>
                  <a:pt x="1861586" y="5049"/>
                  <a:pt x="1977390" y="0"/>
                </a:cubicBezTo>
                <a:cubicBezTo>
                  <a:pt x="2093194" y="-5049"/>
                  <a:pt x="2343465" y="1872"/>
                  <a:pt x="2446020" y="0"/>
                </a:cubicBezTo>
                <a:cubicBezTo>
                  <a:pt x="2548575" y="-1872"/>
                  <a:pt x="2851301" y="34097"/>
                  <a:pt x="3223260" y="0"/>
                </a:cubicBezTo>
                <a:cubicBezTo>
                  <a:pt x="3595219" y="-34097"/>
                  <a:pt x="3443394" y="27416"/>
                  <a:pt x="3589020" y="0"/>
                </a:cubicBezTo>
                <a:cubicBezTo>
                  <a:pt x="3734646" y="-27416"/>
                  <a:pt x="4135394" y="63980"/>
                  <a:pt x="4366260" y="0"/>
                </a:cubicBezTo>
                <a:cubicBezTo>
                  <a:pt x="4597126" y="-63980"/>
                  <a:pt x="4971532" y="34515"/>
                  <a:pt x="5143500" y="0"/>
                </a:cubicBezTo>
                <a:cubicBezTo>
                  <a:pt x="5315468" y="-34515"/>
                  <a:pt x="5483930" y="6061"/>
                  <a:pt x="5715000" y="0"/>
                </a:cubicBezTo>
                <a:cubicBezTo>
                  <a:pt x="5946070" y="-6061"/>
                  <a:pt x="6304001" y="26891"/>
                  <a:pt x="6492240" y="0"/>
                </a:cubicBezTo>
                <a:cubicBezTo>
                  <a:pt x="6680479" y="-26891"/>
                  <a:pt x="6727866" y="31535"/>
                  <a:pt x="6960870" y="0"/>
                </a:cubicBezTo>
                <a:cubicBezTo>
                  <a:pt x="7193874" y="-31535"/>
                  <a:pt x="7318999" y="36511"/>
                  <a:pt x="7429500" y="0"/>
                </a:cubicBezTo>
                <a:cubicBezTo>
                  <a:pt x="7540001" y="-36511"/>
                  <a:pt x="7863966" y="60265"/>
                  <a:pt x="8103870" y="0"/>
                </a:cubicBezTo>
                <a:cubicBezTo>
                  <a:pt x="8343774" y="-60265"/>
                  <a:pt x="8460404" y="43545"/>
                  <a:pt x="8572500" y="0"/>
                </a:cubicBezTo>
                <a:cubicBezTo>
                  <a:pt x="8684596" y="-43545"/>
                  <a:pt x="9172072" y="39194"/>
                  <a:pt x="9349740" y="0"/>
                </a:cubicBezTo>
                <a:cubicBezTo>
                  <a:pt x="9527408" y="-39194"/>
                  <a:pt x="9820032" y="86361"/>
                  <a:pt x="10287000" y="0"/>
                </a:cubicBezTo>
                <a:cubicBezTo>
                  <a:pt x="10288711" y="117605"/>
                  <a:pt x="10271257" y="260745"/>
                  <a:pt x="10287000" y="475244"/>
                </a:cubicBezTo>
                <a:cubicBezTo>
                  <a:pt x="10302743" y="689743"/>
                  <a:pt x="10256094" y="823403"/>
                  <a:pt x="10287000" y="969497"/>
                </a:cubicBezTo>
                <a:cubicBezTo>
                  <a:pt x="10317906" y="1115591"/>
                  <a:pt x="10270429" y="1180463"/>
                  <a:pt x="10287000" y="1387712"/>
                </a:cubicBezTo>
                <a:cubicBezTo>
                  <a:pt x="10303571" y="1594961"/>
                  <a:pt x="10227491" y="1691698"/>
                  <a:pt x="10287000" y="1900975"/>
                </a:cubicBezTo>
                <a:cubicBezTo>
                  <a:pt x="9998134" y="1952306"/>
                  <a:pt x="9862111" y="1898409"/>
                  <a:pt x="9612630" y="1900975"/>
                </a:cubicBezTo>
                <a:cubicBezTo>
                  <a:pt x="9363149" y="1903541"/>
                  <a:pt x="9366176" y="1896512"/>
                  <a:pt x="9246870" y="1900975"/>
                </a:cubicBezTo>
                <a:cubicBezTo>
                  <a:pt x="9127564" y="1905438"/>
                  <a:pt x="8825698" y="1886141"/>
                  <a:pt x="8675370" y="1900975"/>
                </a:cubicBezTo>
                <a:cubicBezTo>
                  <a:pt x="8525042" y="1915809"/>
                  <a:pt x="8524094" y="1878041"/>
                  <a:pt x="8412480" y="1900975"/>
                </a:cubicBezTo>
                <a:cubicBezTo>
                  <a:pt x="8300866" y="1923909"/>
                  <a:pt x="8233366" y="1882667"/>
                  <a:pt x="8149590" y="1900975"/>
                </a:cubicBezTo>
                <a:cubicBezTo>
                  <a:pt x="8065814" y="1919283"/>
                  <a:pt x="7812367" y="1865607"/>
                  <a:pt x="7578090" y="1900975"/>
                </a:cubicBezTo>
                <a:cubicBezTo>
                  <a:pt x="7343813" y="1936343"/>
                  <a:pt x="7328282" y="1873016"/>
                  <a:pt x="7212330" y="1900975"/>
                </a:cubicBezTo>
                <a:cubicBezTo>
                  <a:pt x="7096378" y="1928934"/>
                  <a:pt x="6865069" y="1899880"/>
                  <a:pt x="6537960" y="1900975"/>
                </a:cubicBezTo>
                <a:cubicBezTo>
                  <a:pt x="6210851" y="1902070"/>
                  <a:pt x="6288274" y="1871893"/>
                  <a:pt x="6172200" y="1900975"/>
                </a:cubicBezTo>
                <a:cubicBezTo>
                  <a:pt x="6056126" y="1930057"/>
                  <a:pt x="5778832" y="1856911"/>
                  <a:pt x="5497830" y="1900975"/>
                </a:cubicBezTo>
                <a:cubicBezTo>
                  <a:pt x="5216828" y="1945039"/>
                  <a:pt x="5358004" y="1875842"/>
                  <a:pt x="5234940" y="1900975"/>
                </a:cubicBezTo>
                <a:cubicBezTo>
                  <a:pt x="5111876" y="1926108"/>
                  <a:pt x="4739163" y="1846100"/>
                  <a:pt x="4560570" y="1900975"/>
                </a:cubicBezTo>
                <a:cubicBezTo>
                  <a:pt x="4381977" y="1955850"/>
                  <a:pt x="4313517" y="1887763"/>
                  <a:pt x="4194810" y="1900975"/>
                </a:cubicBezTo>
                <a:cubicBezTo>
                  <a:pt x="4076103" y="1914187"/>
                  <a:pt x="4002552" y="1884967"/>
                  <a:pt x="3931920" y="1900975"/>
                </a:cubicBezTo>
                <a:cubicBezTo>
                  <a:pt x="3861288" y="1916983"/>
                  <a:pt x="3701093" y="1895874"/>
                  <a:pt x="3566160" y="1900975"/>
                </a:cubicBezTo>
                <a:cubicBezTo>
                  <a:pt x="3431227" y="1906076"/>
                  <a:pt x="3149680" y="1875424"/>
                  <a:pt x="2891790" y="1900975"/>
                </a:cubicBezTo>
                <a:cubicBezTo>
                  <a:pt x="2633900" y="1926526"/>
                  <a:pt x="2640173" y="1892695"/>
                  <a:pt x="2526030" y="1900975"/>
                </a:cubicBezTo>
                <a:cubicBezTo>
                  <a:pt x="2411887" y="1909255"/>
                  <a:pt x="2368624" y="1875252"/>
                  <a:pt x="2263140" y="1900975"/>
                </a:cubicBezTo>
                <a:cubicBezTo>
                  <a:pt x="2157656" y="1926698"/>
                  <a:pt x="2013861" y="1879731"/>
                  <a:pt x="1897380" y="1900975"/>
                </a:cubicBezTo>
                <a:cubicBezTo>
                  <a:pt x="1780899" y="1922219"/>
                  <a:pt x="1653099" y="1882341"/>
                  <a:pt x="1428750" y="1900975"/>
                </a:cubicBezTo>
                <a:cubicBezTo>
                  <a:pt x="1204401" y="1919609"/>
                  <a:pt x="1020852" y="1863979"/>
                  <a:pt x="857250" y="1900975"/>
                </a:cubicBezTo>
                <a:cubicBezTo>
                  <a:pt x="693648" y="1937971"/>
                  <a:pt x="597731" y="1889121"/>
                  <a:pt x="491490" y="1900975"/>
                </a:cubicBezTo>
                <a:cubicBezTo>
                  <a:pt x="385249" y="1912829"/>
                  <a:pt x="185970" y="1889112"/>
                  <a:pt x="0" y="1900975"/>
                </a:cubicBezTo>
                <a:cubicBezTo>
                  <a:pt x="-42850" y="1758054"/>
                  <a:pt x="42489" y="1647923"/>
                  <a:pt x="0" y="1425731"/>
                </a:cubicBezTo>
                <a:cubicBezTo>
                  <a:pt x="-42489" y="1203539"/>
                  <a:pt x="11626" y="1099481"/>
                  <a:pt x="0" y="950488"/>
                </a:cubicBezTo>
                <a:cubicBezTo>
                  <a:pt x="-11626" y="801495"/>
                  <a:pt x="42486" y="598079"/>
                  <a:pt x="0" y="475244"/>
                </a:cubicBezTo>
                <a:cubicBezTo>
                  <a:pt x="-42486" y="352409"/>
                  <a:pt x="41829" y="104870"/>
                  <a:pt x="0" y="0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  <a:alpha val="8787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F1DBB59-8128-12CB-CC07-615CB10BA392}"/>
              </a:ext>
            </a:extLst>
          </p:cNvPr>
          <p:cNvSpPr/>
          <p:nvPr/>
        </p:nvSpPr>
        <p:spPr>
          <a:xfrm>
            <a:off x="990600" y="4206875"/>
            <a:ext cx="10287000" cy="2133600"/>
          </a:xfrm>
          <a:custGeom>
            <a:avLst/>
            <a:gdLst>
              <a:gd name="csX0" fmla="*/ 0 w 10287000"/>
              <a:gd name="csY0" fmla="*/ 0 h 2133600"/>
              <a:gd name="csX1" fmla="*/ 468630 w 10287000"/>
              <a:gd name="csY1" fmla="*/ 0 h 2133600"/>
              <a:gd name="csX2" fmla="*/ 1040130 w 10287000"/>
              <a:gd name="csY2" fmla="*/ 0 h 2133600"/>
              <a:gd name="csX3" fmla="*/ 1714500 w 10287000"/>
              <a:gd name="csY3" fmla="*/ 0 h 2133600"/>
              <a:gd name="csX4" fmla="*/ 2388870 w 10287000"/>
              <a:gd name="csY4" fmla="*/ 0 h 2133600"/>
              <a:gd name="csX5" fmla="*/ 3063240 w 10287000"/>
              <a:gd name="csY5" fmla="*/ 0 h 2133600"/>
              <a:gd name="csX6" fmla="*/ 3840480 w 10287000"/>
              <a:gd name="csY6" fmla="*/ 0 h 2133600"/>
              <a:gd name="csX7" fmla="*/ 4411980 w 10287000"/>
              <a:gd name="csY7" fmla="*/ 0 h 2133600"/>
              <a:gd name="csX8" fmla="*/ 5086350 w 10287000"/>
              <a:gd name="csY8" fmla="*/ 0 h 2133600"/>
              <a:gd name="csX9" fmla="*/ 5657850 w 10287000"/>
              <a:gd name="csY9" fmla="*/ 0 h 2133600"/>
              <a:gd name="csX10" fmla="*/ 6229350 w 10287000"/>
              <a:gd name="csY10" fmla="*/ 0 h 2133600"/>
              <a:gd name="csX11" fmla="*/ 6800850 w 10287000"/>
              <a:gd name="csY11" fmla="*/ 0 h 2133600"/>
              <a:gd name="csX12" fmla="*/ 7063740 w 10287000"/>
              <a:gd name="csY12" fmla="*/ 0 h 2133600"/>
              <a:gd name="csX13" fmla="*/ 7738110 w 10287000"/>
              <a:gd name="csY13" fmla="*/ 0 h 2133600"/>
              <a:gd name="csX14" fmla="*/ 8001000 w 10287000"/>
              <a:gd name="csY14" fmla="*/ 0 h 2133600"/>
              <a:gd name="csX15" fmla="*/ 8572500 w 10287000"/>
              <a:gd name="csY15" fmla="*/ 0 h 2133600"/>
              <a:gd name="csX16" fmla="*/ 9349740 w 10287000"/>
              <a:gd name="csY16" fmla="*/ 0 h 2133600"/>
              <a:gd name="csX17" fmla="*/ 10287000 w 10287000"/>
              <a:gd name="csY17" fmla="*/ 0 h 2133600"/>
              <a:gd name="csX18" fmla="*/ 10287000 w 10287000"/>
              <a:gd name="csY18" fmla="*/ 554736 h 2133600"/>
              <a:gd name="csX19" fmla="*/ 10287000 w 10287000"/>
              <a:gd name="csY19" fmla="*/ 1045464 h 2133600"/>
              <a:gd name="csX20" fmla="*/ 10287000 w 10287000"/>
              <a:gd name="csY20" fmla="*/ 1536192 h 2133600"/>
              <a:gd name="csX21" fmla="*/ 10287000 w 10287000"/>
              <a:gd name="csY21" fmla="*/ 2133600 h 2133600"/>
              <a:gd name="csX22" fmla="*/ 9715500 w 10287000"/>
              <a:gd name="csY22" fmla="*/ 2133600 h 2133600"/>
              <a:gd name="csX23" fmla="*/ 8938260 w 10287000"/>
              <a:gd name="csY23" fmla="*/ 2133600 h 2133600"/>
              <a:gd name="csX24" fmla="*/ 8366760 w 10287000"/>
              <a:gd name="csY24" fmla="*/ 2133600 h 2133600"/>
              <a:gd name="csX25" fmla="*/ 7589520 w 10287000"/>
              <a:gd name="csY25" fmla="*/ 2133600 h 2133600"/>
              <a:gd name="csX26" fmla="*/ 7018020 w 10287000"/>
              <a:gd name="csY26" fmla="*/ 2133600 h 2133600"/>
              <a:gd name="csX27" fmla="*/ 6343650 w 10287000"/>
              <a:gd name="csY27" fmla="*/ 2133600 h 2133600"/>
              <a:gd name="csX28" fmla="*/ 6080760 w 10287000"/>
              <a:gd name="csY28" fmla="*/ 2133600 h 2133600"/>
              <a:gd name="csX29" fmla="*/ 5303520 w 10287000"/>
              <a:gd name="csY29" fmla="*/ 2133600 h 2133600"/>
              <a:gd name="csX30" fmla="*/ 4834890 w 10287000"/>
              <a:gd name="csY30" fmla="*/ 2133600 h 2133600"/>
              <a:gd name="csX31" fmla="*/ 4160520 w 10287000"/>
              <a:gd name="csY31" fmla="*/ 2133600 h 2133600"/>
              <a:gd name="csX32" fmla="*/ 3897630 w 10287000"/>
              <a:gd name="csY32" fmla="*/ 2133600 h 2133600"/>
              <a:gd name="csX33" fmla="*/ 3120390 w 10287000"/>
              <a:gd name="csY33" fmla="*/ 2133600 h 2133600"/>
              <a:gd name="csX34" fmla="*/ 2651760 w 10287000"/>
              <a:gd name="csY34" fmla="*/ 2133600 h 2133600"/>
              <a:gd name="csX35" fmla="*/ 2080260 w 10287000"/>
              <a:gd name="csY35" fmla="*/ 2133600 h 2133600"/>
              <a:gd name="csX36" fmla="*/ 1714500 w 10287000"/>
              <a:gd name="csY36" fmla="*/ 2133600 h 2133600"/>
              <a:gd name="csX37" fmla="*/ 1040130 w 10287000"/>
              <a:gd name="csY37" fmla="*/ 2133600 h 2133600"/>
              <a:gd name="csX38" fmla="*/ 0 w 10287000"/>
              <a:gd name="csY38" fmla="*/ 2133600 h 2133600"/>
              <a:gd name="csX39" fmla="*/ 0 w 10287000"/>
              <a:gd name="csY39" fmla="*/ 1621536 h 2133600"/>
              <a:gd name="csX40" fmla="*/ 0 w 10287000"/>
              <a:gd name="csY40" fmla="*/ 1152144 h 2133600"/>
              <a:gd name="csX41" fmla="*/ 0 w 10287000"/>
              <a:gd name="csY41" fmla="*/ 597408 h 2133600"/>
              <a:gd name="csX42" fmla="*/ 0 w 10287000"/>
              <a:gd name="csY42" fmla="*/ 0 h 21336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</a:cxnLst>
            <a:rect l="l" t="t" r="r" b="b"/>
            <a:pathLst>
              <a:path w="10287000" h="2133600" fill="none" extrusionOk="0">
                <a:moveTo>
                  <a:pt x="0" y="0"/>
                </a:moveTo>
                <a:cubicBezTo>
                  <a:pt x="152297" y="-8602"/>
                  <a:pt x="300307" y="21595"/>
                  <a:pt x="468630" y="0"/>
                </a:cubicBezTo>
                <a:cubicBezTo>
                  <a:pt x="636953" y="-21595"/>
                  <a:pt x="761941" y="67392"/>
                  <a:pt x="1040130" y="0"/>
                </a:cubicBezTo>
                <a:cubicBezTo>
                  <a:pt x="1318319" y="-67392"/>
                  <a:pt x="1568768" y="49954"/>
                  <a:pt x="1714500" y="0"/>
                </a:cubicBezTo>
                <a:cubicBezTo>
                  <a:pt x="1860232" y="-49954"/>
                  <a:pt x="2145912" y="39593"/>
                  <a:pt x="2388870" y="0"/>
                </a:cubicBezTo>
                <a:cubicBezTo>
                  <a:pt x="2631828" y="-39593"/>
                  <a:pt x="2782177" y="51903"/>
                  <a:pt x="3063240" y="0"/>
                </a:cubicBezTo>
                <a:cubicBezTo>
                  <a:pt x="3344303" y="-51903"/>
                  <a:pt x="3571797" y="25872"/>
                  <a:pt x="3840480" y="0"/>
                </a:cubicBezTo>
                <a:cubicBezTo>
                  <a:pt x="4109163" y="-25872"/>
                  <a:pt x="4127456" y="53641"/>
                  <a:pt x="4411980" y="0"/>
                </a:cubicBezTo>
                <a:cubicBezTo>
                  <a:pt x="4696504" y="-53641"/>
                  <a:pt x="4929830" y="44317"/>
                  <a:pt x="5086350" y="0"/>
                </a:cubicBezTo>
                <a:cubicBezTo>
                  <a:pt x="5242870" y="-44317"/>
                  <a:pt x="5515335" y="68194"/>
                  <a:pt x="5657850" y="0"/>
                </a:cubicBezTo>
                <a:cubicBezTo>
                  <a:pt x="5800365" y="-68194"/>
                  <a:pt x="5946169" y="51575"/>
                  <a:pt x="6229350" y="0"/>
                </a:cubicBezTo>
                <a:cubicBezTo>
                  <a:pt x="6512531" y="-51575"/>
                  <a:pt x="6636781" y="42442"/>
                  <a:pt x="6800850" y="0"/>
                </a:cubicBezTo>
                <a:cubicBezTo>
                  <a:pt x="6964919" y="-42442"/>
                  <a:pt x="7008556" y="27889"/>
                  <a:pt x="7063740" y="0"/>
                </a:cubicBezTo>
                <a:cubicBezTo>
                  <a:pt x="7118924" y="-27889"/>
                  <a:pt x="7589389" y="12321"/>
                  <a:pt x="7738110" y="0"/>
                </a:cubicBezTo>
                <a:cubicBezTo>
                  <a:pt x="7886831" y="-12321"/>
                  <a:pt x="7873243" y="4292"/>
                  <a:pt x="8001000" y="0"/>
                </a:cubicBezTo>
                <a:cubicBezTo>
                  <a:pt x="8128757" y="-4292"/>
                  <a:pt x="8355495" y="49732"/>
                  <a:pt x="8572500" y="0"/>
                </a:cubicBezTo>
                <a:cubicBezTo>
                  <a:pt x="8789505" y="-49732"/>
                  <a:pt x="8996471" y="65503"/>
                  <a:pt x="9349740" y="0"/>
                </a:cubicBezTo>
                <a:cubicBezTo>
                  <a:pt x="9703009" y="-65503"/>
                  <a:pt x="9885639" y="59394"/>
                  <a:pt x="10287000" y="0"/>
                </a:cubicBezTo>
                <a:cubicBezTo>
                  <a:pt x="10319510" y="187442"/>
                  <a:pt x="10237910" y="367471"/>
                  <a:pt x="10287000" y="554736"/>
                </a:cubicBezTo>
                <a:cubicBezTo>
                  <a:pt x="10336090" y="742001"/>
                  <a:pt x="10276726" y="936282"/>
                  <a:pt x="10287000" y="1045464"/>
                </a:cubicBezTo>
                <a:cubicBezTo>
                  <a:pt x="10297274" y="1154646"/>
                  <a:pt x="10278020" y="1396010"/>
                  <a:pt x="10287000" y="1536192"/>
                </a:cubicBezTo>
                <a:cubicBezTo>
                  <a:pt x="10295980" y="1676374"/>
                  <a:pt x="10279765" y="1906149"/>
                  <a:pt x="10287000" y="2133600"/>
                </a:cubicBezTo>
                <a:cubicBezTo>
                  <a:pt x="10043667" y="2190289"/>
                  <a:pt x="9977689" y="2077668"/>
                  <a:pt x="9715500" y="2133600"/>
                </a:cubicBezTo>
                <a:cubicBezTo>
                  <a:pt x="9453311" y="2189532"/>
                  <a:pt x="9266958" y="2125482"/>
                  <a:pt x="8938260" y="2133600"/>
                </a:cubicBezTo>
                <a:cubicBezTo>
                  <a:pt x="8609562" y="2141718"/>
                  <a:pt x="8536990" y="2096323"/>
                  <a:pt x="8366760" y="2133600"/>
                </a:cubicBezTo>
                <a:cubicBezTo>
                  <a:pt x="8196530" y="2170877"/>
                  <a:pt x="7951212" y="2063579"/>
                  <a:pt x="7589520" y="2133600"/>
                </a:cubicBezTo>
                <a:cubicBezTo>
                  <a:pt x="7227828" y="2203621"/>
                  <a:pt x="7143726" y="2132949"/>
                  <a:pt x="7018020" y="2133600"/>
                </a:cubicBezTo>
                <a:cubicBezTo>
                  <a:pt x="6892314" y="2134251"/>
                  <a:pt x="6556419" y="2097407"/>
                  <a:pt x="6343650" y="2133600"/>
                </a:cubicBezTo>
                <a:cubicBezTo>
                  <a:pt x="6130881" y="2169793"/>
                  <a:pt x="6164368" y="2129770"/>
                  <a:pt x="6080760" y="2133600"/>
                </a:cubicBezTo>
                <a:cubicBezTo>
                  <a:pt x="5997152" y="2137430"/>
                  <a:pt x="5636824" y="2086901"/>
                  <a:pt x="5303520" y="2133600"/>
                </a:cubicBezTo>
                <a:cubicBezTo>
                  <a:pt x="4970216" y="2180299"/>
                  <a:pt x="5009160" y="2086576"/>
                  <a:pt x="4834890" y="2133600"/>
                </a:cubicBezTo>
                <a:cubicBezTo>
                  <a:pt x="4660620" y="2180624"/>
                  <a:pt x="4457528" y="2065973"/>
                  <a:pt x="4160520" y="2133600"/>
                </a:cubicBezTo>
                <a:cubicBezTo>
                  <a:pt x="3863512" y="2201227"/>
                  <a:pt x="3974909" y="2105361"/>
                  <a:pt x="3897630" y="2133600"/>
                </a:cubicBezTo>
                <a:cubicBezTo>
                  <a:pt x="3820351" y="2161839"/>
                  <a:pt x="3329951" y="2127995"/>
                  <a:pt x="3120390" y="2133600"/>
                </a:cubicBezTo>
                <a:cubicBezTo>
                  <a:pt x="2910829" y="2139205"/>
                  <a:pt x="2875203" y="2098308"/>
                  <a:pt x="2651760" y="2133600"/>
                </a:cubicBezTo>
                <a:cubicBezTo>
                  <a:pt x="2428317" y="2168892"/>
                  <a:pt x="2199559" y="2104445"/>
                  <a:pt x="2080260" y="2133600"/>
                </a:cubicBezTo>
                <a:cubicBezTo>
                  <a:pt x="1960961" y="2162755"/>
                  <a:pt x="1839522" y="2126333"/>
                  <a:pt x="1714500" y="2133600"/>
                </a:cubicBezTo>
                <a:cubicBezTo>
                  <a:pt x="1589478" y="2140867"/>
                  <a:pt x="1371547" y="2060900"/>
                  <a:pt x="1040130" y="2133600"/>
                </a:cubicBezTo>
                <a:cubicBezTo>
                  <a:pt x="708713" y="2206300"/>
                  <a:pt x="258272" y="2073190"/>
                  <a:pt x="0" y="2133600"/>
                </a:cubicBezTo>
                <a:cubicBezTo>
                  <a:pt x="-44310" y="1939806"/>
                  <a:pt x="48507" y="1825387"/>
                  <a:pt x="0" y="1621536"/>
                </a:cubicBezTo>
                <a:cubicBezTo>
                  <a:pt x="-48507" y="1417685"/>
                  <a:pt x="4144" y="1282953"/>
                  <a:pt x="0" y="1152144"/>
                </a:cubicBezTo>
                <a:cubicBezTo>
                  <a:pt x="-4144" y="1021335"/>
                  <a:pt x="65952" y="763502"/>
                  <a:pt x="0" y="597408"/>
                </a:cubicBezTo>
                <a:cubicBezTo>
                  <a:pt x="-65952" y="431314"/>
                  <a:pt x="13896" y="259987"/>
                  <a:pt x="0" y="0"/>
                </a:cubicBezTo>
                <a:close/>
              </a:path>
              <a:path w="10287000" h="2133600" stroke="0" extrusionOk="0">
                <a:moveTo>
                  <a:pt x="0" y="0"/>
                </a:moveTo>
                <a:cubicBezTo>
                  <a:pt x="106121" y="-14622"/>
                  <a:pt x="248837" y="12648"/>
                  <a:pt x="468630" y="0"/>
                </a:cubicBezTo>
                <a:cubicBezTo>
                  <a:pt x="688423" y="-12648"/>
                  <a:pt x="605838" y="5380"/>
                  <a:pt x="731520" y="0"/>
                </a:cubicBezTo>
                <a:cubicBezTo>
                  <a:pt x="857202" y="-5380"/>
                  <a:pt x="1287968" y="69370"/>
                  <a:pt x="1508760" y="0"/>
                </a:cubicBezTo>
                <a:cubicBezTo>
                  <a:pt x="1729552" y="-69370"/>
                  <a:pt x="1861586" y="5049"/>
                  <a:pt x="1977390" y="0"/>
                </a:cubicBezTo>
                <a:cubicBezTo>
                  <a:pt x="2093194" y="-5049"/>
                  <a:pt x="2343465" y="1872"/>
                  <a:pt x="2446020" y="0"/>
                </a:cubicBezTo>
                <a:cubicBezTo>
                  <a:pt x="2548575" y="-1872"/>
                  <a:pt x="2851301" y="34097"/>
                  <a:pt x="3223260" y="0"/>
                </a:cubicBezTo>
                <a:cubicBezTo>
                  <a:pt x="3595219" y="-34097"/>
                  <a:pt x="3443394" y="27416"/>
                  <a:pt x="3589020" y="0"/>
                </a:cubicBezTo>
                <a:cubicBezTo>
                  <a:pt x="3734646" y="-27416"/>
                  <a:pt x="4135394" y="63980"/>
                  <a:pt x="4366260" y="0"/>
                </a:cubicBezTo>
                <a:cubicBezTo>
                  <a:pt x="4597126" y="-63980"/>
                  <a:pt x="4971532" y="34515"/>
                  <a:pt x="5143500" y="0"/>
                </a:cubicBezTo>
                <a:cubicBezTo>
                  <a:pt x="5315468" y="-34515"/>
                  <a:pt x="5483930" y="6061"/>
                  <a:pt x="5715000" y="0"/>
                </a:cubicBezTo>
                <a:cubicBezTo>
                  <a:pt x="5946070" y="-6061"/>
                  <a:pt x="6304001" y="26891"/>
                  <a:pt x="6492240" y="0"/>
                </a:cubicBezTo>
                <a:cubicBezTo>
                  <a:pt x="6680479" y="-26891"/>
                  <a:pt x="6727866" y="31535"/>
                  <a:pt x="6960870" y="0"/>
                </a:cubicBezTo>
                <a:cubicBezTo>
                  <a:pt x="7193874" y="-31535"/>
                  <a:pt x="7318999" y="36511"/>
                  <a:pt x="7429500" y="0"/>
                </a:cubicBezTo>
                <a:cubicBezTo>
                  <a:pt x="7540001" y="-36511"/>
                  <a:pt x="7863966" y="60265"/>
                  <a:pt x="8103870" y="0"/>
                </a:cubicBezTo>
                <a:cubicBezTo>
                  <a:pt x="8343774" y="-60265"/>
                  <a:pt x="8460404" y="43545"/>
                  <a:pt x="8572500" y="0"/>
                </a:cubicBezTo>
                <a:cubicBezTo>
                  <a:pt x="8684596" y="-43545"/>
                  <a:pt x="9172072" y="39194"/>
                  <a:pt x="9349740" y="0"/>
                </a:cubicBezTo>
                <a:cubicBezTo>
                  <a:pt x="9527408" y="-39194"/>
                  <a:pt x="9820032" y="86361"/>
                  <a:pt x="10287000" y="0"/>
                </a:cubicBezTo>
                <a:cubicBezTo>
                  <a:pt x="10331228" y="224393"/>
                  <a:pt x="10228323" y="295637"/>
                  <a:pt x="10287000" y="533400"/>
                </a:cubicBezTo>
                <a:cubicBezTo>
                  <a:pt x="10345677" y="771163"/>
                  <a:pt x="10221944" y="965752"/>
                  <a:pt x="10287000" y="1088136"/>
                </a:cubicBezTo>
                <a:cubicBezTo>
                  <a:pt x="10352056" y="1210520"/>
                  <a:pt x="10286840" y="1420921"/>
                  <a:pt x="10287000" y="1557528"/>
                </a:cubicBezTo>
                <a:cubicBezTo>
                  <a:pt x="10287160" y="1694135"/>
                  <a:pt x="10264079" y="1926799"/>
                  <a:pt x="10287000" y="2133600"/>
                </a:cubicBezTo>
                <a:cubicBezTo>
                  <a:pt x="9998134" y="2184931"/>
                  <a:pt x="9862111" y="2131034"/>
                  <a:pt x="9612630" y="2133600"/>
                </a:cubicBezTo>
                <a:cubicBezTo>
                  <a:pt x="9363149" y="2136166"/>
                  <a:pt x="9366176" y="2129137"/>
                  <a:pt x="9246870" y="2133600"/>
                </a:cubicBezTo>
                <a:cubicBezTo>
                  <a:pt x="9127564" y="2138063"/>
                  <a:pt x="8825698" y="2118766"/>
                  <a:pt x="8675370" y="2133600"/>
                </a:cubicBezTo>
                <a:cubicBezTo>
                  <a:pt x="8525042" y="2148434"/>
                  <a:pt x="8524094" y="2110666"/>
                  <a:pt x="8412480" y="2133600"/>
                </a:cubicBezTo>
                <a:cubicBezTo>
                  <a:pt x="8300866" y="2156534"/>
                  <a:pt x="8233366" y="2115292"/>
                  <a:pt x="8149590" y="2133600"/>
                </a:cubicBezTo>
                <a:cubicBezTo>
                  <a:pt x="8065814" y="2151908"/>
                  <a:pt x="7812367" y="2098232"/>
                  <a:pt x="7578090" y="2133600"/>
                </a:cubicBezTo>
                <a:cubicBezTo>
                  <a:pt x="7343813" y="2168968"/>
                  <a:pt x="7328282" y="2105641"/>
                  <a:pt x="7212330" y="2133600"/>
                </a:cubicBezTo>
                <a:cubicBezTo>
                  <a:pt x="7096378" y="2161559"/>
                  <a:pt x="6865069" y="2132505"/>
                  <a:pt x="6537960" y="2133600"/>
                </a:cubicBezTo>
                <a:cubicBezTo>
                  <a:pt x="6210851" y="2134695"/>
                  <a:pt x="6288274" y="2104518"/>
                  <a:pt x="6172200" y="2133600"/>
                </a:cubicBezTo>
                <a:cubicBezTo>
                  <a:pt x="6056126" y="2162682"/>
                  <a:pt x="5778832" y="2089536"/>
                  <a:pt x="5497830" y="2133600"/>
                </a:cubicBezTo>
                <a:cubicBezTo>
                  <a:pt x="5216828" y="2177664"/>
                  <a:pt x="5358004" y="2108467"/>
                  <a:pt x="5234940" y="2133600"/>
                </a:cubicBezTo>
                <a:cubicBezTo>
                  <a:pt x="5111876" y="2158733"/>
                  <a:pt x="4739163" y="2078725"/>
                  <a:pt x="4560570" y="2133600"/>
                </a:cubicBezTo>
                <a:cubicBezTo>
                  <a:pt x="4381977" y="2188475"/>
                  <a:pt x="4313517" y="2120388"/>
                  <a:pt x="4194810" y="2133600"/>
                </a:cubicBezTo>
                <a:cubicBezTo>
                  <a:pt x="4076103" y="2146812"/>
                  <a:pt x="4002552" y="2117592"/>
                  <a:pt x="3931920" y="2133600"/>
                </a:cubicBezTo>
                <a:cubicBezTo>
                  <a:pt x="3861288" y="2149608"/>
                  <a:pt x="3701093" y="2128499"/>
                  <a:pt x="3566160" y="2133600"/>
                </a:cubicBezTo>
                <a:cubicBezTo>
                  <a:pt x="3431227" y="2138701"/>
                  <a:pt x="3149680" y="2108049"/>
                  <a:pt x="2891790" y="2133600"/>
                </a:cubicBezTo>
                <a:cubicBezTo>
                  <a:pt x="2633900" y="2159151"/>
                  <a:pt x="2640173" y="2125320"/>
                  <a:pt x="2526030" y="2133600"/>
                </a:cubicBezTo>
                <a:cubicBezTo>
                  <a:pt x="2411887" y="2141880"/>
                  <a:pt x="2368624" y="2107877"/>
                  <a:pt x="2263140" y="2133600"/>
                </a:cubicBezTo>
                <a:cubicBezTo>
                  <a:pt x="2157656" y="2159323"/>
                  <a:pt x="2013861" y="2112356"/>
                  <a:pt x="1897380" y="2133600"/>
                </a:cubicBezTo>
                <a:cubicBezTo>
                  <a:pt x="1780899" y="2154844"/>
                  <a:pt x="1653099" y="2114966"/>
                  <a:pt x="1428750" y="2133600"/>
                </a:cubicBezTo>
                <a:cubicBezTo>
                  <a:pt x="1204401" y="2152234"/>
                  <a:pt x="1020852" y="2096604"/>
                  <a:pt x="857250" y="2133600"/>
                </a:cubicBezTo>
                <a:cubicBezTo>
                  <a:pt x="693648" y="2170596"/>
                  <a:pt x="597731" y="2121746"/>
                  <a:pt x="491490" y="2133600"/>
                </a:cubicBezTo>
                <a:cubicBezTo>
                  <a:pt x="385249" y="2145454"/>
                  <a:pt x="185970" y="2121737"/>
                  <a:pt x="0" y="2133600"/>
                </a:cubicBezTo>
                <a:cubicBezTo>
                  <a:pt x="-60255" y="1960198"/>
                  <a:pt x="51588" y="1724297"/>
                  <a:pt x="0" y="1600200"/>
                </a:cubicBezTo>
                <a:cubicBezTo>
                  <a:pt x="-51588" y="1476103"/>
                  <a:pt x="55557" y="1293051"/>
                  <a:pt x="0" y="1066800"/>
                </a:cubicBezTo>
                <a:cubicBezTo>
                  <a:pt x="-55557" y="840549"/>
                  <a:pt x="37019" y="780162"/>
                  <a:pt x="0" y="533400"/>
                </a:cubicBezTo>
                <a:cubicBezTo>
                  <a:pt x="-37019" y="286638"/>
                  <a:pt x="36218" y="233258"/>
                  <a:pt x="0" y="0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C140815-92B6-EEE0-F2C7-13E5B1BC5E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8685" y="4708865"/>
            <a:ext cx="9307963" cy="1325562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CDF99895-3400-76FF-D82B-6A364E9D689A}"/>
              </a:ext>
            </a:extLst>
          </p:cNvPr>
          <p:cNvSpPr txBox="1">
            <a:spLocks/>
          </p:cNvSpPr>
          <p:nvPr/>
        </p:nvSpPr>
        <p:spPr>
          <a:xfrm>
            <a:off x="990600" y="31755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000" dirty="0">
                <a:latin typeface="Gabriola" pitchFamily="82" charset="0"/>
              </a:rPr>
              <a:t>At Most One encodings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90B2C70-18A9-6483-CD31-61DADA980C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3600" y="2258724"/>
            <a:ext cx="7772400" cy="1339065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874C3C8B-CE13-AF19-C079-D80FAF1F0F57}"/>
              </a:ext>
            </a:extLst>
          </p:cNvPr>
          <p:cNvSpPr/>
          <p:nvPr/>
        </p:nvSpPr>
        <p:spPr>
          <a:xfrm>
            <a:off x="5138058" y="1685273"/>
            <a:ext cx="1600200" cy="417681"/>
          </a:xfrm>
          <a:custGeom>
            <a:avLst/>
            <a:gdLst>
              <a:gd name="csX0" fmla="*/ 0 w 1600200"/>
              <a:gd name="csY0" fmla="*/ 0 h 417681"/>
              <a:gd name="csX1" fmla="*/ 565404 w 1600200"/>
              <a:gd name="csY1" fmla="*/ 0 h 417681"/>
              <a:gd name="csX2" fmla="*/ 1114806 w 1600200"/>
              <a:gd name="csY2" fmla="*/ 0 h 417681"/>
              <a:gd name="csX3" fmla="*/ 1600200 w 1600200"/>
              <a:gd name="csY3" fmla="*/ 0 h 417681"/>
              <a:gd name="csX4" fmla="*/ 1600200 w 1600200"/>
              <a:gd name="csY4" fmla="*/ 417681 h 417681"/>
              <a:gd name="csX5" fmla="*/ 1098804 w 1600200"/>
              <a:gd name="csY5" fmla="*/ 417681 h 417681"/>
              <a:gd name="csX6" fmla="*/ 565404 w 1600200"/>
              <a:gd name="csY6" fmla="*/ 417681 h 417681"/>
              <a:gd name="csX7" fmla="*/ 0 w 1600200"/>
              <a:gd name="csY7" fmla="*/ 417681 h 417681"/>
              <a:gd name="csX8" fmla="*/ 0 w 1600200"/>
              <a:gd name="csY8" fmla="*/ 0 h 41768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600200" h="417681" fill="none" extrusionOk="0">
                <a:moveTo>
                  <a:pt x="0" y="0"/>
                </a:moveTo>
                <a:cubicBezTo>
                  <a:pt x="231154" y="-1455"/>
                  <a:pt x="341261" y="46139"/>
                  <a:pt x="565404" y="0"/>
                </a:cubicBezTo>
                <a:cubicBezTo>
                  <a:pt x="789547" y="-46139"/>
                  <a:pt x="945378" y="44448"/>
                  <a:pt x="1114806" y="0"/>
                </a:cubicBezTo>
                <a:cubicBezTo>
                  <a:pt x="1284234" y="-44448"/>
                  <a:pt x="1430143" y="7333"/>
                  <a:pt x="1600200" y="0"/>
                </a:cubicBezTo>
                <a:cubicBezTo>
                  <a:pt x="1618918" y="187868"/>
                  <a:pt x="1574014" y="311478"/>
                  <a:pt x="1600200" y="417681"/>
                </a:cubicBezTo>
                <a:cubicBezTo>
                  <a:pt x="1460217" y="467448"/>
                  <a:pt x="1276843" y="413068"/>
                  <a:pt x="1098804" y="417681"/>
                </a:cubicBezTo>
                <a:cubicBezTo>
                  <a:pt x="920765" y="422294"/>
                  <a:pt x="714391" y="397901"/>
                  <a:pt x="565404" y="417681"/>
                </a:cubicBezTo>
                <a:cubicBezTo>
                  <a:pt x="416417" y="437461"/>
                  <a:pt x="148746" y="360473"/>
                  <a:pt x="0" y="417681"/>
                </a:cubicBezTo>
                <a:cubicBezTo>
                  <a:pt x="-1047" y="270301"/>
                  <a:pt x="31627" y="134727"/>
                  <a:pt x="0" y="0"/>
                </a:cubicBezTo>
                <a:close/>
              </a:path>
              <a:path w="1600200" h="417681" stroke="0" extrusionOk="0">
                <a:moveTo>
                  <a:pt x="0" y="0"/>
                </a:moveTo>
                <a:cubicBezTo>
                  <a:pt x="190549" y="-61256"/>
                  <a:pt x="276821" y="17952"/>
                  <a:pt x="517398" y="0"/>
                </a:cubicBezTo>
                <a:cubicBezTo>
                  <a:pt x="757975" y="-17952"/>
                  <a:pt x="768003" y="50003"/>
                  <a:pt x="1002792" y="0"/>
                </a:cubicBezTo>
                <a:cubicBezTo>
                  <a:pt x="1237581" y="-50003"/>
                  <a:pt x="1449060" y="58031"/>
                  <a:pt x="1600200" y="0"/>
                </a:cubicBezTo>
                <a:cubicBezTo>
                  <a:pt x="1636435" y="143715"/>
                  <a:pt x="1552968" y="281449"/>
                  <a:pt x="1600200" y="417681"/>
                </a:cubicBezTo>
                <a:cubicBezTo>
                  <a:pt x="1439796" y="475884"/>
                  <a:pt x="1264459" y="382603"/>
                  <a:pt x="1098804" y="417681"/>
                </a:cubicBezTo>
                <a:cubicBezTo>
                  <a:pt x="933149" y="452759"/>
                  <a:pt x="684141" y="378579"/>
                  <a:pt x="533400" y="417681"/>
                </a:cubicBezTo>
                <a:cubicBezTo>
                  <a:pt x="382659" y="456783"/>
                  <a:pt x="113341" y="376594"/>
                  <a:pt x="0" y="417681"/>
                </a:cubicBezTo>
                <a:cubicBezTo>
                  <a:pt x="-20043" y="271753"/>
                  <a:pt x="16689" y="147762"/>
                  <a:pt x="0" y="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Gabriola" pitchFamily="82" charset="0"/>
              </a:rPr>
              <a:t>Direct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74057DD-39B0-B17A-6E93-B7F77DAEB688}"/>
              </a:ext>
            </a:extLst>
          </p:cNvPr>
          <p:cNvSpPr/>
          <p:nvPr/>
        </p:nvSpPr>
        <p:spPr>
          <a:xfrm>
            <a:off x="5138058" y="4046084"/>
            <a:ext cx="1600200" cy="417681"/>
          </a:xfrm>
          <a:custGeom>
            <a:avLst/>
            <a:gdLst>
              <a:gd name="csX0" fmla="*/ 0 w 1600200"/>
              <a:gd name="csY0" fmla="*/ 0 h 417681"/>
              <a:gd name="csX1" fmla="*/ 565404 w 1600200"/>
              <a:gd name="csY1" fmla="*/ 0 h 417681"/>
              <a:gd name="csX2" fmla="*/ 1114806 w 1600200"/>
              <a:gd name="csY2" fmla="*/ 0 h 417681"/>
              <a:gd name="csX3" fmla="*/ 1600200 w 1600200"/>
              <a:gd name="csY3" fmla="*/ 0 h 417681"/>
              <a:gd name="csX4" fmla="*/ 1600200 w 1600200"/>
              <a:gd name="csY4" fmla="*/ 417681 h 417681"/>
              <a:gd name="csX5" fmla="*/ 1098804 w 1600200"/>
              <a:gd name="csY5" fmla="*/ 417681 h 417681"/>
              <a:gd name="csX6" fmla="*/ 565404 w 1600200"/>
              <a:gd name="csY6" fmla="*/ 417681 h 417681"/>
              <a:gd name="csX7" fmla="*/ 0 w 1600200"/>
              <a:gd name="csY7" fmla="*/ 417681 h 417681"/>
              <a:gd name="csX8" fmla="*/ 0 w 1600200"/>
              <a:gd name="csY8" fmla="*/ 0 h 41768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600200" h="417681" fill="none" extrusionOk="0">
                <a:moveTo>
                  <a:pt x="0" y="0"/>
                </a:moveTo>
                <a:cubicBezTo>
                  <a:pt x="231154" y="-1455"/>
                  <a:pt x="341261" y="46139"/>
                  <a:pt x="565404" y="0"/>
                </a:cubicBezTo>
                <a:cubicBezTo>
                  <a:pt x="789547" y="-46139"/>
                  <a:pt x="945378" y="44448"/>
                  <a:pt x="1114806" y="0"/>
                </a:cubicBezTo>
                <a:cubicBezTo>
                  <a:pt x="1284234" y="-44448"/>
                  <a:pt x="1430143" y="7333"/>
                  <a:pt x="1600200" y="0"/>
                </a:cubicBezTo>
                <a:cubicBezTo>
                  <a:pt x="1618918" y="187868"/>
                  <a:pt x="1574014" y="311478"/>
                  <a:pt x="1600200" y="417681"/>
                </a:cubicBezTo>
                <a:cubicBezTo>
                  <a:pt x="1460217" y="467448"/>
                  <a:pt x="1276843" y="413068"/>
                  <a:pt x="1098804" y="417681"/>
                </a:cubicBezTo>
                <a:cubicBezTo>
                  <a:pt x="920765" y="422294"/>
                  <a:pt x="714391" y="397901"/>
                  <a:pt x="565404" y="417681"/>
                </a:cubicBezTo>
                <a:cubicBezTo>
                  <a:pt x="416417" y="437461"/>
                  <a:pt x="148746" y="360473"/>
                  <a:pt x="0" y="417681"/>
                </a:cubicBezTo>
                <a:cubicBezTo>
                  <a:pt x="-1047" y="270301"/>
                  <a:pt x="31627" y="134727"/>
                  <a:pt x="0" y="0"/>
                </a:cubicBezTo>
                <a:close/>
              </a:path>
              <a:path w="1600200" h="417681" stroke="0" extrusionOk="0">
                <a:moveTo>
                  <a:pt x="0" y="0"/>
                </a:moveTo>
                <a:cubicBezTo>
                  <a:pt x="190549" y="-61256"/>
                  <a:pt x="276821" y="17952"/>
                  <a:pt x="517398" y="0"/>
                </a:cubicBezTo>
                <a:cubicBezTo>
                  <a:pt x="757975" y="-17952"/>
                  <a:pt x="768003" y="50003"/>
                  <a:pt x="1002792" y="0"/>
                </a:cubicBezTo>
                <a:cubicBezTo>
                  <a:pt x="1237581" y="-50003"/>
                  <a:pt x="1449060" y="58031"/>
                  <a:pt x="1600200" y="0"/>
                </a:cubicBezTo>
                <a:cubicBezTo>
                  <a:pt x="1636435" y="143715"/>
                  <a:pt x="1552968" y="281449"/>
                  <a:pt x="1600200" y="417681"/>
                </a:cubicBezTo>
                <a:cubicBezTo>
                  <a:pt x="1439796" y="475884"/>
                  <a:pt x="1264459" y="382603"/>
                  <a:pt x="1098804" y="417681"/>
                </a:cubicBezTo>
                <a:cubicBezTo>
                  <a:pt x="933149" y="452759"/>
                  <a:pt x="684141" y="378579"/>
                  <a:pt x="533400" y="417681"/>
                </a:cubicBezTo>
                <a:cubicBezTo>
                  <a:pt x="382659" y="456783"/>
                  <a:pt x="113341" y="376594"/>
                  <a:pt x="0" y="417681"/>
                </a:cubicBezTo>
                <a:cubicBezTo>
                  <a:pt x="-20043" y="271753"/>
                  <a:pt x="16689" y="147762"/>
                  <a:pt x="0" y="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Gabriola" pitchFamily="82" charset="0"/>
              </a:rPr>
              <a:t>Recursive</a:t>
            </a:r>
          </a:p>
        </p:txBody>
      </p:sp>
    </p:spTree>
    <p:extLst>
      <p:ext uri="{BB962C8B-B14F-4D97-AF65-F5344CB8AC3E}">
        <p14:creationId xmlns:p14="http://schemas.microsoft.com/office/powerpoint/2010/main" val="38417078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6485C2-746F-F5C0-A195-EF7B26337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F90BF93-0F3D-AFFA-0308-6192FF57404A}"/>
              </a:ext>
            </a:extLst>
          </p:cNvPr>
          <p:cNvSpPr/>
          <p:nvPr/>
        </p:nvSpPr>
        <p:spPr>
          <a:xfrm>
            <a:off x="990600" y="1757587"/>
            <a:ext cx="10287000" cy="2133600"/>
          </a:xfrm>
          <a:custGeom>
            <a:avLst/>
            <a:gdLst>
              <a:gd name="csX0" fmla="*/ 0 w 10287000"/>
              <a:gd name="csY0" fmla="*/ 0 h 2133600"/>
              <a:gd name="csX1" fmla="*/ 468630 w 10287000"/>
              <a:gd name="csY1" fmla="*/ 0 h 2133600"/>
              <a:gd name="csX2" fmla="*/ 1040130 w 10287000"/>
              <a:gd name="csY2" fmla="*/ 0 h 2133600"/>
              <a:gd name="csX3" fmla="*/ 1714500 w 10287000"/>
              <a:gd name="csY3" fmla="*/ 0 h 2133600"/>
              <a:gd name="csX4" fmla="*/ 2388870 w 10287000"/>
              <a:gd name="csY4" fmla="*/ 0 h 2133600"/>
              <a:gd name="csX5" fmla="*/ 3063240 w 10287000"/>
              <a:gd name="csY5" fmla="*/ 0 h 2133600"/>
              <a:gd name="csX6" fmla="*/ 3840480 w 10287000"/>
              <a:gd name="csY6" fmla="*/ 0 h 2133600"/>
              <a:gd name="csX7" fmla="*/ 4411980 w 10287000"/>
              <a:gd name="csY7" fmla="*/ 0 h 2133600"/>
              <a:gd name="csX8" fmla="*/ 5086350 w 10287000"/>
              <a:gd name="csY8" fmla="*/ 0 h 2133600"/>
              <a:gd name="csX9" fmla="*/ 5657850 w 10287000"/>
              <a:gd name="csY9" fmla="*/ 0 h 2133600"/>
              <a:gd name="csX10" fmla="*/ 6229350 w 10287000"/>
              <a:gd name="csY10" fmla="*/ 0 h 2133600"/>
              <a:gd name="csX11" fmla="*/ 6800850 w 10287000"/>
              <a:gd name="csY11" fmla="*/ 0 h 2133600"/>
              <a:gd name="csX12" fmla="*/ 7063740 w 10287000"/>
              <a:gd name="csY12" fmla="*/ 0 h 2133600"/>
              <a:gd name="csX13" fmla="*/ 7738110 w 10287000"/>
              <a:gd name="csY13" fmla="*/ 0 h 2133600"/>
              <a:gd name="csX14" fmla="*/ 8001000 w 10287000"/>
              <a:gd name="csY14" fmla="*/ 0 h 2133600"/>
              <a:gd name="csX15" fmla="*/ 8572500 w 10287000"/>
              <a:gd name="csY15" fmla="*/ 0 h 2133600"/>
              <a:gd name="csX16" fmla="*/ 9349740 w 10287000"/>
              <a:gd name="csY16" fmla="*/ 0 h 2133600"/>
              <a:gd name="csX17" fmla="*/ 10287000 w 10287000"/>
              <a:gd name="csY17" fmla="*/ 0 h 2133600"/>
              <a:gd name="csX18" fmla="*/ 10287000 w 10287000"/>
              <a:gd name="csY18" fmla="*/ 554736 h 2133600"/>
              <a:gd name="csX19" fmla="*/ 10287000 w 10287000"/>
              <a:gd name="csY19" fmla="*/ 1045464 h 2133600"/>
              <a:gd name="csX20" fmla="*/ 10287000 w 10287000"/>
              <a:gd name="csY20" fmla="*/ 1536192 h 2133600"/>
              <a:gd name="csX21" fmla="*/ 10287000 w 10287000"/>
              <a:gd name="csY21" fmla="*/ 2133600 h 2133600"/>
              <a:gd name="csX22" fmla="*/ 9715500 w 10287000"/>
              <a:gd name="csY22" fmla="*/ 2133600 h 2133600"/>
              <a:gd name="csX23" fmla="*/ 8938260 w 10287000"/>
              <a:gd name="csY23" fmla="*/ 2133600 h 2133600"/>
              <a:gd name="csX24" fmla="*/ 8366760 w 10287000"/>
              <a:gd name="csY24" fmla="*/ 2133600 h 2133600"/>
              <a:gd name="csX25" fmla="*/ 7589520 w 10287000"/>
              <a:gd name="csY25" fmla="*/ 2133600 h 2133600"/>
              <a:gd name="csX26" fmla="*/ 7018020 w 10287000"/>
              <a:gd name="csY26" fmla="*/ 2133600 h 2133600"/>
              <a:gd name="csX27" fmla="*/ 6343650 w 10287000"/>
              <a:gd name="csY27" fmla="*/ 2133600 h 2133600"/>
              <a:gd name="csX28" fmla="*/ 6080760 w 10287000"/>
              <a:gd name="csY28" fmla="*/ 2133600 h 2133600"/>
              <a:gd name="csX29" fmla="*/ 5303520 w 10287000"/>
              <a:gd name="csY29" fmla="*/ 2133600 h 2133600"/>
              <a:gd name="csX30" fmla="*/ 4834890 w 10287000"/>
              <a:gd name="csY30" fmla="*/ 2133600 h 2133600"/>
              <a:gd name="csX31" fmla="*/ 4160520 w 10287000"/>
              <a:gd name="csY31" fmla="*/ 2133600 h 2133600"/>
              <a:gd name="csX32" fmla="*/ 3897630 w 10287000"/>
              <a:gd name="csY32" fmla="*/ 2133600 h 2133600"/>
              <a:gd name="csX33" fmla="*/ 3120390 w 10287000"/>
              <a:gd name="csY33" fmla="*/ 2133600 h 2133600"/>
              <a:gd name="csX34" fmla="*/ 2651760 w 10287000"/>
              <a:gd name="csY34" fmla="*/ 2133600 h 2133600"/>
              <a:gd name="csX35" fmla="*/ 2080260 w 10287000"/>
              <a:gd name="csY35" fmla="*/ 2133600 h 2133600"/>
              <a:gd name="csX36" fmla="*/ 1714500 w 10287000"/>
              <a:gd name="csY36" fmla="*/ 2133600 h 2133600"/>
              <a:gd name="csX37" fmla="*/ 1040130 w 10287000"/>
              <a:gd name="csY37" fmla="*/ 2133600 h 2133600"/>
              <a:gd name="csX38" fmla="*/ 0 w 10287000"/>
              <a:gd name="csY38" fmla="*/ 2133600 h 2133600"/>
              <a:gd name="csX39" fmla="*/ 0 w 10287000"/>
              <a:gd name="csY39" fmla="*/ 1621536 h 2133600"/>
              <a:gd name="csX40" fmla="*/ 0 w 10287000"/>
              <a:gd name="csY40" fmla="*/ 1152144 h 2133600"/>
              <a:gd name="csX41" fmla="*/ 0 w 10287000"/>
              <a:gd name="csY41" fmla="*/ 597408 h 2133600"/>
              <a:gd name="csX42" fmla="*/ 0 w 10287000"/>
              <a:gd name="csY42" fmla="*/ 0 h 21336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</a:cxnLst>
            <a:rect l="l" t="t" r="r" b="b"/>
            <a:pathLst>
              <a:path w="10287000" h="2133600" fill="none" extrusionOk="0">
                <a:moveTo>
                  <a:pt x="0" y="0"/>
                </a:moveTo>
                <a:cubicBezTo>
                  <a:pt x="152297" y="-8602"/>
                  <a:pt x="300307" y="21595"/>
                  <a:pt x="468630" y="0"/>
                </a:cubicBezTo>
                <a:cubicBezTo>
                  <a:pt x="636953" y="-21595"/>
                  <a:pt x="761941" y="67392"/>
                  <a:pt x="1040130" y="0"/>
                </a:cubicBezTo>
                <a:cubicBezTo>
                  <a:pt x="1318319" y="-67392"/>
                  <a:pt x="1568768" y="49954"/>
                  <a:pt x="1714500" y="0"/>
                </a:cubicBezTo>
                <a:cubicBezTo>
                  <a:pt x="1860232" y="-49954"/>
                  <a:pt x="2145912" y="39593"/>
                  <a:pt x="2388870" y="0"/>
                </a:cubicBezTo>
                <a:cubicBezTo>
                  <a:pt x="2631828" y="-39593"/>
                  <a:pt x="2782177" y="51903"/>
                  <a:pt x="3063240" y="0"/>
                </a:cubicBezTo>
                <a:cubicBezTo>
                  <a:pt x="3344303" y="-51903"/>
                  <a:pt x="3571797" y="25872"/>
                  <a:pt x="3840480" y="0"/>
                </a:cubicBezTo>
                <a:cubicBezTo>
                  <a:pt x="4109163" y="-25872"/>
                  <a:pt x="4127456" y="53641"/>
                  <a:pt x="4411980" y="0"/>
                </a:cubicBezTo>
                <a:cubicBezTo>
                  <a:pt x="4696504" y="-53641"/>
                  <a:pt x="4929830" y="44317"/>
                  <a:pt x="5086350" y="0"/>
                </a:cubicBezTo>
                <a:cubicBezTo>
                  <a:pt x="5242870" y="-44317"/>
                  <a:pt x="5515335" y="68194"/>
                  <a:pt x="5657850" y="0"/>
                </a:cubicBezTo>
                <a:cubicBezTo>
                  <a:pt x="5800365" y="-68194"/>
                  <a:pt x="5946169" y="51575"/>
                  <a:pt x="6229350" y="0"/>
                </a:cubicBezTo>
                <a:cubicBezTo>
                  <a:pt x="6512531" y="-51575"/>
                  <a:pt x="6636781" y="42442"/>
                  <a:pt x="6800850" y="0"/>
                </a:cubicBezTo>
                <a:cubicBezTo>
                  <a:pt x="6964919" y="-42442"/>
                  <a:pt x="7008556" y="27889"/>
                  <a:pt x="7063740" y="0"/>
                </a:cubicBezTo>
                <a:cubicBezTo>
                  <a:pt x="7118924" y="-27889"/>
                  <a:pt x="7589389" y="12321"/>
                  <a:pt x="7738110" y="0"/>
                </a:cubicBezTo>
                <a:cubicBezTo>
                  <a:pt x="7886831" y="-12321"/>
                  <a:pt x="7873243" y="4292"/>
                  <a:pt x="8001000" y="0"/>
                </a:cubicBezTo>
                <a:cubicBezTo>
                  <a:pt x="8128757" y="-4292"/>
                  <a:pt x="8355495" y="49732"/>
                  <a:pt x="8572500" y="0"/>
                </a:cubicBezTo>
                <a:cubicBezTo>
                  <a:pt x="8789505" y="-49732"/>
                  <a:pt x="8996471" y="65503"/>
                  <a:pt x="9349740" y="0"/>
                </a:cubicBezTo>
                <a:cubicBezTo>
                  <a:pt x="9703009" y="-65503"/>
                  <a:pt x="9885639" y="59394"/>
                  <a:pt x="10287000" y="0"/>
                </a:cubicBezTo>
                <a:cubicBezTo>
                  <a:pt x="10319510" y="187442"/>
                  <a:pt x="10237910" y="367471"/>
                  <a:pt x="10287000" y="554736"/>
                </a:cubicBezTo>
                <a:cubicBezTo>
                  <a:pt x="10336090" y="742001"/>
                  <a:pt x="10276726" y="936282"/>
                  <a:pt x="10287000" y="1045464"/>
                </a:cubicBezTo>
                <a:cubicBezTo>
                  <a:pt x="10297274" y="1154646"/>
                  <a:pt x="10278020" y="1396010"/>
                  <a:pt x="10287000" y="1536192"/>
                </a:cubicBezTo>
                <a:cubicBezTo>
                  <a:pt x="10295980" y="1676374"/>
                  <a:pt x="10279765" y="1906149"/>
                  <a:pt x="10287000" y="2133600"/>
                </a:cubicBezTo>
                <a:cubicBezTo>
                  <a:pt x="10043667" y="2190289"/>
                  <a:pt x="9977689" y="2077668"/>
                  <a:pt x="9715500" y="2133600"/>
                </a:cubicBezTo>
                <a:cubicBezTo>
                  <a:pt x="9453311" y="2189532"/>
                  <a:pt x="9266958" y="2125482"/>
                  <a:pt x="8938260" y="2133600"/>
                </a:cubicBezTo>
                <a:cubicBezTo>
                  <a:pt x="8609562" y="2141718"/>
                  <a:pt x="8536990" y="2096323"/>
                  <a:pt x="8366760" y="2133600"/>
                </a:cubicBezTo>
                <a:cubicBezTo>
                  <a:pt x="8196530" y="2170877"/>
                  <a:pt x="7951212" y="2063579"/>
                  <a:pt x="7589520" y="2133600"/>
                </a:cubicBezTo>
                <a:cubicBezTo>
                  <a:pt x="7227828" y="2203621"/>
                  <a:pt x="7143726" y="2132949"/>
                  <a:pt x="7018020" y="2133600"/>
                </a:cubicBezTo>
                <a:cubicBezTo>
                  <a:pt x="6892314" y="2134251"/>
                  <a:pt x="6556419" y="2097407"/>
                  <a:pt x="6343650" y="2133600"/>
                </a:cubicBezTo>
                <a:cubicBezTo>
                  <a:pt x="6130881" y="2169793"/>
                  <a:pt x="6164368" y="2129770"/>
                  <a:pt x="6080760" y="2133600"/>
                </a:cubicBezTo>
                <a:cubicBezTo>
                  <a:pt x="5997152" y="2137430"/>
                  <a:pt x="5636824" y="2086901"/>
                  <a:pt x="5303520" y="2133600"/>
                </a:cubicBezTo>
                <a:cubicBezTo>
                  <a:pt x="4970216" y="2180299"/>
                  <a:pt x="5009160" y="2086576"/>
                  <a:pt x="4834890" y="2133600"/>
                </a:cubicBezTo>
                <a:cubicBezTo>
                  <a:pt x="4660620" y="2180624"/>
                  <a:pt x="4457528" y="2065973"/>
                  <a:pt x="4160520" y="2133600"/>
                </a:cubicBezTo>
                <a:cubicBezTo>
                  <a:pt x="3863512" y="2201227"/>
                  <a:pt x="3974909" y="2105361"/>
                  <a:pt x="3897630" y="2133600"/>
                </a:cubicBezTo>
                <a:cubicBezTo>
                  <a:pt x="3820351" y="2161839"/>
                  <a:pt x="3329951" y="2127995"/>
                  <a:pt x="3120390" y="2133600"/>
                </a:cubicBezTo>
                <a:cubicBezTo>
                  <a:pt x="2910829" y="2139205"/>
                  <a:pt x="2875203" y="2098308"/>
                  <a:pt x="2651760" y="2133600"/>
                </a:cubicBezTo>
                <a:cubicBezTo>
                  <a:pt x="2428317" y="2168892"/>
                  <a:pt x="2199559" y="2104445"/>
                  <a:pt x="2080260" y="2133600"/>
                </a:cubicBezTo>
                <a:cubicBezTo>
                  <a:pt x="1960961" y="2162755"/>
                  <a:pt x="1839522" y="2126333"/>
                  <a:pt x="1714500" y="2133600"/>
                </a:cubicBezTo>
                <a:cubicBezTo>
                  <a:pt x="1589478" y="2140867"/>
                  <a:pt x="1371547" y="2060900"/>
                  <a:pt x="1040130" y="2133600"/>
                </a:cubicBezTo>
                <a:cubicBezTo>
                  <a:pt x="708713" y="2206300"/>
                  <a:pt x="258272" y="2073190"/>
                  <a:pt x="0" y="2133600"/>
                </a:cubicBezTo>
                <a:cubicBezTo>
                  <a:pt x="-44310" y="1939806"/>
                  <a:pt x="48507" y="1825387"/>
                  <a:pt x="0" y="1621536"/>
                </a:cubicBezTo>
                <a:cubicBezTo>
                  <a:pt x="-48507" y="1417685"/>
                  <a:pt x="4144" y="1282953"/>
                  <a:pt x="0" y="1152144"/>
                </a:cubicBezTo>
                <a:cubicBezTo>
                  <a:pt x="-4144" y="1021335"/>
                  <a:pt x="65952" y="763502"/>
                  <a:pt x="0" y="597408"/>
                </a:cubicBezTo>
                <a:cubicBezTo>
                  <a:pt x="-65952" y="431314"/>
                  <a:pt x="13896" y="259987"/>
                  <a:pt x="0" y="0"/>
                </a:cubicBezTo>
                <a:close/>
              </a:path>
              <a:path w="10287000" h="2133600" stroke="0" extrusionOk="0">
                <a:moveTo>
                  <a:pt x="0" y="0"/>
                </a:moveTo>
                <a:cubicBezTo>
                  <a:pt x="106121" y="-14622"/>
                  <a:pt x="248837" y="12648"/>
                  <a:pt x="468630" y="0"/>
                </a:cubicBezTo>
                <a:cubicBezTo>
                  <a:pt x="688423" y="-12648"/>
                  <a:pt x="605838" y="5380"/>
                  <a:pt x="731520" y="0"/>
                </a:cubicBezTo>
                <a:cubicBezTo>
                  <a:pt x="857202" y="-5380"/>
                  <a:pt x="1287968" y="69370"/>
                  <a:pt x="1508760" y="0"/>
                </a:cubicBezTo>
                <a:cubicBezTo>
                  <a:pt x="1729552" y="-69370"/>
                  <a:pt x="1861586" y="5049"/>
                  <a:pt x="1977390" y="0"/>
                </a:cubicBezTo>
                <a:cubicBezTo>
                  <a:pt x="2093194" y="-5049"/>
                  <a:pt x="2343465" y="1872"/>
                  <a:pt x="2446020" y="0"/>
                </a:cubicBezTo>
                <a:cubicBezTo>
                  <a:pt x="2548575" y="-1872"/>
                  <a:pt x="2851301" y="34097"/>
                  <a:pt x="3223260" y="0"/>
                </a:cubicBezTo>
                <a:cubicBezTo>
                  <a:pt x="3595219" y="-34097"/>
                  <a:pt x="3443394" y="27416"/>
                  <a:pt x="3589020" y="0"/>
                </a:cubicBezTo>
                <a:cubicBezTo>
                  <a:pt x="3734646" y="-27416"/>
                  <a:pt x="4135394" y="63980"/>
                  <a:pt x="4366260" y="0"/>
                </a:cubicBezTo>
                <a:cubicBezTo>
                  <a:pt x="4597126" y="-63980"/>
                  <a:pt x="4971532" y="34515"/>
                  <a:pt x="5143500" y="0"/>
                </a:cubicBezTo>
                <a:cubicBezTo>
                  <a:pt x="5315468" y="-34515"/>
                  <a:pt x="5483930" y="6061"/>
                  <a:pt x="5715000" y="0"/>
                </a:cubicBezTo>
                <a:cubicBezTo>
                  <a:pt x="5946070" y="-6061"/>
                  <a:pt x="6304001" y="26891"/>
                  <a:pt x="6492240" y="0"/>
                </a:cubicBezTo>
                <a:cubicBezTo>
                  <a:pt x="6680479" y="-26891"/>
                  <a:pt x="6727866" y="31535"/>
                  <a:pt x="6960870" y="0"/>
                </a:cubicBezTo>
                <a:cubicBezTo>
                  <a:pt x="7193874" y="-31535"/>
                  <a:pt x="7318999" y="36511"/>
                  <a:pt x="7429500" y="0"/>
                </a:cubicBezTo>
                <a:cubicBezTo>
                  <a:pt x="7540001" y="-36511"/>
                  <a:pt x="7863966" y="60265"/>
                  <a:pt x="8103870" y="0"/>
                </a:cubicBezTo>
                <a:cubicBezTo>
                  <a:pt x="8343774" y="-60265"/>
                  <a:pt x="8460404" y="43545"/>
                  <a:pt x="8572500" y="0"/>
                </a:cubicBezTo>
                <a:cubicBezTo>
                  <a:pt x="8684596" y="-43545"/>
                  <a:pt x="9172072" y="39194"/>
                  <a:pt x="9349740" y="0"/>
                </a:cubicBezTo>
                <a:cubicBezTo>
                  <a:pt x="9527408" y="-39194"/>
                  <a:pt x="9820032" y="86361"/>
                  <a:pt x="10287000" y="0"/>
                </a:cubicBezTo>
                <a:cubicBezTo>
                  <a:pt x="10331228" y="224393"/>
                  <a:pt x="10228323" y="295637"/>
                  <a:pt x="10287000" y="533400"/>
                </a:cubicBezTo>
                <a:cubicBezTo>
                  <a:pt x="10345677" y="771163"/>
                  <a:pt x="10221944" y="965752"/>
                  <a:pt x="10287000" y="1088136"/>
                </a:cubicBezTo>
                <a:cubicBezTo>
                  <a:pt x="10352056" y="1210520"/>
                  <a:pt x="10286840" y="1420921"/>
                  <a:pt x="10287000" y="1557528"/>
                </a:cubicBezTo>
                <a:cubicBezTo>
                  <a:pt x="10287160" y="1694135"/>
                  <a:pt x="10264079" y="1926799"/>
                  <a:pt x="10287000" y="2133600"/>
                </a:cubicBezTo>
                <a:cubicBezTo>
                  <a:pt x="9998134" y="2184931"/>
                  <a:pt x="9862111" y="2131034"/>
                  <a:pt x="9612630" y="2133600"/>
                </a:cubicBezTo>
                <a:cubicBezTo>
                  <a:pt x="9363149" y="2136166"/>
                  <a:pt x="9366176" y="2129137"/>
                  <a:pt x="9246870" y="2133600"/>
                </a:cubicBezTo>
                <a:cubicBezTo>
                  <a:pt x="9127564" y="2138063"/>
                  <a:pt x="8825698" y="2118766"/>
                  <a:pt x="8675370" y="2133600"/>
                </a:cubicBezTo>
                <a:cubicBezTo>
                  <a:pt x="8525042" y="2148434"/>
                  <a:pt x="8524094" y="2110666"/>
                  <a:pt x="8412480" y="2133600"/>
                </a:cubicBezTo>
                <a:cubicBezTo>
                  <a:pt x="8300866" y="2156534"/>
                  <a:pt x="8233366" y="2115292"/>
                  <a:pt x="8149590" y="2133600"/>
                </a:cubicBezTo>
                <a:cubicBezTo>
                  <a:pt x="8065814" y="2151908"/>
                  <a:pt x="7812367" y="2098232"/>
                  <a:pt x="7578090" y="2133600"/>
                </a:cubicBezTo>
                <a:cubicBezTo>
                  <a:pt x="7343813" y="2168968"/>
                  <a:pt x="7328282" y="2105641"/>
                  <a:pt x="7212330" y="2133600"/>
                </a:cubicBezTo>
                <a:cubicBezTo>
                  <a:pt x="7096378" y="2161559"/>
                  <a:pt x="6865069" y="2132505"/>
                  <a:pt x="6537960" y="2133600"/>
                </a:cubicBezTo>
                <a:cubicBezTo>
                  <a:pt x="6210851" y="2134695"/>
                  <a:pt x="6288274" y="2104518"/>
                  <a:pt x="6172200" y="2133600"/>
                </a:cubicBezTo>
                <a:cubicBezTo>
                  <a:pt x="6056126" y="2162682"/>
                  <a:pt x="5778832" y="2089536"/>
                  <a:pt x="5497830" y="2133600"/>
                </a:cubicBezTo>
                <a:cubicBezTo>
                  <a:pt x="5216828" y="2177664"/>
                  <a:pt x="5358004" y="2108467"/>
                  <a:pt x="5234940" y="2133600"/>
                </a:cubicBezTo>
                <a:cubicBezTo>
                  <a:pt x="5111876" y="2158733"/>
                  <a:pt x="4739163" y="2078725"/>
                  <a:pt x="4560570" y="2133600"/>
                </a:cubicBezTo>
                <a:cubicBezTo>
                  <a:pt x="4381977" y="2188475"/>
                  <a:pt x="4313517" y="2120388"/>
                  <a:pt x="4194810" y="2133600"/>
                </a:cubicBezTo>
                <a:cubicBezTo>
                  <a:pt x="4076103" y="2146812"/>
                  <a:pt x="4002552" y="2117592"/>
                  <a:pt x="3931920" y="2133600"/>
                </a:cubicBezTo>
                <a:cubicBezTo>
                  <a:pt x="3861288" y="2149608"/>
                  <a:pt x="3701093" y="2128499"/>
                  <a:pt x="3566160" y="2133600"/>
                </a:cubicBezTo>
                <a:cubicBezTo>
                  <a:pt x="3431227" y="2138701"/>
                  <a:pt x="3149680" y="2108049"/>
                  <a:pt x="2891790" y="2133600"/>
                </a:cubicBezTo>
                <a:cubicBezTo>
                  <a:pt x="2633900" y="2159151"/>
                  <a:pt x="2640173" y="2125320"/>
                  <a:pt x="2526030" y="2133600"/>
                </a:cubicBezTo>
                <a:cubicBezTo>
                  <a:pt x="2411887" y="2141880"/>
                  <a:pt x="2368624" y="2107877"/>
                  <a:pt x="2263140" y="2133600"/>
                </a:cubicBezTo>
                <a:cubicBezTo>
                  <a:pt x="2157656" y="2159323"/>
                  <a:pt x="2013861" y="2112356"/>
                  <a:pt x="1897380" y="2133600"/>
                </a:cubicBezTo>
                <a:cubicBezTo>
                  <a:pt x="1780899" y="2154844"/>
                  <a:pt x="1653099" y="2114966"/>
                  <a:pt x="1428750" y="2133600"/>
                </a:cubicBezTo>
                <a:cubicBezTo>
                  <a:pt x="1204401" y="2152234"/>
                  <a:pt x="1020852" y="2096604"/>
                  <a:pt x="857250" y="2133600"/>
                </a:cubicBezTo>
                <a:cubicBezTo>
                  <a:pt x="693648" y="2170596"/>
                  <a:pt x="597731" y="2121746"/>
                  <a:pt x="491490" y="2133600"/>
                </a:cubicBezTo>
                <a:cubicBezTo>
                  <a:pt x="385249" y="2145454"/>
                  <a:pt x="185970" y="2121737"/>
                  <a:pt x="0" y="2133600"/>
                </a:cubicBezTo>
                <a:cubicBezTo>
                  <a:pt x="-60255" y="1960198"/>
                  <a:pt x="51588" y="1724297"/>
                  <a:pt x="0" y="1600200"/>
                </a:cubicBezTo>
                <a:cubicBezTo>
                  <a:pt x="-51588" y="1476103"/>
                  <a:pt x="55557" y="1293051"/>
                  <a:pt x="0" y="1066800"/>
                </a:cubicBezTo>
                <a:cubicBezTo>
                  <a:pt x="-55557" y="840549"/>
                  <a:pt x="37019" y="780162"/>
                  <a:pt x="0" y="533400"/>
                </a:cubicBezTo>
                <a:cubicBezTo>
                  <a:pt x="-37019" y="286638"/>
                  <a:pt x="36218" y="233258"/>
                  <a:pt x="0" y="0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BF6F251-A0E3-6016-E05C-63679802EF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8685" y="2259577"/>
            <a:ext cx="9307963" cy="1325562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5212C1CC-1D42-B774-8995-93623D2A097E}"/>
              </a:ext>
            </a:extLst>
          </p:cNvPr>
          <p:cNvSpPr txBox="1">
            <a:spLocks/>
          </p:cNvSpPr>
          <p:nvPr/>
        </p:nvSpPr>
        <p:spPr>
          <a:xfrm>
            <a:off x="990600" y="31755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000" dirty="0">
                <a:latin typeface="Gabriola" pitchFamily="82" charset="0"/>
              </a:rPr>
              <a:t>At Most One encodings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90180B5-8CC3-B7DB-3E93-D777DB09E51B}"/>
              </a:ext>
            </a:extLst>
          </p:cNvPr>
          <p:cNvSpPr/>
          <p:nvPr/>
        </p:nvSpPr>
        <p:spPr>
          <a:xfrm>
            <a:off x="5138058" y="1596796"/>
            <a:ext cx="1600200" cy="417681"/>
          </a:xfrm>
          <a:custGeom>
            <a:avLst/>
            <a:gdLst>
              <a:gd name="csX0" fmla="*/ 0 w 1600200"/>
              <a:gd name="csY0" fmla="*/ 0 h 417681"/>
              <a:gd name="csX1" fmla="*/ 565404 w 1600200"/>
              <a:gd name="csY1" fmla="*/ 0 h 417681"/>
              <a:gd name="csX2" fmla="*/ 1114806 w 1600200"/>
              <a:gd name="csY2" fmla="*/ 0 h 417681"/>
              <a:gd name="csX3" fmla="*/ 1600200 w 1600200"/>
              <a:gd name="csY3" fmla="*/ 0 h 417681"/>
              <a:gd name="csX4" fmla="*/ 1600200 w 1600200"/>
              <a:gd name="csY4" fmla="*/ 417681 h 417681"/>
              <a:gd name="csX5" fmla="*/ 1098804 w 1600200"/>
              <a:gd name="csY5" fmla="*/ 417681 h 417681"/>
              <a:gd name="csX6" fmla="*/ 565404 w 1600200"/>
              <a:gd name="csY6" fmla="*/ 417681 h 417681"/>
              <a:gd name="csX7" fmla="*/ 0 w 1600200"/>
              <a:gd name="csY7" fmla="*/ 417681 h 417681"/>
              <a:gd name="csX8" fmla="*/ 0 w 1600200"/>
              <a:gd name="csY8" fmla="*/ 0 h 41768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600200" h="417681" fill="none" extrusionOk="0">
                <a:moveTo>
                  <a:pt x="0" y="0"/>
                </a:moveTo>
                <a:cubicBezTo>
                  <a:pt x="231154" y="-1455"/>
                  <a:pt x="341261" y="46139"/>
                  <a:pt x="565404" y="0"/>
                </a:cubicBezTo>
                <a:cubicBezTo>
                  <a:pt x="789547" y="-46139"/>
                  <a:pt x="945378" y="44448"/>
                  <a:pt x="1114806" y="0"/>
                </a:cubicBezTo>
                <a:cubicBezTo>
                  <a:pt x="1284234" y="-44448"/>
                  <a:pt x="1430143" y="7333"/>
                  <a:pt x="1600200" y="0"/>
                </a:cubicBezTo>
                <a:cubicBezTo>
                  <a:pt x="1618918" y="187868"/>
                  <a:pt x="1574014" y="311478"/>
                  <a:pt x="1600200" y="417681"/>
                </a:cubicBezTo>
                <a:cubicBezTo>
                  <a:pt x="1460217" y="467448"/>
                  <a:pt x="1276843" y="413068"/>
                  <a:pt x="1098804" y="417681"/>
                </a:cubicBezTo>
                <a:cubicBezTo>
                  <a:pt x="920765" y="422294"/>
                  <a:pt x="714391" y="397901"/>
                  <a:pt x="565404" y="417681"/>
                </a:cubicBezTo>
                <a:cubicBezTo>
                  <a:pt x="416417" y="437461"/>
                  <a:pt x="148746" y="360473"/>
                  <a:pt x="0" y="417681"/>
                </a:cubicBezTo>
                <a:cubicBezTo>
                  <a:pt x="-1047" y="270301"/>
                  <a:pt x="31627" y="134727"/>
                  <a:pt x="0" y="0"/>
                </a:cubicBezTo>
                <a:close/>
              </a:path>
              <a:path w="1600200" h="417681" stroke="0" extrusionOk="0">
                <a:moveTo>
                  <a:pt x="0" y="0"/>
                </a:moveTo>
                <a:cubicBezTo>
                  <a:pt x="190549" y="-61256"/>
                  <a:pt x="276821" y="17952"/>
                  <a:pt x="517398" y="0"/>
                </a:cubicBezTo>
                <a:cubicBezTo>
                  <a:pt x="757975" y="-17952"/>
                  <a:pt x="768003" y="50003"/>
                  <a:pt x="1002792" y="0"/>
                </a:cubicBezTo>
                <a:cubicBezTo>
                  <a:pt x="1237581" y="-50003"/>
                  <a:pt x="1449060" y="58031"/>
                  <a:pt x="1600200" y="0"/>
                </a:cubicBezTo>
                <a:cubicBezTo>
                  <a:pt x="1636435" y="143715"/>
                  <a:pt x="1552968" y="281449"/>
                  <a:pt x="1600200" y="417681"/>
                </a:cubicBezTo>
                <a:cubicBezTo>
                  <a:pt x="1439796" y="475884"/>
                  <a:pt x="1264459" y="382603"/>
                  <a:pt x="1098804" y="417681"/>
                </a:cubicBezTo>
                <a:cubicBezTo>
                  <a:pt x="933149" y="452759"/>
                  <a:pt x="684141" y="378579"/>
                  <a:pt x="533400" y="417681"/>
                </a:cubicBezTo>
                <a:cubicBezTo>
                  <a:pt x="382659" y="456783"/>
                  <a:pt x="113341" y="376594"/>
                  <a:pt x="0" y="417681"/>
                </a:cubicBezTo>
                <a:cubicBezTo>
                  <a:pt x="-20043" y="271753"/>
                  <a:pt x="16689" y="147762"/>
                  <a:pt x="0" y="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Gabriola" pitchFamily="82" charset="0"/>
              </a:rPr>
              <a:t>Recursive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9231610-64DF-4787-1D6A-C195A32AD75A}"/>
              </a:ext>
            </a:extLst>
          </p:cNvPr>
          <p:cNvSpPr txBox="1"/>
          <p:nvPr/>
        </p:nvSpPr>
        <p:spPr>
          <a:xfrm>
            <a:off x="2340429" y="4227690"/>
            <a:ext cx="36249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rgbClr val="C00000"/>
                </a:solidFill>
                <a:latin typeface="Gabriola" pitchFamily="82" charset="0"/>
              </a:rPr>
              <a:t>Cut parameter</a:t>
            </a:r>
            <a:r>
              <a:rPr lang="en-US" sz="5400" dirty="0">
                <a:latin typeface="Gabriola" pitchFamily="82" charset="0"/>
              </a:rPr>
              <a:t>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4EF5119-55C5-9EDD-9C65-14F635F074B9}"/>
              </a:ext>
            </a:extLst>
          </p:cNvPr>
          <p:cNvSpPr txBox="1"/>
          <p:nvPr/>
        </p:nvSpPr>
        <p:spPr>
          <a:xfrm>
            <a:off x="2253344" y="5572963"/>
            <a:ext cx="36249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chemeClr val="accent5">
                    <a:lumMod val="60000"/>
                    <a:lumOff val="40000"/>
                  </a:schemeClr>
                </a:solidFill>
                <a:latin typeface="Gabriola" pitchFamily="82" charset="0"/>
              </a:rPr>
              <a:t>Aux placement</a:t>
            </a:r>
            <a:r>
              <a:rPr lang="en-US" sz="5400" dirty="0">
                <a:latin typeface="Gabriola" pitchFamily="82" charset="0"/>
              </a:rPr>
              <a:t>: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68997B32-D932-E958-30AA-38677F8A74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5372" y="4483546"/>
            <a:ext cx="3745073" cy="49705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90EB708A-DFB8-05DE-6753-64B891C04A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8287" y="5263866"/>
            <a:ext cx="5311311" cy="1276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23785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9B5478-3DB6-5197-D5F2-B4185C1E94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48DAE160-AE3F-9651-12B2-E47A8BFFF0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8" y="4188278"/>
            <a:ext cx="10885712" cy="172357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5FF5605-F885-B57C-214E-F0723E0F33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900" y="175078"/>
            <a:ext cx="11792200" cy="2437493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62EF7E56-A813-0B4C-84B1-A7A40D4A7EFC}"/>
              </a:ext>
            </a:extLst>
          </p:cNvPr>
          <p:cNvSpPr/>
          <p:nvPr/>
        </p:nvSpPr>
        <p:spPr>
          <a:xfrm>
            <a:off x="5154384" y="2669722"/>
            <a:ext cx="1600200" cy="417681"/>
          </a:xfrm>
          <a:custGeom>
            <a:avLst/>
            <a:gdLst>
              <a:gd name="csX0" fmla="*/ 0 w 1600200"/>
              <a:gd name="csY0" fmla="*/ 0 h 417681"/>
              <a:gd name="csX1" fmla="*/ 565404 w 1600200"/>
              <a:gd name="csY1" fmla="*/ 0 h 417681"/>
              <a:gd name="csX2" fmla="*/ 1114806 w 1600200"/>
              <a:gd name="csY2" fmla="*/ 0 h 417681"/>
              <a:gd name="csX3" fmla="*/ 1600200 w 1600200"/>
              <a:gd name="csY3" fmla="*/ 0 h 417681"/>
              <a:gd name="csX4" fmla="*/ 1600200 w 1600200"/>
              <a:gd name="csY4" fmla="*/ 417681 h 417681"/>
              <a:gd name="csX5" fmla="*/ 1098804 w 1600200"/>
              <a:gd name="csY5" fmla="*/ 417681 h 417681"/>
              <a:gd name="csX6" fmla="*/ 565404 w 1600200"/>
              <a:gd name="csY6" fmla="*/ 417681 h 417681"/>
              <a:gd name="csX7" fmla="*/ 0 w 1600200"/>
              <a:gd name="csY7" fmla="*/ 417681 h 417681"/>
              <a:gd name="csX8" fmla="*/ 0 w 1600200"/>
              <a:gd name="csY8" fmla="*/ 0 h 41768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600200" h="417681" fill="none" extrusionOk="0">
                <a:moveTo>
                  <a:pt x="0" y="0"/>
                </a:moveTo>
                <a:cubicBezTo>
                  <a:pt x="231154" y="-1455"/>
                  <a:pt x="341261" y="46139"/>
                  <a:pt x="565404" y="0"/>
                </a:cubicBezTo>
                <a:cubicBezTo>
                  <a:pt x="789547" y="-46139"/>
                  <a:pt x="945378" y="44448"/>
                  <a:pt x="1114806" y="0"/>
                </a:cubicBezTo>
                <a:cubicBezTo>
                  <a:pt x="1284234" y="-44448"/>
                  <a:pt x="1430143" y="7333"/>
                  <a:pt x="1600200" y="0"/>
                </a:cubicBezTo>
                <a:cubicBezTo>
                  <a:pt x="1618918" y="187868"/>
                  <a:pt x="1574014" y="311478"/>
                  <a:pt x="1600200" y="417681"/>
                </a:cubicBezTo>
                <a:cubicBezTo>
                  <a:pt x="1460217" y="467448"/>
                  <a:pt x="1276843" y="413068"/>
                  <a:pt x="1098804" y="417681"/>
                </a:cubicBezTo>
                <a:cubicBezTo>
                  <a:pt x="920765" y="422294"/>
                  <a:pt x="714391" y="397901"/>
                  <a:pt x="565404" y="417681"/>
                </a:cubicBezTo>
                <a:cubicBezTo>
                  <a:pt x="416417" y="437461"/>
                  <a:pt x="148746" y="360473"/>
                  <a:pt x="0" y="417681"/>
                </a:cubicBezTo>
                <a:cubicBezTo>
                  <a:pt x="-1047" y="270301"/>
                  <a:pt x="31627" y="134727"/>
                  <a:pt x="0" y="0"/>
                </a:cubicBezTo>
                <a:close/>
              </a:path>
              <a:path w="1600200" h="417681" stroke="0" extrusionOk="0">
                <a:moveTo>
                  <a:pt x="0" y="0"/>
                </a:moveTo>
                <a:cubicBezTo>
                  <a:pt x="190549" y="-61256"/>
                  <a:pt x="276821" y="17952"/>
                  <a:pt x="517398" y="0"/>
                </a:cubicBezTo>
                <a:cubicBezTo>
                  <a:pt x="757975" y="-17952"/>
                  <a:pt x="768003" y="50003"/>
                  <a:pt x="1002792" y="0"/>
                </a:cubicBezTo>
                <a:cubicBezTo>
                  <a:pt x="1237581" y="-50003"/>
                  <a:pt x="1449060" y="58031"/>
                  <a:pt x="1600200" y="0"/>
                </a:cubicBezTo>
                <a:cubicBezTo>
                  <a:pt x="1636435" y="143715"/>
                  <a:pt x="1552968" y="281449"/>
                  <a:pt x="1600200" y="417681"/>
                </a:cubicBezTo>
                <a:cubicBezTo>
                  <a:pt x="1439796" y="475884"/>
                  <a:pt x="1264459" y="382603"/>
                  <a:pt x="1098804" y="417681"/>
                </a:cubicBezTo>
                <a:cubicBezTo>
                  <a:pt x="933149" y="452759"/>
                  <a:pt x="684141" y="378579"/>
                  <a:pt x="533400" y="417681"/>
                </a:cubicBezTo>
                <a:cubicBezTo>
                  <a:pt x="382659" y="456783"/>
                  <a:pt x="113341" y="376594"/>
                  <a:pt x="0" y="417681"/>
                </a:cubicBezTo>
                <a:cubicBezTo>
                  <a:pt x="-20043" y="271753"/>
                  <a:pt x="16689" y="147762"/>
                  <a:pt x="0" y="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Gabriola" pitchFamily="82" charset="0"/>
              </a:rPr>
              <a:t>Pooled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EAB71E5-5C34-A248-E8B3-224F1202E910}"/>
              </a:ext>
            </a:extLst>
          </p:cNvPr>
          <p:cNvSpPr/>
          <p:nvPr/>
        </p:nvSpPr>
        <p:spPr>
          <a:xfrm>
            <a:off x="5154384" y="5911849"/>
            <a:ext cx="1600200" cy="417681"/>
          </a:xfrm>
          <a:custGeom>
            <a:avLst/>
            <a:gdLst>
              <a:gd name="csX0" fmla="*/ 0 w 1600200"/>
              <a:gd name="csY0" fmla="*/ 0 h 417681"/>
              <a:gd name="csX1" fmla="*/ 565404 w 1600200"/>
              <a:gd name="csY1" fmla="*/ 0 h 417681"/>
              <a:gd name="csX2" fmla="*/ 1114806 w 1600200"/>
              <a:gd name="csY2" fmla="*/ 0 h 417681"/>
              <a:gd name="csX3" fmla="*/ 1600200 w 1600200"/>
              <a:gd name="csY3" fmla="*/ 0 h 417681"/>
              <a:gd name="csX4" fmla="*/ 1600200 w 1600200"/>
              <a:gd name="csY4" fmla="*/ 417681 h 417681"/>
              <a:gd name="csX5" fmla="*/ 1098804 w 1600200"/>
              <a:gd name="csY5" fmla="*/ 417681 h 417681"/>
              <a:gd name="csX6" fmla="*/ 565404 w 1600200"/>
              <a:gd name="csY6" fmla="*/ 417681 h 417681"/>
              <a:gd name="csX7" fmla="*/ 0 w 1600200"/>
              <a:gd name="csY7" fmla="*/ 417681 h 417681"/>
              <a:gd name="csX8" fmla="*/ 0 w 1600200"/>
              <a:gd name="csY8" fmla="*/ 0 h 41768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600200" h="417681" fill="none" extrusionOk="0">
                <a:moveTo>
                  <a:pt x="0" y="0"/>
                </a:moveTo>
                <a:cubicBezTo>
                  <a:pt x="231154" y="-1455"/>
                  <a:pt x="341261" y="46139"/>
                  <a:pt x="565404" y="0"/>
                </a:cubicBezTo>
                <a:cubicBezTo>
                  <a:pt x="789547" y="-46139"/>
                  <a:pt x="945378" y="44448"/>
                  <a:pt x="1114806" y="0"/>
                </a:cubicBezTo>
                <a:cubicBezTo>
                  <a:pt x="1284234" y="-44448"/>
                  <a:pt x="1430143" y="7333"/>
                  <a:pt x="1600200" y="0"/>
                </a:cubicBezTo>
                <a:cubicBezTo>
                  <a:pt x="1618918" y="187868"/>
                  <a:pt x="1574014" y="311478"/>
                  <a:pt x="1600200" y="417681"/>
                </a:cubicBezTo>
                <a:cubicBezTo>
                  <a:pt x="1460217" y="467448"/>
                  <a:pt x="1276843" y="413068"/>
                  <a:pt x="1098804" y="417681"/>
                </a:cubicBezTo>
                <a:cubicBezTo>
                  <a:pt x="920765" y="422294"/>
                  <a:pt x="714391" y="397901"/>
                  <a:pt x="565404" y="417681"/>
                </a:cubicBezTo>
                <a:cubicBezTo>
                  <a:pt x="416417" y="437461"/>
                  <a:pt x="148746" y="360473"/>
                  <a:pt x="0" y="417681"/>
                </a:cubicBezTo>
                <a:cubicBezTo>
                  <a:pt x="-1047" y="270301"/>
                  <a:pt x="31627" y="134727"/>
                  <a:pt x="0" y="0"/>
                </a:cubicBezTo>
                <a:close/>
              </a:path>
              <a:path w="1600200" h="417681" stroke="0" extrusionOk="0">
                <a:moveTo>
                  <a:pt x="0" y="0"/>
                </a:moveTo>
                <a:cubicBezTo>
                  <a:pt x="190549" y="-61256"/>
                  <a:pt x="276821" y="17952"/>
                  <a:pt x="517398" y="0"/>
                </a:cubicBezTo>
                <a:cubicBezTo>
                  <a:pt x="757975" y="-17952"/>
                  <a:pt x="768003" y="50003"/>
                  <a:pt x="1002792" y="0"/>
                </a:cubicBezTo>
                <a:cubicBezTo>
                  <a:pt x="1237581" y="-50003"/>
                  <a:pt x="1449060" y="58031"/>
                  <a:pt x="1600200" y="0"/>
                </a:cubicBezTo>
                <a:cubicBezTo>
                  <a:pt x="1636435" y="143715"/>
                  <a:pt x="1552968" y="281449"/>
                  <a:pt x="1600200" y="417681"/>
                </a:cubicBezTo>
                <a:cubicBezTo>
                  <a:pt x="1439796" y="475884"/>
                  <a:pt x="1264459" y="382603"/>
                  <a:pt x="1098804" y="417681"/>
                </a:cubicBezTo>
                <a:cubicBezTo>
                  <a:pt x="933149" y="452759"/>
                  <a:pt x="684141" y="378579"/>
                  <a:pt x="533400" y="417681"/>
                </a:cubicBezTo>
                <a:cubicBezTo>
                  <a:pt x="382659" y="456783"/>
                  <a:pt x="113341" y="376594"/>
                  <a:pt x="0" y="417681"/>
                </a:cubicBezTo>
                <a:cubicBezTo>
                  <a:pt x="-20043" y="271753"/>
                  <a:pt x="16689" y="147762"/>
                  <a:pt x="0" y="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Gabriola" pitchFamily="82" charset="0"/>
              </a:rPr>
              <a:t>Linear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49D0404E-2E83-6377-8777-C9B96EE2D2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07850" y="5911849"/>
            <a:ext cx="3575936" cy="417681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D1DEFC83-A18B-E49F-49AD-D7F8CC69EF5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07842" y="2730236"/>
            <a:ext cx="3575944" cy="41768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B4F6ABA6-3C39-FD48-560D-F81692967987}"/>
              </a:ext>
            </a:extLst>
          </p:cNvPr>
          <p:cNvSpPr txBox="1"/>
          <p:nvPr/>
        </p:nvSpPr>
        <p:spPr>
          <a:xfrm>
            <a:off x="780836" y="3318553"/>
            <a:ext cx="42329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2">
                    <a:lumMod val="50000"/>
                  </a:schemeClr>
                </a:solidFill>
                <a:latin typeface="Gabriola" pitchFamily="82" charset="0"/>
              </a:rPr>
              <a:t>Cf. Nawrocki et al. SAT’2021</a:t>
            </a:r>
          </a:p>
        </p:txBody>
      </p:sp>
    </p:spTree>
    <p:extLst>
      <p:ext uri="{BB962C8B-B14F-4D97-AF65-F5344CB8AC3E}">
        <p14:creationId xmlns:p14="http://schemas.microsoft.com/office/powerpoint/2010/main" val="14124944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965DE0-170F-F577-F761-A3EC026573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43129-4069-36E7-3E5F-ACA1118062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8000" dirty="0">
                <a:latin typeface="Gabriola" pitchFamily="82" charset="0"/>
              </a:rPr>
              <a:t>Between Cells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779B806-CD7D-341A-D76E-B6E44ADD44DB}"/>
              </a:ext>
            </a:extLst>
          </p:cNvPr>
          <p:cNvSpPr/>
          <p:nvPr/>
        </p:nvSpPr>
        <p:spPr>
          <a:xfrm>
            <a:off x="2068530" y="1573805"/>
            <a:ext cx="8054939" cy="1752067"/>
          </a:xfrm>
          <a:custGeom>
            <a:avLst/>
            <a:gdLst>
              <a:gd name="csX0" fmla="*/ 0 w 8054939"/>
              <a:gd name="csY0" fmla="*/ 0 h 1752067"/>
              <a:gd name="csX1" fmla="*/ 736452 w 8054939"/>
              <a:gd name="csY1" fmla="*/ 0 h 1752067"/>
              <a:gd name="csX2" fmla="*/ 1150706 w 8054939"/>
              <a:gd name="csY2" fmla="*/ 0 h 1752067"/>
              <a:gd name="csX3" fmla="*/ 1726058 w 8054939"/>
              <a:gd name="csY3" fmla="*/ 0 h 1752067"/>
              <a:gd name="csX4" fmla="*/ 2381961 w 8054939"/>
              <a:gd name="csY4" fmla="*/ 0 h 1752067"/>
              <a:gd name="csX5" fmla="*/ 2715665 w 8054939"/>
              <a:gd name="csY5" fmla="*/ 0 h 1752067"/>
              <a:gd name="csX6" fmla="*/ 3049370 w 8054939"/>
              <a:gd name="csY6" fmla="*/ 0 h 1752067"/>
              <a:gd name="csX7" fmla="*/ 3785821 w 8054939"/>
              <a:gd name="csY7" fmla="*/ 0 h 1752067"/>
              <a:gd name="csX8" fmla="*/ 4361174 w 8054939"/>
              <a:gd name="csY8" fmla="*/ 0 h 1752067"/>
              <a:gd name="csX9" fmla="*/ 4694879 w 8054939"/>
              <a:gd name="csY9" fmla="*/ 0 h 1752067"/>
              <a:gd name="csX10" fmla="*/ 5270232 w 8054939"/>
              <a:gd name="csY10" fmla="*/ 0 h 1752067"/>
              <a:gd name="csX11" fmla="*/ 6006683 w 8054939"/>
              <a:gd name="csY11" fmla="*/ 0 h 1752067"/>
              <a:gd name="csX12" fmla="*/ 6501486 w 8054939"/>
              <a:gd name="csY12" fmla="*/ 0 h 1752067"/>
              <a:gd name="csX13" fmla="*/ 6996290 w 8054939"/>
              <a:gd name="csY13" fmla="*/ 0 h 1752067"/>
              <a:gd name="csX14" fmla="*/ 8054939 w 8054939"/>
              <a:gd name="csY14" fmla="*/ 0 h 1752067"/>
              <a:gd name="csX15" fmla="*/ 8054939 w 8054939"/>
              <a:gd name="csY15" fmla="*/ 601543 h 1752067"/>
              <a:gd name="csX16" fmla="*/ 8054939 w 8054939"/>
              <a:gd name="csY16" fmla="*/ 1185565 h 1752067"/>
              <a:gd name="csX17" fmla="*/ 8054939 w 8054939"/>
              <a:gd name="csY17" fmla="*/ 1752067 h 1752067"/>
              <a:gd name="csX18" fmla="*/ 7560136 w 8054939"/>
              <a:gd name="csY18" fmla="*/ 1752067 h 1752067"/>
              <a:gd name="csX19" fmla="*/ 7145882 w 8054939"/>
              <a:gd name="csY19" fmla="*/ 1752067 h 1752067"/>
              <a:gd name="csX20" fmla="*/ 6409430 w 8054939"/>
              <a:gd name="csY20" fmla="*/ 1752067 h 1752067"/>
              <a:gd name="csX21" fmla="*/ 5834077 w 8054939"/>
              <a:gd name="csY21" fmla="*/ 1752067 h 1752067"/>
              <a:gd name="csX22" fmla="*/ 5500373 w 8054939"/>
              <a:gd name="csY22" fmla="*/ 1752067 h 1752067"/>
              <a:gd name="csX23" fmla="*/ 4925020 w 8054939"/>
              <a:gd name="csY23" fmla="*/ 1752067 h 1752067"/>
              <a:gd name="csX24" fmla="*/ 4430216 w 8054939"/>
              <a:gd name="csY24" fmla="*/ 1752067 h 1752067"/>
              <a:gd name="csX25" fmla="*/ 3935413 w 8054939"/>
              <a:gd name="csY25" fmla="*/ 1752067 h 1752067"/>
              <a:gd name="csX26" fmla="*/ 3440610 w 8054939"/>
              <a:gd name="csY26" fmla="*/ 1752067 h 1752067"/>
              <a:gd name="csX27" fmla="*/ 2945806 w 8054939"/>
              <a:gd name="csY27" fmla="*/ 1752067 h 1752067"/>
              <a:gd name="csX28" fmla="*/ 2289904 w 8054939"/>
              <a:gd name="csY28" fmla="*/ 1752067 h 1752067"/>
              <a:gd name="csX29" fmla="*/ 1714551 w 8054939"/>
              <a:gd name="csY29" fmla="*/ 1752067 h 1752067"/>
              <a:gd name="csX30" fmla="*/ 1380847 w 8054939"/>
              <a:gd name="csY30" fmla="*/ 1752067 h 1752067"/>
              <a:gd name="csX31" fmla="*/ 886043 w 8054939"/>
              <a:gd name="csY31" fmla="*/ 1752067 h 1752067"/>
              <a:gd name="csX32" fmla="*/ 0 w 8054939"/>
              <a:gd name="csY32" fmla="*/ 1752067 h 1752067"/>
              <a:gd name="csX33" fmla="*/ 0 w 8054939"/>
              <a:gd name="csY33" fmla="*/ 1203086 h 1752067"/>
              <a:gd name="csX34" fmla="*/ 0 w 8054939"/>
              <a:gd name="csY34" fmla="*/ 671626 h 1752067"/>
              <a:gd name="csX35" fmla="*/ 0 w 8054939"/>
              <a:gd name="csY35" fmla="*/ 0 h 175206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8054939" h="1752067" fill="none" extrusionOk="0">
                <a:moveTo>
                  <a:pt x="0" y="0"/>
                </a:moveTo>
                <a:cubicBezTo>
                  <a:pt x="339925" y="-80445"/>
                  <a:pt x="429231" y="37509"/>
                  <a:pt x="736452" y="0"/>
                </a:cubicBezTo>
                <a:cubicBezTo>
                  <a:pt x="1043673" y="-37509"/>
                  <a:pt x="947331" y="34414"/>
                  <a:pt x="1150706" y="0"/>
                </a:cubicBezTo>
                <a:cubicBezTo>
                  <a:pt x="1354081" y="-34414"/>
                  <a:pt x="1538257" y="64424"/>
                  <a:pt x="1726058" y="0"/>
                </a:cubicBezTo>
                <a:cubicBezTo>
                  <a:pt x="1913859" y="-64424"/>
                  <a:pt x="2068122" y="11990"/>
                  <a:pt x="2381961" y="0"/>
                </a:cubicBezTo>
                <a:cubicBezTo>
                  <a:pt x="2695800" y="-11990"/>
                  <a:pt x="2564717" y="35672"/>
                  <a:pt x="2715665" y="0"/>
                </a:cubicBezTo>
                <a:cubicBezTo>
                  <a:pt x="2866613" y="-35672"/>
                  <a:pt x="2957211" y="19328"/>
                  <a:pt x="3049370" y="0"/>
                </a:cubicBezTo>
                <a:cubicBezTo>
                  <a:pt x="3141530" y="-19328"/>
                  <a:pt x="3550755" y="31052"/>
                  <a:pt x="3785821" y="0"/>
                </a:cubicBezTo>
                <a:cubicBezTo>
                  <a:pt x="4020887" y="-31052"/>
                  <a:pt x="4073785" y="49167"/>
                  <a:pt x="4361174" y="0"/>
                </a:cubicBezTo>
                <a:cubicBezTo>
                  <a:pt x="4648563" y="-49167"/>
                  <a:pt x="4618252" y="39654"/>
                  <a:pt x="4694879" y="0"/>
                </a:cubicBezTo>
                <a:cubicBezTo>
                  <a:pt x="4771506" y="-39654"/>
                  <a:pt x="5081655" y="43457"/>
                  <a:pt x="5270232" y="0"/>
                </a:cubicBezTo>
                <a:cubicBezTo>
                  <a:pt x="5458809" y="-43457"/>
                  <a:pt x="5761851" y="57730"/>
                  <a:pt x="6006683" y="0"/>
                </a:cubicBezTo>
                <a:cubicBezTo>
                  <a:pt x="6251515" y="-57730"/>
                  <a:pt x="6353761" y="55701"/>
                  <a:pt x="6501486" y="0"/>
                </a:cubicBezTo>
                <a:cubicBezTo>
                  <a:pt x="6649211" y="-55701"/>
                  <a:pt x="6888043" y="31513"/>
                  <a:pt x="6996290" y="0"/>
                </a:cubicBezTo>
                <a:cubicBezTo>
                  <a:pt x="7104537" y="-31513"/>
                  <a:pt x="7768673" y="95016"/>
                  <a:pt x="8054939" y="0"/>
                </a:cubicBezTo>
                <a:cubicBezTo>
                  <a:pt x="8084366" y="183489"/>
                  <a:pt x="8030990" y="319754"/>
                  <a:pt x="8054939" y="601543"/>
                </a:cubicBezTo>
                <a:cubicBezTo>
                  <a:pt x="8078888" y="883332"/>
                  <a:pt x="8006820" y="1017887"/>
                  <a:pt x="8054939" y="1185565"/>
                </a:cubicBezTo>
                <a:cubicBezTo>
                  <a:pt x="8103058" y="1353243"/>
                  <a:pt x="8019974" y="1584678"/>
                  <a:pt x="8054939" y="1752067"/>
                </a:cubicBezTo>
                <a:cubicBezTo>
                  <a:pt x="7955407" y="1802557"/>
                  <a:pt x="7794810" y="1701718"/>
                  <a:pt x="7560136" y="1752067"/>
                </a:cubicBezTo>
                <a:cubicBezTo>
                  <a:pt x="7325462" y="1802416"/>
                  <a:pt x="7259216" y="1747061"/>
                  <a:pt x="7145882" y="1752067"/>
                </a:cubicBezTo>
                <a:cubicBezTo>
                  <a:pt x="7032548" y="1757073"/>
                  <a:pt x="6738379" y="1742646"/>
                  <a:pt x="6409430" y="1752067"/>
                </a:cubicBezTo>
                <a:cubicBezTo>
                  <a:pt x="6080481" y="1761488"/>
                  <a:pt x="6009855" y="1732648"/>
                  <a:pt x="5834077" y="1752067"/>
                </a:cubicBezTo>
                <a:cubicBezTo>
                  <a:pt x="5658299" y="1771486"/>
                  <a:pt x="5645366" y="1734873"/>
                  <a:pt x="5500373" y="1752067"/>
                </a:cubicBezTo>
                <a:cubicBezTo>
                  <a:pt x="5355380" y="1769261"/>
                  <a:pt x="5200438" y="1683777"/>
                  <a:pt x="4925020" y="1752067"/>
                </a:cubicBezTo>
                <a:cubicBezTo>
                  <a:pt x="4649602" y="1820357"/>
                  <a:pt x="4530391" y="1733739"/>
                  <a:pt x="4430216" y="1752067"/>
                </a:cubicBezTo>
                <a:cubicBezTo>
                  <a:pt x="4330041" y="1770395"/>
                  <a:pt x="4129162" y="1696625"/>
                  <a:pt x="3935413" y="1752067"/>
                </a:cubicBezTo>
                <a:cubicBezTo>
                  <a:pt x="3741664" y="1807509"/>
                  <a:pt x="3597869" y="1705128"/>
                  <a:pt x="3440610" y="1752067"/>
                </a:cubicBezTo>
                <a:cubicBezTo>
                  <a:pt x="3283351" y="1799006"/>
                  <a:pt x="3147225" y="1720208"/>
                  <a:pt x="2945806" y="1752067"/>
                </a:cubicBezTo>
                <a:cubicBezTo>
                  <a:pt x="2744387" y="1783926"/>
                  <a:pt x="2475030" y="1734530"/>
                  <a:pt x="2289904" y="1752067"/>
                </a:cubicBezTo>
                <a:cubicBezTo>
                  <a:pt x="2104778" y="1769604"/>
                  <a:pt x="1947002" y="1730910"/>
                  <a:pt x="1714551" y="1752067"/>
                </a:cubicBezTo>
                <a:cubicBezTo>
                  <a:pt x="1482100" y="1773224"/>
                  <a:pt x="1492580" y="1739032"/>
                  <a:pt x="1380847" y="1752067"/>
                </a:cubicBezTo>
                <a:cubicBezTo>
                  <a:pt x="1269114" y="1765102"/>
                  <a:pt x="1025369" y="1724743"/>
                  <a:pt x="886043" y="1752067"/>
                </a:cubicBezTo>
                <a:cubicBezTo>
                  <a:pt x="746717" y="1779391"/>
                  <a:pt x="278470" y="1741875"/>
                  <a:pt x="0" y="1752067"/>
                </a:cubicBezTo>
                <a:cubicBezTo>
                  <a:pt x="-29612" y="1479043"/>
                  <a:pt x="56706" y="1363294"/>
                  <a:pt x="0" y="1203086"/>
                </a:cubicBezTo>
                <a:cubicBezTo>
                  <a:pt x="-56706" y="1042878"/>
                  <a:pt x="7177" y="876747"/>
                  <a:pt x="0" y="671626"/>
                </a:cubicBezTo>
                <a:cubicBezTo>
                  <a:pt x="-7177" y="466505"/>
                  <a:pt x="47337" y="308366"/>
                  <a:pt x="0" y="0"/>
                </a:cubicBezTo>
                <a:close/>
              </a:path>
              <a:path w="8054939" h="1752067" stroke="0" extrusionOk="0">
                <a:moveTo>
                  <a:pt x="0" y="0"/>
                </a:moveTo>
                <a:cubicBezTo>
                  <a:pt x="193436" y="-17812"/>
                  <a:pt x="279820" y="43674"/>
                  <a:pt x="494803" y="0"/>
                </a:cubicBezTo>
                <a:cubicBezTo>
                  <a:pt x="709786" y="-43674"/>
                  <a:pt x="728349" y="28427"/>
                  <a:pt x="828508" y="0"/>
                </a:cubicBezTo>
                <a:cubicBezTo>
                  <a:pt x="928668" y="-28427"/>
                  <a:pt x="1263369" y="63991"/>
                  <a:pt x="1564960" y="0"/>
                </a:cubicBezTo>
                <a:cubicBezTo>
                  <a:pt x="1866551" y="-63991"/>
                  <a:pt x="1913748" y="2068"/>
                  <a:pt x="2059763" y="0"/>
                </a:cubicBezTo>
                <a:cubicBezTo>
                  <a:pt x="2205778" y="-2068"/>
                  <a:pt x="2404413" y="12541"/>
                  <a:pt x="2554566" y="0"/>
                </a:cubicBezTo>
                <a:cubicBezTo>
                  <a:pt x="2704719" y="-12541"/>
                  <a:pt x="3027929" y="70117"/>
                  <a:pt x="3291018" y="0"/>
                </a:cubicBezTo>
                <a:cubicBezTo>
                  <a:pt x="3554107" y="-70117"/>
                  <a:pt x="3607950" y="751"/>
                  <a:pt x="3705272" y="0"/>
                </a:cubicBezTo>
                <a:cubicBezTo>
                  <a:pt x="3802594" y="-751"/>
                  <a:pt x="4274362" y="72676"/>
                  <a:pt x="4441724" y="0"/>
                </a:cubicBezTo>
                <a:cubicBezTo>
                  <a:pt x="4609086" y="-72676"/>
                  <a:pt x="4900764" y="24911"/>
                  <a:pt x="5178175" y="0"/>
                </a:cubicBezTo>
                <a:cubicBezTo>
                  <a:pt x="5455586" y="-24911"/>
                  <a:pt x="5536750" y="33907"/>
                  <a:pt x="5753528" y="0"/>
                </a:cubicBezTo>
                <a:cubicBezTo>
                  <a:pt x="5970306" y="-33907"/>
                  <a:pt x="6326005" y="3756"/>
                  <a:pt x="6489979" y="0"/>
                </a:cubicBezTo>
                <a:cubicBezTo>
                  <a:pt x="6653953" y="-3756"/>
                  <a:pt x="6779702" y="20029"/>
                  <a:pt x="6984783" y="0"/>
                </a:cubicBezTo>
                <a:cubicBezTo>
                  <a:pt x="7189864" y="-20029"/>
                  <a:pt x="7296414" y="26778"/>
                  <a:pt x="7479586" y="0"/>
                </a:cubicBezTo>
                <a:cubicBezTo>
                  <a:pt x="7662758" y="-26778"/>
                  <a:pt x="7938980" y="15988"/>
                  <a:pt x="8054939" y="0"/>
                </a:cubicBezTo>
                <a:cubicBezTo>
                  <a:pt x="8110087" y="120767"/>
                  <a:pt x="8050749" y="362464"/>
                  <a:pt x="8054939" y="566502"/>
                </a:cubicBezTo>
                <a:cubicBezTo>
                  <a:pt x="8059129" y="770540"/>
                  <a:pt x="8041916" y="1033548"/>
                  <a:pt x="8054939" y="1150524"/>
                </a:cubicBezTo>
                <a:cubicBezTo>
                  <a:pt x="8067962" y="1267500"/>
                  <a:pt x="8053194" y="1553745"/>
                  <a:pt x="8054939" y="1752067"/>
                </a:cubicBezTo>
                <a:cubicBezTo>
                  <a:pt x="7859798" y="1821017"/>
                  <a:pt x="7559221" y="1719786"/>
                  <a:pt x="7399037" y="1752067"/>
                </a:cubicBezTo>
                <a:cubicBezTo>
                  <a:pt x="7238853" y="1784348"/>
                  <a:pt x="7141829" y="1742573"/>
                  <a:pt x="7065332" y="1752067"/>
                </a:cubicBezTo>
                <a:cubicBezTo>
                  <a:pt x="6988836" y="1761561"/>
                  <a:pt x="6793662" y="1712292"/>
                  <a:pt x="6651078" y="1752067"/>
                </a:cubicBezTo>
                <a:cubicBezTo>
                  <a:pt x="6508494" y="1791842"/>
                  <a:pt x="6244269" y="1739984"/>
                  <a:pt x="5914627" y="1752067"/>
                </a:cubicBezTo>
                <a:cubicBezTo>
                  <a:pt x="5584985" y="1764150"/>
                  <a:pt x="5483890" y="1704129"/>
                  <a:pt x="5339274" y="1752067"/>
                </a:cubicBezTo>
                <a:cubicBezTo>
                  <a:pt x="5194658" y="1800005"/>
                  <a:pt x="5121048" y="1723722"/>
                  <a:pt x="4925020" y="1752067"/>
                </a:cubicBezTo>
                <a:cubicBezTo>
                  <a:pt x="4728992" y="1780412"/>
                  <a:pt x="4596930" y="1744676"/>
                  <a:pt x="4349667" y="1752067"/>
                </a:cubicBezTo>
                <a:cubicBezTo>
                  <a:pt x="4102404" y="1759458"/>
                  <a:pt x="4133955" y="1714351"/>
                  <a:pt x="4015962" y="1752067"/>
                </a:cubicBezTo>
                <a:cubicBezTo>
                  <a:pt x="3897969" y="1789783"/>
                  <a:pt x="3817537" y="1743270"/>
                  <a:pt x="3682258" y="1752067"/>
                </a:cubicBezTo>
                <a:cubicBezTo>
                  <a:pt x="3546979" y="1760864"/>
                  <a:pt x="3333398" y="1723723"/>
                  <a:pt x="3106905" y="1752067"/>
                </a:cubicBezTo>
                <a:cubicBezTo>
                  <a:pt x="2880412" y="1780411"/>
                  <a:pt x="2791937" y="1716391"/>
                  <a:pt x="2692651" y="1752067"/>
                </a:cubicBezTo>
                <a:cubicBezTo>
                  <a:pt x="2593365" y="1787743"/>
                  <a:pt x="2249759" y="1750553"/>
                  <a:pt x="2036749" y="1752067"/>
                </a:cubicBezTo>
                <a:cubicBezTo>
                  <a:pt x="1823739" y="1753581"/>
                  <a:pt x="1742626" y="1732020"/>
                  <a:pt x="1622495" y="1752067"/>
                </a:cubicBezTo>
                <a:cubicBezTo>
                  <a:pt x="1502364" y="1772114"/>
                  <a:pt x="1148195" y="1749602"/>
                  <a:pt x="966593" y="1752067"/>
                </a:cubicBezTo>
                <a:cubicBezTo>
                  <a:pt x="784991" y="1754532"/>
                  <a:pt x="778232" y="1750442"/>
                  <a:pt x="632888" y="1752067"/>
                </a:cubicBezTo>
                <a:cubicBezTo>
                  <a:pt x="487544" y="1753692"/>
                  <a:pt x="268754" y="1739876"/>
                  <a:pt x="0" y="1752067"/>
                </a:cubicBezTo>
                <a:cubicBezTo>
                  <a:pt x="-228" y="1503605"/>
                  <a:pt x="18575" y="1337641"/>
                  <a:pt x="0" y="1203086"/>
                </a:cubicBezTo>
                <a:cubicBezTo>
                  <a:pt x="-18575" y="1068531"/>
                  <a:pt x="29362" y="876221"/>
                  <a:pt x="0" y="584022"/>
                </a:cubicBezTo>
                <a:cubicBezTo>
                  <a:pt x="-29362" y="291823"/>
                  <a:pt x="66196" y="271630"/>
                  <a:pt x="0" y="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tx1"/>
                </a:solidFill>
                <a:latin typeface="Gabriola" pitchFamily="82" charset="0"/>
              </a:rPr>
              <a:t>Two cells on the same row, column, or diagonal</a:t>
            </a:r>
          </a:p>
          <a:p>
            <a:pPr algn="ctr"/>
            <a:r>
              <a:rPr lang="en-US" sz="4000" dirty="0">
                <a:solidFill>
                  <a:schemeClr val="tx1"/>
                </a:solidFill>
                <a:latin typeface="Gabriola" pitchFamily="82" charset="0"/>
              </a:rPr>
              <a:t>cannot have the same color</a:t>
            </a:r>
          </a:p>
        </p:txBody>
      </p:sp>
    </p:spTree>
    <p:extLst>
      <p:ext uri="{BB962C8B-B14F-4D97-AF65-F5344CB8AC3E}">
        <p14:creationId xmlns:p14="http://schemas.microsoft.com/office/powerpoint/2010/main" val="22216802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AD69AC-0362-A5DE-1533-5A882981B0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own Arrow 7">
            <a:extLst>
              <a:ext uri="{FF2B5EF4-FFF2-40B4-BE49-F238E27FC236}">
                <a16:creationId xmlns:a16="http://schemas.microsoft.com/office/drawing/2014/main" id="{EDB0C378-25C7-F19E-E401-967D23E835D0}"/>
              </a:ext>
            </a:extLst>
          </p:cNvPr>
          <p:cNvSpPr/>
          <p:nvPr/>
        </p:nvSpPr>
        <p:spPr>
          <a:xfrm>
            <a:off x="5746676" y="3174715"/>
            <a:ext cx="698643" cy="1233446"/>
          </a:xfrm>
          <a:custGeom>
            <a:avLst/>
            <a:gdLst>
              <a:gd name="csX0" fmla="*/ 0 w 698643"/>
              <a:gd name="csY0" fmla="*/ 884125 h 1233446"/>
              <a:gd name="csX1" fmla="*/ 174661 w 698643"/>
              <a:gd name="csY1" fmla="*/ 884125 h 1233446"/>
              <a:gd name="csX2" fmla="*/ 174661 w 698643"/>
              <a:gd name="csY2" fmla="*/ 442063 h 1233446"/>
              <a:gd name="csX3" fmla="*/ 174661 w 698643"/>
              <a:gd name="csY3" fmla="*/ 0 h 1233446"/>
              <a:gd name="csX4" fmla="*/ 523982 w 698643"/>
              <a:gd name="csY4" fmla="*/ 0 h 1233446"/>
              <a:gd name="csX5" fmla="*/ 523982 w 698643"/>
              <a:gd name="csY5" fmla="*/ 415539 h 1233446"/>
              <a:gd name="csX6" fmla="*/ 523982 w 698643"/>
              <a:gd name="csY6" fmla="*/ 884125 h 1233446"/>
              <a:gd name="csX7" fmla="*/ 698643 w 698643"/>
              <a:gd name="csY7" fmla="*/ 884125 h 1233446"/>
              <a:gd name="csX8" fmla="*/ 349322 w 698643"/>
              <a:gd name="csY8" fmla="*/ 1233446 h 1233446"/>
              <a:gd name="csX9" fmla="*/ 0 w 698643"/>
              <a:gd name="csY9" fmla="*/ 884125 h 123344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698643" h="1233446" fill="none" extrusionOk="0">
                <a:moveTo>
                  <a:pt x="0" y="884125"/>
                </a:moveTo>
                <a:cubicBezTo>
                  <a:pt x="86467" y="864406"/>
                  <a:pt x="94172" y="892151"/>
                  <a:pt x="174661" y="884125"/>
                </a:cubicBezTo>
                <a:cubicBezTo>
                  <a:pt x="163102" y="691863"/>
                  <a:pt x="179677" y="645672"/>
                  <a:pt x="174661" y="442063"/>
                </a:cubicBezTo>
                <a:cubicBezTo>
                  <a:pt x="169645" y="238454"/>
                  <a:pt x="212371" y="90398"/>
                  <a:pt x="174661" y="0"/>
                </a:cubicBezTo>
                <a:cubicBezTo>
                  <a:pt x="299448" y="-14965"/>
                  <a:pt x="413583" y="11339"/>
                  <a:pt x="523982" y="0"/>
                </a:cubicBezTo>
                <a:cubicBezTo>
                  <a:pt x="547521" y="199199"/>
                  <a:pt x="520602" y="299388"/>
                  <a:pt x="523982" y="415539"/>
                </a:cubicBezTo>
                <a:cubicBezTo>
                  <a:pt x="527362" y="531690"/>
                  <a:pt x="484478" y="700666"/>
                  <a:pt x="523982" y="884125"/>
                </a:cubicBezTo>
                <a:cubicBezTo>
                  <a:pt x="591150" y="874552"/>
                  <a:pt x="655331" y="887042"/>
                  <a:pt x="698643" y="884125"/>
                </a:cubicBezTo>
                <a:cubicBezTo>
                  <a:pt x="563886" y="1042857"/>
                  <a:pt x="484115" y="1080198"/>
                  <a:pt x="349322" y="1233446"/>
                </a:cubicBezTo>
                <a:cubicBezTo>
                  <a:pt x="226879" y="1190094"/>
                  <a:pt x="175528" y="1047466"/>
                  <a:pt x="0" y="884125"/>
                </a:cubicBezTo>
                <a:close/>
              </a:path>
              <a:path w="698643" h="1233446" stroke="0" extrusionOk="0">
                <a:moveTo>
                  <a:pt x="0" y="884125"/>
                </a:moveTo>
                <a:cubicBezTo>
                  <a:pt x="51446" y="863693"/>
                  <a:pt x="133361" y="893755"/>
                  <a:pt x="174661" y="884125"/>
                </a:cubicBezTo>
                <a:cubicBezTo>
                  <a:pt x="126160" y="776959"/>
                  <a:pt x="193979" y="566927"/>
                  <a:pt x="174661" y="468586"/>
                </a:cubicBezTo>
                <a:cubicBezTo>
                  <a:pt x="155343" y="370245"/>
                  <a:pt x="185132" y="213537"/>
                  <a:pt x="174661" y="0"/>
                </a:cubicBezTo>
                <a:cubicBezTo>
                  <a:pt x="253181" y="-9138"/>
                  <a:pt x="452192" y="31984"/>
                  <a:pt x="523982" y="0"/>
                </a:cubicBezTo>
                <a:cubicBezTo>
                  <a:pt x="545614" y="128403"/>
                  <a:pt x="504719" y="218827"/>
                  <a:pt x="523982" y="433221"/>
                </a:cubicBezTo>
                <a:cubicBezTo>
                  <a:pt x="543245" y="647615"/>
                  <a:pt x="472385" y="675835"/>
                  <a:pt x="523982" y="884125"/>
                </a:cubicBezTo>
                <a:cubicBezTo>
                  <a:pt x="567633" y="878330"/>
                  <a:pt x="637922" y="901590"/>
                  <a:pt x="698643" y="884125"/>
                </a:cubicBezTo>
                <a:cubicBezTo>
                  <a:pt x="600554" y="1001392"/>
                  <a:pt x="510102" y="1057775"/>
                  <a:pt x="349322" y="1233446"/>
                </a:cubicBezTo>
                <a:cubicBezTo>
                  <a:pt x="236925" y="1128041"/>
                  <a:pt x="86562" y="944420"/>
                  <a:pt x="0" y="884125"/>
                </a:cubicBezTo>
                <a:close/>
              </a:path>
            </a:pathLst>
          </a:custGeom>
          <a:solidFill>
            <a:srgbClr val="FFD100"/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downArrow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24507CD-572A-2D45-AC83-3CF27C81A6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8000" dirty="0">
                <a:latin typeface="Gabriola" pitchFamily="82" charset="0"/>
              </a:rPr>
              <a:t>Between Cells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723CAF2-FFAC-835A-8A9B-B153E154141A}"/>
              </a:ext>
            </a:extLst>
          </p:cNvPr>
          <p:cNvSpPr/>
          <p:nvPr/>
        </p:nvSpPr>
        <p:spPr>
          <a:xfrm>
            <a:off x="2068530" y="1573805"/>
            <a:ext cx="8054939" cy="1752067"/>
          </a:xfrm>
          <a:custGeom>
            <a:avLst/>
            <a:gdLst>
              <a:gd name="csX0" fmla="*/ 0 w 8054939"/>
              <a:gd name="csY0" fmla="*/ 0 h 1752067"/>
              <a:gd name="csX1" fmla="*/ 736452 w 8054939"/>
              <a:gd name="csY1" fmla="*/ 0 h 1752067"/>
              <a:gd name="csX2" fmla="*/ 1150706 w 8054939"/>
              <a:gd name="csY2" fmla="*/ 0 h 1752067"/>
              <a:gd name="csX3" fmla="*/ 1726058 w 8054939"/>
              <a:gd name="csY3" fmla="*/ 0 h 1752067"/>
              <a:gd name="csX4" fmla="*/ 2381961 w 8054939"/>
              <a:gd name="csY4" fmla="*/ 0 h 1752067"/>
              <a:gd name="csX5" fmla="*/ 2715665 w 8054939"/>
              <a:gd name="csY5" fmla="*/ 0 h 1752067"/>
              <a:gd name="csX6" fmla="*/ 3049370 w 8054939"/>
              <a:gd name="csY6" fmla="*/ 0 h 1752067"/>
              <a:gd name="csX7" fmla="*/ 3785821 w 8054939"/>
              <a:gd name="csY7" fmla="*/ 0 h 1752067"/>
              <a:gd name="csX8" fmla="*/ 4361174 w 8054939"/>
              <a:gd name="csY8" fmla="*/ 0 h 1752067"/>
              <a:gd name="csX9" fmla="*/ 4694879 w 8054939"/>
              <a:gd name="csY9" fmla="*/ 0 h 1752067"/>
              <a:gd name="csX10" fmla="*/ 5270232 w 8054939"/>
              <a:gd name="csY10" fmla="*/ 0 h 1752067"/>
              <a:gd name="csX11" fmla="*/ 6006683 w 8054939"/>
              <a:gd name="csY11" fmla="*/ 0 h 1752067"/>
              <a:gd name="csX12" fmla="*/ 6501486 w 8054939"/>
              <a:gd name="csY12" fmla="*/ 0 h 1752067"/>
              <a:gd name="csX13" fmla="*/ 6996290 w 8054939"/>
              <a:gd name="csY13" fmla="*/ 0 h 1752067"/>
              <a:gd name="csX14" fmla="*/ 8054939 w 8054939"/>
              <a:gd name="csY14" fmla="*/ 0 h 1752067"/>
              <a:gd name="csX15" fmla="*/ 8054939 w 8054939"/>
              <a:gd name="csY15" fmla="*/ 601543 h 1752067"/>
              <a:gd name="csX16" fmla="*/ 8054939 w 8054939"/>
              <a:gd name="csY16" fmla="*/ 1185565 h 1752067"/>
              <a:gd name="csX17" fmla="*/ 8054939 w 8054939"/>
              <a:gd name="csY17" fmla="*/ 1752067 h 1752067"/>
              <a:gd name="csX18" fmla="*/ 7560136 w 8054939"/>
              <a:gd name="csY18" fmla="*/ 1752067 h 1752067"/>
              <a:gd name="csX19" fmla="*/ 7145882 w 8054939"/>
              <a:gd name="csY19" fmla="*/ 1752067 h 1752067"/>
              <a:gd name="csX20" fmla="*/ 6409430 w 8054939"/>
              <a:gd name="csY20" fmla="*/ 1752067 h 1752067"/>
              <a:gd name="csX21" fmla="*/ 5834077 w 8054939"/>
              <a:gd name="csY21" fmla="*/ 1752067 h 1752067"/>
              <a:gd name="csX22" fmla="*/ 5500373 w 8054939"/>
              <a:gd name="csY22" fmla="*/ 1752067 h 1752067"/>
              <a:gd name="csX23" fmla="*/ 4925020 w 8054939"/>
              <a:gd name="csY23" fmla="*/ 1752067 h 1752067"/>
              <a:gd name="csX24" fmla="*/ 4430216 w 8054939"/>
              <a:gd name="csY24" fmla="*/ 1752067 h 1752067"/>
              <a:gd name="csX25" fmla="*/ 3935413 w 8054939"/>
              <a:gd name="csY25" fmla="*/ 1752067 h 1752067"/>
              <a:gd name="csX26" fmla="*/ 3440610 w 8054939"/>
              <a:gd name="csY26" fmla="*/ 1752067 h 1752067"/>
              <a:gd name="csX27" fmla="*/ 2945806 w 8054939"/>
              <a:gd name="csY27" fmla="*/ 1752067 h 1752067"/>
              <a:gd name="csX28" fmla="*/ 2289904 w 8054939"/>
              <a:gd name="csY28" fmla="*/ 1752067 h 1752067"/>
              <a:gd name="csX29" fmla="*/ 1714551 w 8054939"/>
              <a:gd name="csY29" fmla="*/ 1752067 h 1752067"/>
              <a:gd name="csX30" fmla="*/ 1380847 w 8054939"/>
              <a:gd name="csY30" fmla="*/ 1752067 h 1752067"/>
              <a:gd name="csX31" fmla="*/ 886043 w 8054939"/>
              <a:gd name="csY31" fmla="*/ 1752067 h 1752067"/>
              <a:gd name="csX32" fmla="*/ 0 w 8054939"/>
              <a:gd name="csY32" fmla="*/ 1752067 h 1752067"/>
              <a:gd name="csX33" fmla="*/ 0 w 8054939"/>
              <a:gd name="csY33" fmla="*/ 1203086 h 1752067"/>
              <a:gd name="csX34" fmla="*/ 0 w 8054939"/>
              <a:gd name="csY34" fmla="*/ 671626 h 1752067"/>
              <a:gd name="csX35" fmla="*/ 0 w 8054939"/>
              <a:gd name="csY35" fmla="*/ 0 h 175206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8054939" h="1752067" fill="none" extrusionOk="0">
                <a:moveTo>
                  <a:pt x="0" y="0"/>
                </a:moveTo>
                <a:cubicBezTo>
                  <a:pt x="339925" y="-80445"/>
                  <a:pt x="429231" y="37509"/>
                  <a:pt x="736452" y="0"/>
                </a:cubicBezTo>
                <a:cubicBezTo>
                  <a:pt x="1043673" y="-37509"/>
                  <a:pt x="947331" y="34414"/>
                  <a:pt x="1150706" y="0"/>
                </a:cubicBezTo>
                <a:cubicBezTo>
                  <a:pt x="1354081" y="-34414"/>
                  <a:pt x="1538257" y="64424"/>
                  <a:pt x="1726058" y="0"/>
                </a:cubicBezTo>
                <a:cubicBezTo>
                  <a:pt x="1913859" y="-64424"/>
                  <a:pt x="2068122" y="11990"/>
                  <a:pt x="2381961" y="0"/>
                </a:cubicBezTo>
                <a:cubicBezTo>
                  <a:pt x="2695800" y="-11990"/>
                  <a:pt x="2564717" y="35672"/>
                  <a:pt x="2715665" y="0"/>
                </a:cubicBezTo>
                <a:cubicBezTo>
                  <a:pt x="2866613" y="-35672"/>
                  <a:pt x="2957211" y="19328"/>
                  <a:pt x="3049370" y="0"/>
                </a:cubicBezTo>
                <a:cubicBezTo>
                  <a:pt x="3141530" y="-19328"/>
                  <a:pt x="3550755" y="31052"/>
                  <a:pt x="3785821" y="0"/>
                </a:cubicBezTo>
                <a:cubicBezTo>
                  <a:pt x="4020887" y="-31052"/>
                  <a:pt x="4073785" y="49167"/>
                  <a:pt x="4361174" y="0"/>
                </a:cubicBezTo>
                <a:cubicBezTo>
                  <a:pt x="4648563" y="-49167"/>
                  <a:pt x="4618252" y="39654"/>
                  <a:pt x="4694879" y="0"/>
                </a:cubicBezTo>
                <a:cubicBezTo>
                  <a:pt x="4771506" y="-39654"/>
                  <a:pt x="5081655" y="43457"/>
                  <a:pt x="5270232" y="0"/>
                </a:cubicBezTo>
                <a:cubicBezTo>
                  <a:pt x="5458809" y="-43457"/>
                  <a:pt x="5761851" y="57730"/>
                  <a:pt x="6006683" y="0"/>
                </a:cubicBezTo>
                <a:cubicBezTo>
                  <a:pt x="6251515" y="-57730"/>
                  <a:pt x="6353761" y="55701"/>
                  <a:pt x="6501486" y="0"/>
                </a:cubicBezTo>
                <a:cubicBezTo>
                  <a:pt x="6649211" y="-55701"/>
                  <a:pt x="6888043" y="31513"/>
                  <a:pt x="6996290" y="0"/>
                </a:cubicBezTo>
                <a:cubicBezTo>
                  <a:pt x="7104537" y="-31513"/>
                  <a:pt x="7768673" y="95016"/>
                  <a:pt x="8054939" y="0"/>
                </a:cubicBezTo>
                <a:cubicBezTo>
                  <a:pt x="8084366" y="183489"/>
                  <a:pt x="8030990" y="319754"/>
                  <a:pt x="8054939" y="601543"/>
                </a:cubicBezTo>
                <a:cubicBezTo>
                  <a:pt x="8078888" y="883332"/>
                  <a:pt x="8006820" y="1017887"/>
                  <a:pt x="8054939" y="1185565"/>
                </a:cubicBezTo>
                <a:cubicBezTo>
                  <a:pt x="8103058" y="1353243"/>
                  <a:pt x="8019974" y="1584678"/>
                  <a:pt x="8054939" y="1752067"/>
                </a:cubicBezTo>
                <a:cubicBezTo>
                  <a:pt x="7955407" y="1802557"/>
                  <a:pt x="7794810" y="1701718"/>
                  <a:pt x="7560136" y="1752067"/>
                </a:cubicBezTo>
                <a:cubicBezTo>
                  <a:pt x="7325462" y="1802416"/>
                  <a:pt x="7259216" y="1747061"/>
                  <a:pt x="7145882" y="1752067"/>
                </a:cubicBezTo>
                <a:cubicBezTo>
                  <a:pt x="7032548" y="1757073"/>
                  <a:pt x="6738379" y="1742646"/>
                  <a:pt x="6409430" y="1752067"/>
                </a:cubicBezTo>
                <a:cubicBezTo>
                  <a:pt x="6080481" y="1761488"/>
                  <a:pt x="6009855" y="1732648"/>
                  <a:pt x="5834077" y="1752067"/>
                </a:cubicBezTo>
                <a:cubicBezTo>
                  <a:pt x="5658299" y="1771486"/>
                  <a:pt x="5645366" y="1734873"/>
                  <a:pt x="5500373" y="1752067"/>
                </a:cubicBezTo>
                <a:cubicBezTo>
                  <a:pt x="5355380" y="1769261"/>
                  <a:pt x="5200438" y="1683777"/>
                  <a:pt x="4925020" y="1752067"/>
                </a:cubicBezTo>
                <a:cubicBezTo>
                  <a:pt x="4649602" y="1820357"/>
                  <a:pt x="4530391" y="1733739"/>
                  <a:pt x="4430216" y="1752067"/>
                </a:cubicBezTo>
                <a:cubicBezTo>
                  <a:pt x="4330041" y="1770395"/>
                  <a:pt x="4129162" y="1696625"/>
                  <a:pt x="3935413" y="1752067"/>
                </a:cubicBezTo>
                <a:cubicBezTo>
                  <a:pt x="3741664" y="1807509"/>
                  <a:pt x="3597869" y="1705128"/>
                  <a:pt x="3440610" y="1752067"/>
                </a:cubicBezTo>
                <a:cubicBezTo>
                  <a:pt x="3283351" y="1799006"/>
                  <a:pt x="3147225" y="1720208"/>
                  <a:pt x="2945806" y="1752067"/>
                </a:cubicBezTo>
                <a:cubicBezTo>
                  <a:pt x="2744387" y="1783926"/>
                  <a:pt x="2475030" y="1734530"/>
                  <a:pt x="2289904" y="1752067"/>
                </a:cubicBezTo>
                <a:cubicBezTo>
                  <a:pt x="2104778" y="1769604"/>
                  <a:pt x="1947002" y="1730910"/>
                  <a:pt x="1714551" y="1752067"/>
                </a:cubicBezTo>
                <a:cubicBezTo>
                  <a:pt x="1482100" y="1773224"/>
                  <a:pt x="1492580" y="1739032"/>
                  <a:pt x="1380847" y="1752067"/>
                </a:cubicBezTo>
                <a:cubicBezTo>
                  <a:pt x="1269114" y="1765102"/>
                  <a:pt x="1025369" y="1724743"/>
                  <a:pt x="886043" y="1752067"/>
                </a:cubicBezTo>
                <a:cubicBezTo>
                  <a:pt x="746717" y="1779391"/>
                  <a:pt x="278470" y="1741875"/>
                  <a:pt x="0" y="1752067"/>
                </a:cubicBezTo>
                <a:cubicBezTo>
                  <a:pt x="-29612" y="1479043"/>
                  <a:pt x="56706" y="1363294"/>
                  <a:pt x="0" y="1203086"/>
                </a:cubicBezTo>
                <a:cubicBezTo>
                  <a:pt x="-56706" y="1042878"/>
                  <a:pt x="7177" y="876747"/>
                  <a:pt x="0" y="671626"/>
                </a:cubicBezTo>
                <a:cubicBezTo>
                  <a:pt x="-7177" y="466505"/>
                  <a:pt x="47337" y="308366"/>
                  <a:pt x="0" y="0"/>
                </a:cubicBezTo>
                <a:close/>
              </a:path>
              <a:path w="8054939" h="1752067" stroke="0" extrusionOk="0">
                <a:moveTo>
                  <a:pt x="0" y="0"/>
                </a:moveTo>
                <a:cubicBezTo>
                  <a:pt x="193436" y="-17812"/>
                  <a:pt x="279820" y="43674"/>
                  <a:pt x="494803" y="0"/>
                </a:cubicBezTo>
                <a:cubicBezTo>
                  <a:pt x="709786" y="-43674"/>
                  <a:pt x="728349" y="28427"/>
                  <a:pt x="828508" y="0"/>
                </a:cubicBezTo>
                <a:cubicBezTo>
                  <a:pt x="928668" y="-28427"/>
                  <a:pt x="1263369" y="63991"/>
                  <a:pt x="1564960" y="0"/>
                </a:cubicBezTo>
                <a:cubicBezTo>
                  <a:pt x="1866551" y="-63991"/>
                  <a:pt x="1913748" y="2068"/>
                  <a:pt x="2059763" y="0"/>
                </a:cubicBezTo>
                <a:cubicBezTo>
                  <a:pt x="2205778" y="-2068"/>
                  <a:pt x="2404413" y="12541"/>
                  <a:pt x="2554566" y="0"/>
                </a:cubicBezTo>
                <a:cubicBezTo>
                  <a:pt x="2704719" y="-12541"/>
                  <a:pt x="3027929" y="70117"/>
                  <a:pt x="3291018" y="0"/>
                </a:cubicBezTo>
                <a:cubicBezTo>
                  <a:pt x="3554107" y="-70117"/>
                  <a:pt x="3607950" y="751"/>
                  <a:pt x="3705272" y="0"/>
                </a:cubicBezTo>
                <a:cubicBezTo>
                  <a:pt x="3802594" y="-751"/>
                  <a:pt x="4274362" y="72676"/>
                  <a:pt x="4441724" y="0"/>
                </a:cubicBezTo>
                <a:cubicBezTo>
                  <a:pt x="4609086" y="-72676"/>
                  <a:pt x="4900764" y="24911"/>
                  <a:pt x="5178175" y="0"/>
                </a:cubicBezTo>
                <a:cubicBezTo>
                  <a:pt x="5455586" y="-24911"/>
                  <a:pt x="5536750" y="33907"/>
                  <a:pt x="5753528" y="0"/>
                </a:cubicBezTo>
                <a:cubicBezTo>
                  <a:pt x="5970306" y="-33907"/>
                  <a:pt x="6326005" y="3756"/>
                  <a:pt x="6489979" y="0"/>
                </a:cubicBezTo>
                <a:cubicBezTo>
                  <a:pt x="6653953" y="-3756"/>
                  <a:pt x="6779702" y="20029"/>
                  <a:pt x="6984783" y="0"/>
                </a:cubicBezTo>
                <a:cubicBezTo>
                  <a:pt x="7189864" y="-20029"/>
                  <a:pt x="7296414" y="26778"/>
                  <a:pt x="7479586" y="0"/>
                </a:cubicBezTo>
                <a:cubicBezTo>
                  <a:pt x="7662758" y="-26778"/>
                  <a:pt x="7938980" y="15988"/>
                  <a:pt x="8054939" y="0"/>
                </a:cubicBezTo>
                <a:cubicBezTo>
                  <a:pt x="8110087" y="120767"/>
                  <a:pt x="8050749" y="362464"/>
                  <a:pt x="8054939" y="566502"/>
                </a:cubicBezTo>
                <a:cubicBezTo>
                  <a:pt x="8059129" y="770540"/>
                  <a:pt x="8041916" y="1033548"/>
                  <a:pt x="8054939" y="1150524"/>
                </a:cubicBezTo>
                <a:cubicBezTo>
                  <a:pt x="8067962" y="1267500"/>
                  <a:pt x="8053194" y="1553745"/>
                  <a:pt x="8054939" y="1752067"/>
                </a:cubicBezTo>
                <a:cubicBezTo>
                  <a:pt x="7859798" y="1821017"/>
                  <a:pt x="7559221" y="1719786"/>
                  <a:pt x="7399037" y="1752067"/>
                </a:cubicBezTo>
                <a:cubicBezTo>
                  <a:pt x="7238853" y="1784348"/>
                  <a:pt x="7141829" y="1742573"/>
                  <a:pt x="7065332" y="1752067"/>
                </a:cubicBezTo>
                <a:cubicBezTo>
                  <a:pt x="6988836" y="1761561"/>
                  <a:pt x="6793662" y="1712292"/>
                  <a:pt x="6651078" y="1752067"/>
                </a:cubicBezTo>
                <a:cubicBezTo>
                  <a:pt x="6508494" y="1791842"/>
                  <a:pt x="6244269" y="1739984"/>
                  <a:pt x="5914627" y="1752067"/>
                </a:cubicBezTo>
                <a:cubicBezTo>
                  <a:pt x="5584985" y="1764150"/>
                  <a:pt x="5483890" y="1704129"/>
                  <a:pt x="5339274" y="1752067"/>
                </a:cubicBezTo>
                <a:cubicBezTo>
                  <a:pt x="5194658" y="1800005"/>
                  <a:pt x="5121048" y="1723722"/>
                  <a:pt x="4925020" y="1752067"/>
                </a:cubicBezTo>
                <a:cubicBezTo>
                  <a:pt x="4728992" y="1780412"/>
                  <a:pt x="4596930" y="1744676"/>
                  <a:pt x="4349667" y="1752067"/>
                </a:cubicBezTo>
                <a:cubicBezTo>
                  <a:pt x="4102404" y="1759458"/>
                  <a:pt x="4133955" y="1714351"/>
                  <a:pt x="4015962" y="1752067"/>
                </a:cubicBezTo>
                <a:cubicBezTo>
                  <a:pt x="3897969" y="1789783"/>
                  <a:pt x="3817537" y="1743270"/>
                  <a:pt x="3682258" y="1752067"/>
                </a:cubicBezTo>
                <a:cubicBezTo>
                  <a:pt x="3546979" y="1760864"/>
                  <a:pt x="3333398" y="1723723"/>
                  <a:pt x="3106905" y="1752067"/>
                </a:cubicBezTo>
                <a:cubicBezTo>
                  <a:pt x="2880412" y="1780411"/>
                  <a:pt x="2791937" y="1716391"/>
                  <a:pt x="2692651" y="1752067"/>
                </a:cubicBezTo>
                <a:cubicBezTo>
                  <a:pt x="2593365" y="1787743"/>
                  <a:pt x="2249759" y="1750553"/>
                  <a:pt x="2036749" y="1752067"/>
                </a:cubicBezTo>
                <a:cubicBezTo>
                  <a:pt x="1823739" y="1753581"/>
                  <a:pt x="1742626" y="1732020"/>
                  <a:pt x="1622495" y="1752067"/>
                </a:cubicBezTo>
                <a:cubicBezTo>
                  <a:pt x="1502364" y="1772114"/>
                  <a:pt x="1148195" y="1749602"/>
                  <a:pt x="966593" y="1752067"/>
                </a:cubicBezTo>
                <a:cubicBezTo>
                  <a:pt x="784991" y="1754532"/>
                  <a:pt x="778232" y="1750442"/>
                  <a:pt x="632888" y="1752067"/>
                </a:cubicBezTo>
                <a:cubicBezTo>
                  <a:pt x="487544" y="1753692"/>
                  <a:pt x="268754" y="1739876"/>
                  <a:pt x="0" y="1752067"/>
                </a:cubicBezTo>
                <a:cubicBezTo>
                  <a:pt x="-228" y="1503605"/>
                  <a:pt x="18575" y="1337641"/>
                  <a:pt x="0" y="1203086"/>
                </a:cubicBezTo>
                <a:cubicBezTo>
                  <a:pt x="-18575" y="1068531"/>
                  <a:pt x="29362" y="876221"/>
                  <a:pt x="0" y="584022"/>
                </a:cubicBezTo>
                <a:cubicBezTo>
                  <a:pt x="-29362" y="291823"/>
                  <a:pt x="66196" y="271630"/>
                  <a:pt x="0" y="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tx1"/>
                </a:solidFill>
                <a:latin typeface="Gabriola" pitchFamily="82" charset="0"/>
              </a:rPr>
              <a:t>Two cells on the same row, column, or diagonal</a:t>
            </a:r>
          </a:p>
          <a:p>
            <a:pPr algn="ctr"/>
            <a:r>
              <a:rPr lang="en-US" sz="4000" dirty="0">
                <a:solidFill>
                  <a:schemeClr val="tx1"/>
                </a:solidFill>
                <a:latin typeface="Gabriola" pitchFamily="82" charset="0"/>
              </a:rPr>
              <a:t>cannot have the same color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7BDA246-2559-1B10-1297-388CFDAF82A1}"/>
              </a:ext>
            </a:extLst>
          </p:cNvPr>
          <p:cNvSpPr/>
          <p:nvPr/>
        </p:nvSpPr>
        <p:spPr>
          <a:xfrm>
            <a:off x="2068529" y="4408161"/>
            <a:ext cx="8054939" cy="1752067"/>
          </a:xfrm>
          <a:custGeom>
            <a:avLst/>
            <a:gdLst>
              <a:gd name="csX0" fmla="*/ 0 w 8054939"/>
              <a:gd name="csY0" fmla="*/ 0 h 1752067"/>
              <a:gd name="csX1" fmla="*/ 736452 w 8054939"/>
              <a:gd name="csY1" fmla="*/ 0 h 1752067"/>
              <a:gd name="csX2" fmla="*/ 1150706 w 8054939"/>
              <a:gd name="csY2" fmla="*/ 0 h 1752067"/>
              <a:gd name="csX3" fmla="*/ 1726058 w 8054939"/>
              <a:gd name="csY3" fmla="*/ 0 h 1752067"/>
              <a:gd name="csX4" fmla="*/ 2381961 w 8054939"/>
              <a:gd name="csY4" fmla="*/ 0 h 1752067"/>
              <a:gd name="csX5" fmla="*/ 2715665 w 8054939"/>
              <a:gd name="csY5" fmla="*/ 0 h 1752067"/>
              <a:gd name="csX6" fmla="*/ 3049370 w 8054939"/>
              <a:gd name="csY6" fmla="*/ 0 h 1752067"/>
              <a:gd name="csX7" fmla="*/ 3785821 w 8054939"/>
              <a:gd name="csY7" fmla="*/ 0 h 1752067"/>
              <a:gd name="csX8" fmla="*/ 4361174 w 8054939"/>
              <a:gd name="csY8" fmla="*/ 0 h 1752067"/>
              <a:gd name="csX9" fmla="*/ 4694879 w 8054939"/>
              <a:gd name="csY9" fmla="*/ 0 h 1752067"/>
              <a:gd name="csX10" fmla="*/ 5270232 w 8054939"/>
              <a:gd name="csY10" fmla="*/ 0 h 1752067"/>
              <a:gd name="csX11" fmla="*/ 6006683 w 8054939"/>
              <a:gd name="csY11" fmla="*/ 0 h 1752067"/>
              <a:gd name="csX12" fmla="*/ 6501486 w 8054939"/>
              <a:gd name="csY12" fmla="*/ 0 h 1752067"/>
              <a:gd name="csX13" fmla="*/ 6996290 w 8054939"/>
              <a:gd name="csY13" fmla="*/ 0 h 1752067"/>
              <a:gd name="csX14" fmla="*/ 8054939 w 8054939"/>
              <a:gd name="csY14" fmla="*/ 0 h 1752067"/>
              <a:gd name="csX15" fmla="*/ 8054939 w 8054939"/>
              <a:gd name="csY15" fmla="*/ 601543 h 1752067"/>
              <a:gd name="csX16" fmla="*/ 8054939 w 8054939"/>
              <a:gd name="csY16" fmla="*/ 1185565 h 1752067"/>
              <a:gd name="csX17" fmla="*/ 8054939 w 8054939"/>
              <a:gd name="csY17" fmla="*/ 1752067 h 1752067"/>
              <a:gd name="csX18" fmla="*/ 7560136 w 8054939"/>
              <a:gd name="csY18" fmla="*/ 1752067 h 1752067"/>
              <a:gd name="csX19" fmla="*/ 7145882 w 8054939"/>
              <a:gd name="csY19" fmla="*/ 1752067 h 1752067"/>
              <a:gd name="csX20" fmla="*/ 6409430 w 8054939"/>
              <a:gd name="csY20" fmla="*/ 1752067 h 1752067"/>
              <a:gd name="csX21" fmla="*/ 5834077 w 8054939"/>
              <a:gd name="csY21" fmla="*/ 1752067 h 1752067"/>
              <a:gd name="csX22" fmla="*/ 5500373 w 8054939"/>
              <a:gd name="csY22" fmla="*/ 1752067 h 1752067"/>
              <a:gd name="csX23" fmla="*/ 4925020 w 8054939"/>
              <a:gd name="csY23" fmla="*/ 1752067 h 1752067"/>
              <a:gd name="csX24" fmla="*/ 4430216 w 8054939"/>
              <a:gd name="csY24" fmla="*/ 1752067 h 1752067"/>
              <a:gd name="csX25" fmla="*/ 3935413 w 8054939"/>
              <a:gd name="csY25" fmla="*/ 1752067 h 1752067"/>
              <a:gd name="csX26" fmla="*/ 3440610 w 8054939"/>
              <a:gd name="csY26" fmla="*/ 1752067 h 1752067"/>
              <a:gd name="csX27" fmla="*/ 2945806 w 8054939"/>
              <a:gd name="csY27" fmla="*/ 1752067 h 1752067"/>
              <a:gd name="csX28" fmla="*/ 2289904 w 8054939"/>
              <a:gd name="csY28" fmla="*/ 1752067 h 1752067"/>
              <a:gd name="csX29" fmla="*/ 1714551 w 8054939"/>
              <a:gd name="csY29" fmla="*/ 1752067 h 1752067"/>
              <a:gd name="csX30" fmla="*/ 1380847 w 8054939"/>
              <a:gd name="csY30" fmla="*/ 1752067 h 1752067"/>
              <a:gd name="csX31" fmla="*/ 886043 w 8054939"/>
              <a:gd name="csY31" fmla="*/ 1752067 h 1752067"/>
              <a:gd name="csX32" fmla="*/ 0 w 8054939"/>
              <a:gd name="csY32" fmla="*/ 1752067 h 1752067"/>
              <a:gd name="csX33" fmla="*/ 0 w 8054939"/>
              <a:gd name="csY33" fmla="*/ 1203086 h 1752067"/>
              <a:gd name="csX34" fmla="*/ 0 w 8054939"/>
              <a:gd name="csY34" fmla="*/ 671626 h 1752067"/>
              <a:gd name="csX35" fmla="*/ 0 w 8054939"/>
              <a:gd name="csY35" fmla="*/ 0 h 175206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8054939" h="1752067" fill="none" extrusionOk="0">
                <a:moveTo>
                  <a:pt x="0" y="0"/>
                </a:moveTo>
                <a:cubicBezTo>
                  <a:pt x="339925" y="-80445"/>
                  <a:pt x="429231" y="37509"/>
                  <a:pt x="736452" y="0"/>
                </a:cubicBezTo>
                <a:cubicBezTo>
                  <a:pt x="1043673" y="-37509"/>
                  <a:pt x="947331" y="34414"/>
                  <a:pt x="1150706" y="0"/>
                </a:cubicBezTo>
                <a:cubicBezTo>
                  <a:pt x="1354081" y="-34414"/>
                  <a:pt x="1538257" y="64424"/>
                  <a:pt x="1726058" y="0"/>
                </a:cubicBezTo>
                <a:cubicBezTo>
                  <a:pt x="1913859" y="-64424"/>
                  <a:pt x="2068122" y="11990"/>
                  <a:pt x="2381961" y="0"/>
                </a:cubicBezTo>
                <a:cubicBezTo>
                  <a:pt x="2695800" y="-11990"/>
                  <a:pt x="2564717" y="35672"/>
                  <a:pt x="2715665" y="0"/>
                </a:cubicBezTo>
                <a:cubicBezTo>
                  <a:pt x="2866613" y="-35672"/>
                  <a:pt x="2957211" y="19328"/>
                  <a:pt x="3049370" y="0"/>
                </a:cubicBezTo>
                <a:cubicBezTo>
                  <a:pt x="3141530" y="-19328"/>
                  <a:pt x="3550755" y="31052"/>
                  <a:pt x="3785821" y="0"/>
                </a:cubicBezTo>
                <a:cubicBezTo>
                  <a:pt x="4020887" y="-31052"/>
                  <a:pt x="4073785" y="49167"/>
                  <a:pt x="4361174" y="0"/>
                </a:cubicBezTo>
                <a:cubicBezTo>
                  <a:pt x="4648563" y="-49167"/>
                  <a:pt x="4618252" y="39654"/>
                  <a:pt x="4694879" y="0"/>
                </a:cubicBezTo>
                <a:cubicBezTo>
                  <a:pt x="4771506" y="-39654"/>
                  <a:pt x="5081655" y="43457"/>
                  <a:pt x="5270232" y="0"/>
                </a:cubicBezTo>
                <a:cubicBezTo>
                  <a:pt x="5458809" y="-43457"/>
                  <a:pt x="5761851" y="57730"/>
                  <a:pt x="6006683" y="0"/>
                </a:cubicBezTo>
                <a:cubicBezTo>
                  <a:pt x="6251515" y="-57730"/>
                  <a:pt x="6353761" y="55701"/>
                  <a:pt x="6501486" y="0"/>
                </a:cubicBezTo>
                <a:cubicBezTo>
                  <a:pt x="6649211" y="-55701"/>
                  <a:pt x="6888043" y="31513"/>
                  <a:pt x="6996290" y="0"/>
                </a:cubicBezTo>
                <a:cubicBezTo>
                  <a:pt x="7104537" y="-31513"/>
                  <a:pt x="7768673" y="95016"/>
                  <a:pt x="8054939" y="0"/>
                </a:cubicBezTo>
                <a:cubicBezTo>
                  <a:pt x="8084366" y="183489"/>
                  <a:pt x="8030990" y="319754"/>
                  <a:pt x="8054939" y="601543"/>
                </a:cubicBezTo>
                <a:cubicBezTo>
                  <a:pt x="8078888" y="883332"/>
                  <a:pt x="8006820" y="1017887"/>
                  <a:pt x="8054939" y="1185565"/>
                </a:cubicBezTo>
                <a:cubicBezTo>
                  <a:pt x="8103058" y="1353243"/>
                  <a:pt x="8019974" y="1584678"/>
                  <a:pt x="8054939" y="1752067"/>
                </a:cubicBezTo>
                <a:cubicBezTo>
                  <a:pt x="7955407" y="1802557"/>
                  <a:pt x="7794810" y="1701718"/>
                  <a:pt x="7560136" y="1752067"/>
                </a:cubicBezTo>
                <a:cubicBezTo>
                  <a:pt x="7325462" y="1802416"/>
                  <a:pt x="7259216" y="1747061"/>
                  <a:pt x="7145882" y="1752067"/>
                </a:cubicBezTo>
                <a:cubicBezTo>
                  <a:pt x="7032548" y="1757073"/>
                  <a:pt x="6738379" y="1742646"/>
                  <a:pt x="6409430" y="1752067"/>
                </a:cubicBezTo>
                <a:cubicBezTo>
                  <a:pt x="6080481" y="1761488"/>
                  <a:pt x="6009855" y="1732648"/>
                  <a:pt x="5834077" y="1752067"/>
                </a:cubicBezTo>
                <a:cubicBezTo>
                  <a:pt x="5658299" y="1771486"/>
                  <a:pt x="5645366" y="1734873"/>
                  <a:pt x="5500373" y="1752067"/>
                </a:cubicBezTo>
                <a:cubicBezTo>
                  <a:pt x="5355380" y="1769261"/>
                  <a:pt x="5200438" y="1683777"/>
                  <a:pt x="4925020" y="1752067"/>
                </a:cubicBezTo>
                <a:cubicBezTo>
                  <a:pt x="4649602" y="1820357"/>
                  <a:pt x="4530391" y="1733739"/>
                  <a:pt x="4430216" y="1752067"/>
                </a:cubicBezTo>
                <a:cubicBezTo>
                  <a:pt x="4330041" y="1770395"/>
                  <a:pt x="4129162" y="1696625"/>
                  <a:pt x="3935413" y="1752067"/>
                </a:cubicBezTo>
                <a:cubicBezTo>
                  <a:pt x="3741664" y="1807509"/>
                  <a:pt x="3597869" y="1705128"/>
                  <a:pt x="3440610" y="1752067"/>
                </a:cubicBezTo>
                <a:cubicBezTo>
                  <a:pt x="3283351" y="1799006"/>
                  <a:pt x="3147225" y="1720208"/>
                  <a:pt x="2945806" y="1752067"/>
                </a:cubicBezTo>
                <a:cubicBezTo>
                  <a:pt x="2744387" y="1783926"/>
                  <a:pt x="2475030" y="1734530"/>
                  <a:pt x="2289904" y="1752067"/>
                </a:cubicBezTo>
                <a:cubicBezTo>
                  <a:pt x="2104778" y="1769604"/>
                  <a:pt x="1947002" y="1730910"/>
                  <a:pt x="1714551" y="1752067"/>
                </a:cubicBezTo>
                <a:cubicBezTo>
                  <a:pt x="1482100" y="1773224"/>
                  <a:pt x="1492580" y="1739032"/>
                  <a:pt x="1380847" y="1752067"/>
                </a:cubicBezTo>
                <a:cubicBezTo>
                  <a:pt x="1269114" y="1765102"/>
                  <a:pt x="1025369" y="1724743"/>
                  <a:pt x="886043" y="1752067"/>
                </a:cubicBezTo>
                <a:cubicBezTo>
                  <a:pt x="746717" y="1779391"/>
                  <a:pt x="278470" y="1741875"/>
                  <a:pt x="0" y="1752067"/>
                </a:cubicBezTo>
                <a:cubicBezTo>
                  <a:pt x="-29612" y="1479043"/>
                  <a:pt x="56706" y="1363294"/>
                  <a:pt x="0" y="1203086"/>
                </a:cubicBezTo>
                <a:cubicBezTo>
                  <a:pt x="-56706" y="1042878"/>
                  <a:pt x="7177" y="876747"/>
                  <a:pt x="0" y="671626"/>
                </a:cubicBezTo>
                <a:cubicBezTo>
                  <a:pt x="-7177" y="466505"/>
                  <a:pt x="47337" y="308366"/>
                  <a:pt x="0" y="0"/>
                </a:cubicBezTo>
                <a:close/>
              </a:path>
              <a:path w="8054939" h="1752067" stroke="0" extrusionOk="0">
                <a:moveTo>
                  <a:pt x="0" y="0"/>
                </a:moveTo>
                <a:cubicBezTo>
                  <a:pt x="193436" y="-17812"/>
                  <a:pt x="279820" y="43674"/>
                  <a:pt x="494803" y="0"/>
                </a:cubicBezTo>
                <a:cubicBezTo>
                  <a:pt x="709786" y="-43674"/>
                  <a:pt x="728349" y="28427"/>
                  <a:pt x="828508" y="0"/>
                </a:cubicBezTo>
                <a:cubicBezTo>
                  <a:pt x="928668" y="-28427"/>
                  <a:pt x="1263369" y="63991"/>
                  <a:pt x="1564960" y="0"/>
                </a:cubicBezTo>
                <a:cubicBezTo>
                  <a:pt x="1866551" y="-63991"/>
                  <a:pt x="1913748" y="2068"/>
                  <a:pt x="2059763" y="0"/>
                </a:cubicBezTo>
                <a:cubicBezTo>
                  <a:pt x="2205778" y="-2068"/>
                  <a:pt x="2404413" y="12541"/>
                  <a:pt x="2554566" y="0"/>
                </a:cubicBezTo>
                <a:cubicBezTo>
                  <a:pt x="2704719" y="-12541"/>
                  <a:pt x="3027929" y="70117"/>
                  <a:pt x="3291018" y="0"/>
                </a:cubicBezTo>
                <a:cubicBezTo>
                  <a:pt x="3554107" y="-70117"/>
                  <a:pt x="3607950" y="751"/>
                  <a:pt x="3705272" y="0"/>
                </a:cubicBezTo>
                <a:cubicBezTo>
                  <a:pt x="3802594" y="-751"/>
                  <a:pt x="4274362" y="72676"/>
                  <a:pt x="4441724" y="0"/>
                </a:cubicBezTo>
                <a:cubicBezTo>
                  <a:pt x="4609086" y="-72676"/>
                  <a:pt x="4900764" y="24911"/>
                  <a:pt x="5178175" y="0"/>
                </a:cubicBezTo>
                <a:cubicBezTo>
                  <a:pt x="5455586" y="-24911"/>
                  <a:pt x="5536750" y="33907"/>
                  <a:pt x="5753528" y="0"/>
                </a:cubicBezTo>
                <a:cubicBezTo>
                  <a:pt x="5970306" y="-33907"/>
                  <a:pt x="6326005" y="3756"/>
                  <a:pt x="6489979" y="0"/>
                </a:cubicBezTo>
                <a:cubicBezTo>
                  <a:pt x="6653953" y="-3756"/>
                  <a:pt x="6779702" y="20029"/>
                  <a:pt x="6984783" y="0"/>
                </a:cubicBezTo>
                <a:cubicBezTo>
                  <a:pt x="7189864" y="-20029"/>
                  <a:pt x="7296414" y="26778"/>
                  <a:pt x="7479586" y="0"/>
                </a:cubicBezTo>
                <a:cubicBezTo>
                  <a:pt x="7662758" y="-26778"/>
                  <a:pt x="7938980" y="15988"/>
                  <a:pt x="8054939" y="0"/>
                </a:cubicBezTo>
                <a:cubicBezTo>
                  <a:pt x="8110087" y="120767"/>
                  <a:pt x="8050749" y="362464"/>
                  <a:pt x="8054939" y="566502"/>
                </a:cubicBezTo>
                <a:cubicBezTo>
                  <a:pt x="8059129" y="770540"/>
                  <a:pt x="8041916" y="1033548"/>
                  <a:pt x="8054939" y="1150524"/>
                </a:cubicBezTo>
                <a:cubicBezTo>
                  <a:pt x="8067962" y="1267500"/>
                  <a:pt x="8053194" y="1553745"/>
                  <a:pt x="8054939" y="1752067"/>
                </a:cubicBezTo>
                <a:cubicBezTo>
                  <a:pt x="7859798" y="1821017"/>
                  <a:pt x="7559221" y="1719786"/>
                  <a:pt x="7399037" y="1752067"/>
                </a:cubicBezTo>
                <a:cubicBezTo>
                  <a:pt x="7238853" y="1784348"/>
                  <a:pt x="7141829" y="1742573"/>
                  <a:pt x="7065332" y="1752067"/>
                </a:cubicBezTo>
                <a:cubicBezTo>
                  <a:pt x="6988836" y="1761561"/>
                  <a:pt x="6793662" y="1712292"/>
                  <a:pt x="6651078" y="1752067"/>
                </a:cubicBezTo>
                <a:cubicBezTo>
                  <a:pt x="6508494" y="1791842"/>
                  <a:pt x="6244269" y="1739984"/>
                  <a:pt x="5914627" y="1752067"/>
                </a:cubicBezTo>
                <a:cubicBezTo>
                  <a:pt x="5584985" y="1764150"/>
                  <a:pt x="5483890" y="1704129"/>
                  <a:pt x="5339274" y="1752067"/>
                </a:cubicBezTo>
                <a:cubicBezTo>
                  <a:pt x="5194658" y="1800005"/>
                  <a:pt x="5121048" y="1723722"/>
                  <a:pt x="4925020" y="1752067"/>
                </a:cubicBezTo>
                <a:cubicBezTo>
                  <a:pt x="4728992" y="1780412"/>
                  <a:pt x="4596930" y="1744676"/>
                  <a:pt x="4349667" y="1752067"/>
                </a:cubicBezTo>
                <a:cubicBezTo>
                  <a:pt x="4102404" y="1759458"/>
                  <a:pt x="4133955" y="1714351"/>
                  <a:pt x="4015962" y="1752067"/>
                </a:cubicBezTo>
                <a:cubicBezTo>
                  <a:pt x="3897969" y="1789783"/>
                  <a:pt x="3817537" y="1743270"/>
                  <a:pt x="3682258" y="1752067"/>
                </a:cubicBezTo>
                <a:cubicBezTo>
                  <a:pt x="3546979" y="1760864"/>
                  <a:pt x="3333398" y="1723723"/>
                  <a:pt x="3106905" y="1752067"/>
                </a:cubicBezTo>
                <a:cubicBezTo>
                  <a:pt x="2880412" y="1780411"/>
                  <a:pt x="2791937" y="1716391"/>
                  <a:pt x="2692651" y="1752067"/>
                </a:cubicBezTo>
                <a:cubicBezTo>
                  <a:pt x="2593365" y="1787743"/>
                  <a:pt x="2249759" y="1750553"/>
                  <a:pt x="2036749" y="1752067"/>
                </a:cubicBezTo>
                <a:cubicBezTo>
                  <a:pt x="1823739" y="1753581"/>
                  <a:pt x="1742626" y="1732020"/>
                  <a:pt x="1622495" y="1752067"/>
                </a:cubicBezTo>
                <a:cubicBezTo>
                  <a:pt x="1502364" y="1772114"/>
                  <a:pt x="1148195" y="1749602"/>
                  <a:pt x="966593" y="1752067"/>
                </a:cubicBezTo>
                <a:cubicBezTo>
                  <a:pt x="784991" y="1754532"/>
                  <a:pt x="778232" y="1750442"/>
                  <a:pt x="632888" y="1752067"/>
                </a:cubicBezTo>
                <a:cubicBezTo>
                  <a:pt x="487544" y="1753692"/>
                  <a:pt x="268754" y="1739876"/>
                  <a:pt x="0" y="1752067"/>
                </a:cubicBezTo>
                <a:cubicBezTo>
                  <a:pt x="-228" y="1503605"/>
                  <a:pt x="18575" y="1337641"/>
                  <a:pt x="0" y="1203086"/>
                </a:cubicBezTo>
                <a:cubicBezTo>
                  <a:pt x="-18575" y="1068531"/>
                  <a:pt x="29362" y="876221"/>
                  <a:pt x="0" y="584022"/>
                </a:cubicBezTo>
                <a:cubicBezTo>
                  <a:pt x="-29362" y="291823"/>
                  <a:pt x="66196" y="271630"/>
                  <a:pt x="0" y="0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>
                <a:solidFill>
                  <a:schemeClr val="tx1"/>
                </a:solidFill>
                <a:latin typeface="Gabriola" pitchFamily="82" charset="0"/>
              </a:rPr>
              <a:t>for each row, column, or diagonal</a:t>
            </a:r>
            <a:r>
              <a:rPr lang="en-US" sz="4000" b="1" dirty="0">
                <a:solidFill>
                  <a:schemeClr val="tx1"/>
                </a:solidFill>
                <a:latin typeface="Gabriola" pitchFamily="82" charset="0"/>
              </a:rPr>
              <a:t> S</a:t>
            </a:r>
            <a:r>
              <a:rPr lang="en-US" sz="4000" dirty="0">
                <a:solidFill>
                  <a:schemeClr val="tx1"/>
                </a:solidFill>
                <a:latin typeface="Gabriola" pitchFamily="82" charset="0"/>
              </a:rPr>
              <a:t>:</a:t>
            </a:r>
          </a:p>
          <a:p>
            <a:r>
              <a:rPr lang="en-US" sz="4000" dirty="0">
                <a:solidFill>
                  <a:schemeClr val="tx1"/>
                </a:solidFill>
                <a:latin typeface="Gabriola" pitchFamily="82" charset="0"/>
              </a:rPr>
              <a:t>	for each color </a:t>
            </a:r>
            <a:r>
              <a:rPr lang="en-US" sz="4000" b="1" dirty="0">
                <a:solidFill>
                  <a:schemeClr val="tx1"/>
                </a:solidFill>
                <a:latin typeface="Gabriola" pitchFamily="82" charset="0"/>
              </a:rPr>
              <a:t>k</a:t>
            </a:r>
            <a:r>
              <a:rPr lang="en-US" sz="4000" dirty="0">
                <a:solidFill>
                  <a:schemeClr val="tx1"/>
                </a:solidFill>
                <a:latin typeface="Gabriola" pitchFamily="82" charset="0"/>
              </a:rPr>
              <a:t>:</a:t>
            </a:r>
          </a:p>
          <a:p>
            <a:r>
              <a:rPr lang="en-US" sz="4000" b="1" dirty="0">
                <a:solidFill>
                  <a:schemeClr val="tx1"/>
                </a:solidFill>
                <a:latin typeface="Gabriola" pitchFamily="82" charset="0"/>
              </a:rPr>
              <a:t>			At Most One cell in S gets color k</a:t>
            </a:r>
          </a:p>
        </p:txBody>
      </p:sp>
    </p:spTree>
    <p:extLst>
      <p:ext uri="{BB962C8B-B14F-4D97-AF65-F5344CB8AC3E}">
        <p14:creationId xmlns:p14="http://schemas.microsoft.com/office/powerpoint/2010/main" val="20586427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0D79F2-AC62-0A98-14C2-95B49EB3DB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own Arrow 7">
            <a:extLst>
              <a:ext uri="{FF2B5EF4-FFF2-40B4-BE49-F238E27FC236}">
                <a16:creationId xmlns:a16="http://schemas.microsoft.com/office/drawing/2014/main" id="{0FE9749C-FD8A-1B81-0D4B-D8C939528C98}"/>
              </a:ext>
            </a:extLst>
          </p:cNvPr>
          <p:cNvSpPr/>
          <p:nvPr/>
        </p:nvSpPr>
        <p:spPr>
          <a:xfrm>
            <a:off x="5746676" y="3174715"/>
            <a:ext cx="698643" cy="1233446"/>
          </a:xfrm>
          <a:custGeom>
            <a:avLst/>
            <a:gdLst>
              <a:gd name="csX0" fmla="*/ 0 w 698643"/>
              <a:gd name="csY0" fmla="*/ 884125 h 1233446"/>
              <a:gd name="csX1" fmla="*/ 174661 w 698643"/>
              <a:gd name="csY1" fmla="*/ 884125 h 1233446"/>
              <a:gd name="csX2" fmla="*/ 174661 w 698643"/>
              <a:gd name="csY2" fmla="*/ 442063 h 1233446"/>
              <a:gd name="csX3" fmla="*/ 174661 w 698643"/>
              <a:gd name="csY3" fmla="*/ 0 h 1233446"/>
              <a:gd name="csX4" fmla="*/ 523982 w 698643"/>
              <a:gd name="csY4" fmla="*/ 0 h 1233446"/>
              <a:gd name="csX5" fmla="*/ 523982 w 698643"/>
              <a:gd name="csY5" fmla="*/ 415539 h 1233446"/>
              <a:gd name="csX6" fmla="*/ 523982 w 698643"/>
              <a:gd name="csY6" fmla="*/ 884125 h 1233446"/>
              <a:gd name="csX7" fmla="*/ 698643 w 698643"/>
              <a:gd name="csY7" fmla="*/ 884125 h 1233446"/>
              <a:gd name="csX8" fmla="*/ 349322 w 698643"/>
              <a:gd name="csY8" fmla="*/ 1233446 h 1233446"/>
              <a:gd name="csX9" fmla="*/ 0 w 698643"/>
              <a:gd name="csY9" fmla="*/ 884125 h 123344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698643" h="1233446" fill="none" extrusionOk="0">
                <a:moveTo>
                  <a:pt x="0" y="884125"/>
                </a:moveTo>
                <a:cubicBezTo>
                  <a:pt x="86467" y="864406"/>
                  <a:pt x="94172" y="892151"/>
                  <a:pt x="174661" y="884125"/>
                </a:cubicBezTo>
                <a:cubicBezTo>
                  <a:pt x="163102" y="691863"/>
                  <a:pt x="179677" y="645672"/>
                  <a:pt x="174661" y="442063"/>
                </a:cubicBezTo>
                <a:cubicBezTo>
                  <a:pt x="169645" y="238454"/>
                  <a:pt x="212371" y="90398"/>
                  <a:pt x="174661" y="0"/>
                </a:cubicBezTo>
                <a:cubicBezTo>
                  <a:pt x="299448" y="-14965"/>
                  <a:pt x="413583" y="11339"/>
                  <a:pt x="523982" y="0"/>
                </a:cubicBezTo>
                <a:cubicBezTo>
                  <a:pt x="547521" y="199199"/>
                  <a:pt x="520602" y="299388"/>
                  <a:pt x="523982" y="415539"/>
                </a:cubicBezTo>
                <a:cubicBezTo>
                  <a:pt x="527362" y="531690"/>
                  <a:pt x="484478" y="700666"/>
                  <a:pt x="523982" y="884125"/>
                </a:cubicBezTo>
                <a:cubicBezTo>
                  <a:pt x="591150" y="874552"/>
                  <a:pt x="655331" y="887042"/>
                  <a:pt x="698643" y="884125"/>
                </a:cubicBezTo>
                <a:cubicBezTo>
                  <a:pt x="563886" y="1042857"/>
                  <a:pt x="484115" y="1080198"/>
                  <a:pt x="349322" y="1233446"/>
                </a:cubicBezTo>
                <a:cubicBezTo>
                  <a:pt x="226879" y="1190094"/>
                  <a:pt x="175528" y="1047466"/>
                  <a:pt x="0" y="884125"/>
                </a:cubicBezTo>
                <a:close/>
              </a:path>
              <a:path w="698643" h="1233446" stroke="0" extrusionOk="0">
                <a:moveTo>
                  <a:pt x="0" y="884125"/>
                </a:moveTo>
                <a:cubicBezTo>
                  <a:pt x="51446" y="863693"/>
                  <a:pt x="133361" y="893755"/>
                  <a:pt x="174661" y="884125"/>
                </a:cubicBezTo>
                <a:cubicBezTo>
                  <a:pt x="126160" y="776959"/>
                  <a:pt x="193979" y="566927"/>
                  <a:pt x="174661" y="468586"/>
                </a:cubicBezTo>
                <a:cubicBezTo>
                  <a:pt x="155343" y="370245"/>
                  <a:pt x="185132" y="213537"/>
                  <a:pt x="174661" y="0"/>
                </a:cubicBezTo>
                <a:cubicBezTo>
                  <a:pt x="253181" y="-9138"/>
                  <a:pt x="452192" y="31984"/>
                  <a:pt x="523982" y="0"/>
                </a:cubicBezTo>
                <a:cubicBezTo>
                  <a:pt x="545614" y="128403"/>
                  <a:pt x="504719" y="218827"/>
                  <a:pt x="523982" y="433221"/>
                </a:cubicBezTo>
                <a:cubicBezTo>
                  <a:pt x="543245" y="647615"/>
                  <a:pt x="472385" y="675835"/>
                  <a:pt x="523982" y="884125"/>
                </a:cubicBezTo>
                <a:cubicBezTo>
                  <a:pt x="567633" y="878330"/>
                  <a:pt x="637922" y="901590"/>
                  <a:pt x="698643" y="884125"/>
                </a:cubicBezTo>
                <a:cubicBezTo>
                  <a:pt x="600554" y="1001392"/>
                  <a:pt x="510102" y="1057775"/>
                  <a:pt x="349322" y="1233446"/>
                </a:cubicBezTo>
                <a:cubicBezTo>
                  <a:pt x="236925" y="1128041"/>
                  <a:pt x="86562" y="944420"/>
                  <a:pt x="0" y="884125"/>
                </a:cubicBezTo>
                <a:close/>
              </a:path>
            </a:pathLst>
          </a:custGeom>
          <a:solidFill>
            <a:srgbClr val="FFD100"/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downArrow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BE5964B-8940-769B-6ED7-118FC49A2F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8000" dirty="0">
                <a:latin typeface="Gabriola" pitchFamily="82" charset="0"/>
              </a:rPr>
              <a:t>Between Cells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BD33664-4B70-6987-67BF-15CB01A02343}"/>
              </a:ext>
            </a:extLst>
          </p:cNvPr>
          <p:cNvSpPr/>
          <p:nvPr/>
        </p:nvSpPr>
        <p:spPr>
          <a:xfrm>
            <a:off x="2068530" y="1573805"/>
            <a:ext cx="8054939" cy="1752067"/>
          </a:xfrm>
          <a:custGeom>
            <a:avLst/>
            <a:gdLst>
              <a:gd name="csX0" fmla="*/ 0 w 8054939"/>
              <a:gd name="csY0" fmla="*/ 0 h 1752067"/>
              <a:gd name="csX1" fmla="*/ 736452 w 8054939"/>
              <a:gd name="csY1" fmla="*/ 0 h 1752067"/>
              <a:gd name="csX2" fmla="*/ 1150706 w 8054939"/>
              <a:gd name="csY2" fmla="*/ 0 h 1752067"/>
              <a:gd name="csX3" fmla="*/ 1726058 w 8054939"/>
              <a:gd name="csY3" fmla="*/ 0 h 1752067"/>
              <a:gd name="csX4" fmla="*/ 2381961 w 8054939"/>
              <a:gd name="csY4" fmla="*/ 0 h 1752067"/>
              <a:gd name="csX5" fmla="*/ 2715665 w 8054939"/>
              <a:gd name="csY5" fmla="*/ 0 h 1752067"/>
              <a:gd name="csX6" fmla="*/ 3049370 w 8054939"/>
              <a:gd name="csY6" fmla="*/ 0 h 1752067"/>
              <a:gd name="csX7" fmla="*/ 3785821 w 8054939"/>
              <a:gd name="csY7" fmla="*/ 0 h 1752067"/>
              <a:gd name="csX8" fmla="*/ 4361174 w 8054939"/>
              <a:gd name="csY8" fmla="*/ 0 h 1752067"/>
              <a:gd name="csX9" fmla="*/ 4694879 w 8054939"/>
              <a:gd name="csY9" fmla="*/ 0 h 1752067"/>
              <a:gd name="csX10" fmla="*/ 5270232 w 8054939"/>
              <a:gd name="csY10" fmla="*/ 0 h 1752067"/>
              <a:gd name="csX11" fmla="*/ 6006683 w 8054939"/>
              <a:gd name="csY11" fmla="*/ 0 h 1752067"/>
              <a:gd name="csX12" fmla="*/ 6501486 w 8054939"/>
              <a:gd name="csY12" fmla="*/ 0 h 1752067"/>
              <a:gd name="csX13" fmla="*/ 6996290 w 8054939"/>
              <a:gd name="csY13" fmla="*/ 0 h 1752067"/>
              <a:gd name="csX14" fmla="*/ 8054939 w 8054939"/>
              <a:gd name="csY14" fmla="*/ 0 h 1752067"/>
              <a:gd name="csX15" fmla="*/ 8054939 w 8054939"/>
              <a:gd name="csY15" fmla="*/ 601543 h 1752067"/>
              <a:gd name="csX16" fmla="*/ 8054939 w 8054939"/>
              <a:gd name="csY16" fmla="*/ 1185565 h 1752067"/>
              <a:gd name="csX17" fmla="*/ 8054939 w 8054939"/>
              <a:gd name="csY17" fmla="*/ 1752067 h 1752067"/>
              <a:gd name="csX18" fmla="*/ 7560136 w 8054939"/>
              <a:gd name="csY18" fmla="*/ 1752067 h 1752067"/>
              <a:gd name="csX19" fmla="*/ 7145882 w 8054939"/>
              <a:gd name="csY19" fmla="*/ 1752067 h 1752067"/>
              <a:gd name="csX20" fmla="*/ 6409430 w 8054939"/>
              <a:gd name="csY20" fmla="*/ 1752067 h 1752067"/>
              <a:gd name="csX21" fmla="*/ 5834077 w 8054939"/>
              <a:gd name="csY21" fmla="*/ 1752067 h 1752067"/>
              <a:gd name="csX22" fmla="*/ 5500373 w 8054939"/>
              <a:gd name="csY22" fmla="*/ 1752067 h 1752067"/>
              <a:gd name="csX23" fmla="*/ 4925020 w 8054939"/>
              <a:gd name="csY23" fmla="*/ 1752067 h 1752067"/>
              <a:gd name="csX24" fmla="*/ 4430216 w 8054939"/>
              <a:gd name="csY24" fmla="*/ 1752067 h 1752067"/>
              <a:gd name="csX25" fmla="*/ 3935413 w 8054939"/>
              <a:gd name="csY25" fmla="*/ 1752067 h 1752067"/>
              <a:gd name="csX26" fmla="*/ 3440610 w 8054939"/>
              <a:gd name="csY26" fmla="*/ 1752067 h 1752067"/>
              <a:gd name="csX27" fmla="*/ 2945806 w 8054939"/>
              <a:gd name="csY27" fmla="*/ 1752067 h 1752067"/>
              <a:gd name="csX28" fmla="*/ 2289904 w 8054939"/>
              <a:gd name="csY28" fmla="*/ 1752067 h 1752067"/>
              <a:gd name="csX29" fmla="*/ 1714551 w 8054939"/>
              <a:gd name="csY29" fmla="*/ 1752067 h 1752067"/>
              <a:gd name="csX30" fmla="*/ 1380847 w 8054939"/>
              <a:gd name="csY30" fmla="*/ 1752067 h 1752067"/>
              <a:gd name="csX31" fmla="*/ 886043 w 8054939"/>
              <a:gd name="csY31" fmla="*/ 1752067 h 1752067"/>
              <a:gd name="csX32" fmla="*/ 0 w 8054939"/>
              <a:gd name="csY32" fmla="*/ 1752067 h 1752067"/>
              <a:gd name="csX33" fmla="*/ 0 w 8054939"/>
              <a:gd name="csY33" fmla="*/ 1203086 h 1752067"/>
              <a:gd name="csX34" fmla="*/ 0 w 8054939"/>
              <a:gd name="csY34" fmla="*/ 671626 h 1752067"/>
              <a:gd name="csX35" fmla="*/ 0 w 8054939"/>
              <a:gd name="csY35" fmla="*/ 0 h 175206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8054939" h="1752067" fill="none" extrusionOk="0">
                <a:moveTo>
                  <a:pt x="0" y="0"/>
                </a:moveTo>
                <a:cubicBezTo>
                  <a:pt x="339925" y="-80445"/>
                  <a:pt x="429231" y="37509"/>
                  <a:pt x="736452" y="0"/>
                </a:cubicBezTo>
                <a:cubicBezTo>
                  <a:pt x="1043673" y="-37509"/>
                  <a:pt x="947331" y="34414"/>
                  <a:pt x="1150706" y="0"/>
                </a:cubicBezTo>
                <a:cubicBezTo>
                  <a:pt x="1354081" y="-34414"/>
                  <a:pt x="1538257" y="64424"/>
                  <a:pt x="1726058" y="0"/>
                </a:cubicBezTo>
                <a:cubicBezTo>
                  <a:pt x="1913859" y="-64424"/>
                  <a:pt x="2068122" y="11990"/>
                  <a:pt x="2381961" y="0"/>
                </a:cubicBezTo>
                <a:cubicBezTo>
                  <a:pt x="2695800" y="-11990"/>
                  <a:pt x="2564717" y="35672"/>
                  <a:pt x="2715665" y="0"/>
                </a:cubicBezTo>
                <a:cubicBezTo>
                  <a:pt x="2866613" y="-35672"/>
                  <a:pt x="2957211" y="19328"/>
                  <a:pt x="3049370" y="0"/>
                </a:cubicBezTo>
                <a:cubicBezTo>
                  <a:pt x="3141530" y="-19328"/>
                  <a:pt x="3550755" y="31052"/>
                  <a:pt x="3785821" y="0"/>
                </a:cubicBezTo>
                <a:cubicBezTo>
                  <a:pt x="4020887" y="-31052"/>
                  <a:pt x="4073785" y="49167"/>
                  <a:pt x="4361174" y="0"/>
                </a:cubicBezTo>
                <a:cubicBezTo>
                  <a:pt x="4648563" y="-49167"/>
                  <a:pt x="4618252" y="39654"/>
                  <a:pt x="4694879" y="0"/>
                </a:cubicBezTo>
                <a:cubicBezTo>
                  <a:pt x="4771506" y="-39654"/>
                  <a:pt x="5081655" y="43457"/>
                  <a:pt x="5270232" y="0"/>
                </a:cubicBezTo>
                <a:cubicBezTo>
                  <a:pt x="5458809" y="-43457"/>
                  <a:pt x="5761851" y="57730"/>
                  <a:pt x="6006683" y="0"/>
                </a:cubicBezTo>
                <a:cubicBezTo>
                  <a:pt x="6251515" y="-57730"/>
                  <a:pt x="6353761" y="55701"/>
                  <a:pt x="6501486" y="0"/>
                </a:cubicBezTo>
                <a:cubicBezTo>
                  <a:pt x="6649211" y="-55701"/>
                  <a:pt x="6888043" y="31513"/>
                  <a:pt x="6996290" y="0"/>
                </a:cubicBezTo>
                <a:cubicBezTo>
                  <a:pt x="7104537" y="-31513"/>
                  <a:pt x="7768673" y="95016"/>
                  <a:pt x="8054939" y="0"/>
                </a:cubicBezTo>
                <a:cubicBezTo>
                  <a:pt x="8084366" y="183489"/>
                  <a:pt x="8030990" y="319754"/>
                  <a:pt x="8054939" y="601543"/>
                </a:cubicBezTo>
                <a:cubicBezTo>
                  <a:pt x="8078888" y="883332"/>
                  <a:pt x="8006820" y="1017887"/>
                  <a:pt x="8054939" y="1185565"/>
                </a:cubicBezTo>
                <a:cubicBezTo>
                  <a:pt x="8103058" y="1353243"/>
                  <a:pt x="8019974" y="1584678"/>
                  <a:pt x="8054939" y="1752067"/>
                </a:cubicBezTo>
                <a:cubicBezTo>
                  <a:pt x="7955407" y="1802557"/>
                  <a:pt x="7794810" y="1701718"/>
                  <a:pt x="7560136" y="1752067"/>
                </a:cubicBezTo>
                <a:cubicBezTo>
                  <a:pt x="7325462" y="1802416"/>
                  <a:pt x="7259216" y="1747061"/>
                  <a:pt x="7145882" y="1752067"/>
                </a:cubicBezTo>
                <a:cubicBezTo>
                  <a:pt x="7032548" y="1757073"/>
                  <a:pt x="6738379" y="1742646"/>
                  <a:pt x="6409430" y="1752067"/>
                </a:cubicBezTo>
                <a:cubicBezTo>
                  <a:pt x="6080481" y="1761488"/>
                  <a:pt x="6009855" y="1732648"/>
                  <a:pt x="5834077" y="1752067"/>
                </a:cubicBezTo>
                <a:cubicBezTo>
                  <a:pt x="5658299" y="1771486"/>
                  <a:pt x="5645366" y="1734873"/>
                  <a:pt x="5500373" y="1752067"/>
                </a:cubicBezTo>
                <a:cubicBezTo>
                  <a:pt x="5355380" y="1769261"/>
                  <a:pt x="5200438" y="1683777"/>
                  <a:pt x="4925020" y="1752067"/>
                </a:cubicBezTo>
                <a:cubicBezTo>
                  <a:pt x="4649602" y="1820357"/>
                  <a:pt x="4530391" y="1733739"/>
                  <a:pt x="4430216" y="1752067"/>
                </a:cubicBezTo>
                <a:cubicBezTo>
                  <a:pt x="4330041" y="1770395"/>
                  <a:pt x="4129162" y="1696625"/>
                  <a:pt x="3935413" y="1752067"/>
                </a:cubicBezTo>
                <a:cubicBezTo>
                  <a:pt x="3741664" y="1807509"/>
                  <a:pt x="3597869" y="1705128"/>
                  <a:pt x="3440610" y="1752067"/>
                </a:cubicBezTo>
                <a:cubicBezTo>
                  <a:pt x="3283351" y="1799006"/>
                  <a:pt x="3147225" y="1720208"/>
                  <a:pt x="2945806" y="1752067"/>
                </a:cubicBezTo>
                <a:cubicBezTo>
                  <a:pt x="2744387" y="1783926"/>
                  <a:pt x="2475030" y="1734530"/>
                  <a:pt x="2289904" y="1752067"/>
                </a:cubicBezTo>
                <a:cubicBezTo>
                  <a:pt x="2104778" y="1769604"/>
                  <a:pt x="1947002" y="1730910"/>
                  <a:pt x="1714551" y="1752067"/>
                </a:cubicBezTo>
                <a:cubicBezTo>
                  <a:pt x="1482100" y="1773224"/>
                  <a:pt x="1492580" y="1739032"/>
                  <a:pt x="1380847" y="1752067"/>
                </a:cubicBezTo>
                <a:cubicBezTo>
                  <a:pt x="1269114" y="1765102"/>
                  <a:pt x="1025369" y="1724743"/>
                  <a:pt x="886043" y="1752067"/>
                </a:cubicBezTo>
                <a:cubicBezTo>
                  <a:pt x="746717" y="1779391"/>
                  <a:pt x="278470" y="1741875"/>
                  <a:pt x="0" y="1752067"/>
                </a:cubicBezTo>
                <a:cubicBezTo>
                  <a:pt x="-29612" y="1479043"/>
                  <a:pt x="56706" y="1363294"/>
                  <a:pt x="0" y="1203086"/>
                </a:cubicBezTo>
                <a:cubicBezTo>
                  <a:pt x="-56706" y="1042878"/>
                  <a:pt x="7177" y="876747"/>
                  <a:pt x="0" y="671626"/>
                </a:cubicBezTo>
                <a:cubicBezTo>
                  <a:pt x="-7177" y="466505"/>
                  <a:pt x="47337" y="308366"/>
                  <a:pt x="0" y="0"/>
                </a:cubicBezTo>
                <a:close/>
              </a:path>
              <a:path w="8054939" h="1752067" stroke="0" extrusionOk="0">
                <a:moveTo>
                  <a:pt x="0" y="0"/>
                </a:moveTo>
                <a:cubicBezTo>
                  <a:pt x="193436" y="-17812"/>
                  <a:pt x="279820" y="43674"/>
                  <a:pt x="494803" y="0"/>
                </a:cubicBezTo>
                <a:cubicBezTo>
                  <a:pt x="709786" y="-43674"/>
                  <a:pt x="728349" y="28427"/>
                  <a:pt x="828508" y="0"/>
                </a:cubicBezTo>
                <a:cubicBezTo>
                  <a:pt x="928668" y="-28427"/>
                  <a:pt x="1263369" y="63991"/>
                  <a:pt x="1564960" y="0"/>
                </a:cubicBezTo>
                <a:cubicBezTo>
                  <a:pt x="1866551" y="-63991"/>
                  <a:pt x="1913748" y="2068"/>
                  <a:pt x="2059763" y="0"/>
                </a:cubicBezTo>
                <a:cubicBezTo>
                  <a:pt x="2205778" y="-2068"/>
                  <a:pt x="2404413" y="12541"/>
                  <a:pt x="2554566" y="0"/>
                </a:cubicBezTo>
                <a:cubicBezTo>
                  <a:pt x="2704719" y="-12541"/>
                  <a:pt x="3027929" y="70117"/>
                  <a:pt x="3291018" y="0"/>
                </a:cubicBezTo>
                <a:cubicBezTo>
                  <a:pt x="3554107" y="-70117"/>
                  <a:pt x="3607950" y="751"/>
                  <a:pt x="3705272" y="0"/>
                </a:cubicBezTo>
                <a:cubicBezTo>
                  <a:pt x="3802594" y="-751"/>
                  <a:pt x="4274362" y="72676"/>
                  <a:pt x="4441724" y="0"/>
                </a:cubicBezTo>
                <a:cubicBezTo>
                  <a:pt x="4609086" y="-72676"/>
                  <a:pt x="4900764" y="24911"/>
                  <a:pt x="5178175" y="0"/>
                </a:cubicBezTo>
                <a:cubicBezTo>
                  <a:pt x="5455586" y="-24911"/>
                  <a:pt x="5536750" y="33907"/>
                  <a:pt x="5753528" y="0"/>
                </a:cubicBezTo>
                <a:cubicBezTo>
                  <a:pt x="5970306" y="-33907"/>
                  <a:pt x="6326005" y="3756"/>
                  <a:pt x="6489979" y="0"/>
                </a:cubicBezTo>
                <a:cubicBezTo>
                  <a:pt x="6653953" y="-3756"/>
                  <a:pt x="6779702" y="20029"/>
                  <a:pt x="6984783" y="0"/>
                </a:cubicBezTo>
                <a:cubicBezTo>
                  <a:pt x="7189864" y="-20029"/>
                  <a:pt x="7296414" y="26778"/>
                  <a:pt x="7479586" y="0"/>
                </a:cubicBezTo>
                <a:cubicBezTo>
                  <a:pt x="7662758" y="-26778"/>
                  <a:pt x="7938980" y="15988"/>
                  <a:pt x="8054939" y="0"/>
                </a:cubicBezTo>
                <a:cubicBezTo>
                  <a:pt x="8110087" y="120767"/>
                  <a:pt x="8050749" y="362464"/>
                  <a:pt x="8054939" y="566502"/>
                </a:cubicBezTo>
                <a:cubicBezTo>
                  <a:pt x="8059129" y="770540"/>
                  <a:pt x="8041916" y="1033548"/>
                  <a:pt x="8054939" y="1150524"/>
                </a:cubicBezTo>
                <a:cubicBezTo>
                  <a:pt x="8067962" y="1267500"/>
                  <a:pt x="8053194" y="1553745"/>
                  <a:pt x="8054939" y="1752067"/>
                </a:cubicBezTo>
                <a:cubicBezTo>
                  <a:pt x="7859798" y="1821017"/>
                  <a:pt x="7559221" y="1719786"/>
                  <a:pt x="7399037" y="1752067"/>
                </a:cubicBezTo>
                <a:cubicBezTo>
                  <a:pt x="7238853" y="1784348"/>
                  <a:pt x="7141829" y="1742573"/>
                  <a:pt x="7065332" y="1752067"/>
                </a:cubicBezTo>
                <a:cubicBezTo>
                  <a:pt x="6988836" y="1761561"/>
                  <a:pt x="6793662" y="1712292"/>
                  <a:pt x="6651078" y="1752067"/>
                </a:cubicBezTo>
                <a:cubicBezTo>
                  <a:pt x="6508494" y="1791842"/>
                  <a:pt x="6244269" y="1739984"/>
                  <a:pt x="5914627" y="1752067"/>
                </a:cubicBezTo>
                <a:cubicBezTo>
                  <a:pt x="5584985" y="1764150"/>
                  <a:pt x="5483890" y="1704129"/>
                  <a:pt x="5339274" y="1752067"/>
                </a:cubicBezTo>
                <a:cubicBezTo>
                  <a:pt x="5194658" y="1800005"/>
                  <a:pt x="5121048" y="1723722"/>
                  <a:pt x="4925020" y="1752067"/>
                </a:cubicBezTo>
                <a:cubicBezTo>
                  <a:pt x="4728992" y="1780412"/>
                  <a:pt x="4596930" y="1744676"/>
                  <a:pt x="4349667" y="1752067"/>
                </a:cubicBezTo>
                <a:cubicBezTo>
                  <a:pt x="4102404" y="1759458"/>
                  <a:pt x="4133955" y="1714351"/>
                  <a:pt x="4015962" y="1752067"/>
                </a:cubicBezTo>
                <a:cubicBezTo>
                  <a:pt x="3897969" y="1789783"/>
                  <a:pt x="3817537" y="1743270"/>
                  <a:pt x="3682258" y="1752067"/>
                </a:cubicBezTo>
                <a:cubicBezTo>
                  <a:pt x="3546979" y="1760864"/>
                  <a:pt x="3333398" y="1723723"/>
                  <a:pt x="3106905" y="1752067"/>
                </a:cubicBezTo>
                <a:cubicBezTo>
                  <a:pt x="2880412" y="1780411"/>
                  <a:pt x="2791937" y="1716391"/>
                  <a:pt x="2692651" y="1752067"/>
                </a:cubicBezTo>
                <a:cubicBezTo>
                  <a:pt x="2593365" y="1787743"/>
                  <a:pt x="2249759" y="1750553"/>
                  <a:pt x="2036749" y="1752067"/>
                </a:cubicBezTo>
                <a:cubicBezTo>
                  <a:pt x="1823739" y="1753581"/>
                  <a:pt x="1742626" y="1732020"/>
                  <a:pt x="1622495" y="1752067"/>
                </a:cubicBezTo>
                <a:cubicBezTo>
                  <a:pt x="1502364" y="1772114"/>
                  <a:pt x="1148195" y="1749602"/>
                  <a:pt x="966593" y="1752067"/>
                </a:cubicBezTo>
                <a:cubicBezTo>
                  <a:pt x="784991" y="1754532"/>
                  <a:pt x="778232" y="1750442"/>
                  <a:pt x="632888" y="1752067"/>
                </a:cubicBezTo>
                <a:cubicBezTo>
                  <a:pt x="487544" y="1753692"/>
                  <a:pt x="268754" y="1739876"/>
                  <a:pt x="0" y="1752067"/>
                </a:cubicBezTo>
                <a:cubicBezTo>
                  <a:pt x="-228" y="1503605"/>
                  <a:pt x="18575" y="1337641"/>
                  <a:pt x="0" y="1203086"/>
                </a:cubicBezTo>
                <a:cubicBezTo>
                  <a:pt x="-18575" y="1068531"/>
                  <a:pt x="29362" y="876221"/>
                  <a:pt x="0" y="584022"/>
                </a:cubicBezTo>
                <a:cubicBezTo>
                  <a:pt x="-29362" y="291823"/>
                  <a:pt x="66196" y="271630"/>
                  <a:pt x="0" y="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tx1"/>
                </a:solidFill>
                <a:latin typeface="Gabriola" pitchFamily="82" charset="0"/>
              </a:rPr>
              <a:t>Two cells on the same row, column, or diagonal</a:t>
            </a:r>
          </a:p>
          <a:p>
            <a:pPr algn="ctr"/>
            <a:r>
              <a:rPr lang="en-US" sz="4000" dirty="0">
                <a:solidFill>
                  <a:schemeClr val="tx1"/>
                </a:solidFill>
                <a:latin typeface="Gabriola" pitchFamily="82" charset="0"/>
              </a:rPr>
              <a:t>cannot have the same color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CD6BC9B-A312-6246-3FD1-6014C8D60215}"/>
              </a:ext>
            </a:extLst>
          </p:cNvPr>
          <p:cNvSpPr/>
          <p:nvPr/>
        </p:nvSpPr>
        <p:spPr>
          <a:xfrm>
            <a:off x="2068529" y="4408161"/>
            <a:ext cx="8054939" cy="1752067"/>
          </a:xfrm>
          <a:custGeom>
            <a:avLst/>
            <a:gdLst>
              <a:gd name="csX0" fmla="*/ 0 w 8054939"/>
              <a:gd name="csY0" fmla="*/ 0 h 1752067"/>
              <a:gd name="csX1" fmla="*/ 736452 w 8054939"/>
              <a:gd name="csY1" fmla="*/ 0 h 1752067"/>
              <a:gd name="csX2" fmla="*/ 1150706 w 8054939"/>
              <a:gd name="csY2" fmla="*/ 0 h 1752067"/>
              <a:gd name="csX3" fmla="*/ 1726058 w 8054939"/>
              <a:gd name="csY3" fmla="*/ 0 h 1752067"/>
              <a:gd name="csX4" fmla="*/ 2381961 w 8054939"/>
              <a:gd name="csY4" fmla="*/ 0 h 1752067"/>
              <a:gd name="csX5" fmla="*/ 2715665 w 8054939"/>
              <a:gd name="csY5" fmla="*/ 0 h 1752067"/>
              <a:gd name="csX6" fmla="*/ 3049370 w 8054939"/>
              <a:gd name="csY6" fmla="*/ 0 h 1752067"/>
              <a:gd name="csX7" fmla="*/ 3785821 w 8054939"/>
              <a:gd name="csY7" fmla="*/ 0 h 1752067"/>
              <a:gd name="csX8" fmla="*/ 4361174 w 8054939"/>
              <a:gd name="csY8" fmla="*/ 0 h 1752067"/>
              <a:gd name="csX9" fmla="*/ 4694879 w 8054939"/>
              <a:gd name="csY9" fmla="*/ 0 h 1752067"/>
              <a:gd name="csX10" fmla="*/ 5270232 w 8054939"/>
              <a:gd name="csY10" fmla="*/ 0 h 1752067"/>
              <a:gd name="csX11" fmla="*/ 6006683 w 8054939"/>
              <a:gd name="csY11" fmla="*/ 0 h 1752067"/>
              <a:gd name="csX12" fmla="*/ 6501486 w 8054939"/>
              <a:gd name="csY12" fmla="*/ 0 h 1752067"/>
              <a:gd name="csX13" fmla="*/ 6996290 w 8054939"/>
              <a:gd name="csY13" fmla="*/ 0 h 1752067"/>
              <a:gd name="csX14" fmla="*/ 8054939 w 8054939"/>
              <a:gd name="csY14" fmla="*/ 0 h 1752067"/>
              <a:gd name="csX15" fmla="*/ 8054939 w 8054939"/>
              <a:gd name="csY15" fmla="*/ 601543 h 1752067"/>
              <a:gd name="csX16" fmla="*/ 8054939 w 8054939"/>
              <a:gd name="csY16" fmla="*/ 1185565 h 1752067"/>
              <a:gd name="csX17" fmla="*/ 8054939 w 8054939"/>
              <a:gd name="csY17" fmla="*/ 1752067 h 1752067"/>
              <a:gd name="csX18" fmla="*/ 7560136 w 8054939"/>
              <a:gd name="csY18" fmla="*/ 1752067 h 1752067"/>
              <a:gd name="csX19" fmla="*/ 7145882 w 8054939"/>
              <a:gd name="csY19" fmla="*/ 1752067 h 1752067"/>
              <a:gd name="csX20" fmla="*/ 6409430 w 8054939"/>
              <a:gd name="csY20" fmla="*/ 1752067 h 1752067"/>
              <a:gd name="csX21" fmla="*/ 5834077 w 8054939"/>
              <a:gd name="csY21" fmla="*/ 1752067 h 1752067"/>
              <a:gd name="csX22" fmla="*/ 5500373 w 8054939"/>
              <a:gd name="csY22" fmla="*/ 1752067 h 1752067"/>
              <a:gd name="csX23" fmla="*/ 4925020 w 8054939"/>
              <a:gd name="csY23" fmla="*/ 1752067 h 1752067"/>
              <a:gd name="csX24" fmla="*/ 4430216 w 8054939"/>
              <a:gd name="csY24" fmla="*/ 1752067 h 1752067"/>
              <a:gd name="csX25" fmla="*/ 3935413 w 8054939"/>
              <a:gd name="csY25" fmla="*/ 1752067 h 1752067"/>
              <a:gd name="csX26" fmla="*/ 3440610 w 8054939"/>
              <a:gd name="csY26" fmla="*/ 1752067 h 1752067"/>
              <a:gd name="csX27" fmla="*/ 2945806 w 8054939"/>
              <a:gd name="csY27" fmla="*/ 1752067 h 1752067"/>
              <a:gd name="csX28" fmla="*/ 2289904 w 8054939"/>
              <a:gd name="csY28" fmla="*/ 1752067 h 1752067"/>
              <a:gd name="csX29" fmla="*/ 1714551 w 8054939"/>
              <a:gd name="csY29" fmla="*/ 1752067 h 1752067"/>
              <a:gd name="csX30" fmla="*/ 1380847 w 8054939"/>
              <a:gd name="csY30" fmla="*/ 1752067 h 1752067"/>
              <a:gd name="csX31" fmla="*/ 886043 w 8054939"/>
              <a:gd name="csY31" fmla="*/ 1752067 h 1752067"/>
              <a:gd name="csX32" fmla="*/ 0 w 8054939"/>
              <a:gd name="csY32" fmla="*/ 1752067 h 1752067"/>
              <a:gd name="csX33" fmla="*/ 0 w 8054939"/>
              <a:gd name="csY33" fmla="*/ 1203086 h 1752067"/>
              <a:gd name="csX34" fmla="*/ 0 w 8054939"/>
              <a:gd name="csY34" fmla="*/ 671626 h 1752067"/>
              <a:gd name="csX35" fmla="*/ 0 w 8054939"/>
              <a:gd name="csY35" fmla="*/ 0 h 175206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8054939" h="1752067" fill="none" extrusionOk="0">
                <a:moveTo>
                  <a:pt x="0" y="0"/>
                </a:moveTo>
                <a:cubicBezTo>
                  <a:pt x="339925" y="-80445"/>
                  <a:pt x="429231" y="37509"/>
                  <a:pt x="736452" y="0"/>
                </a:cubicBezTo>
                <a:cubicBezTo>
                  <a:pt x="1043673" y="-37509"/>
                  <a:pt x="947331" y="34414"/>
                  <a:pt x="1150706" y="0"/>
                </a:cubicBezTo>
                <a:cubicBezTo>
                  <a:pt x="1354081" y="-34414"/>
                  <a:pt x="1538257" y="64424"/>
                  <a:pt x="1726058" y="0"/>
                </a:cubicBezTo>
                <a:cubicBezTo>
                  <a:pt x="1913859" y="-64424"/>
                  <a:pt x="2068122" y="11990"/>
                  <a:pt x="2381961" y="0"/>
                </a:cubicBezTo>
                <a:cubicBezTo>
                  <a:pt x="2695800" y="-11990"/>
                  <a:pt x="2564717" y="35672"/>
                  <a:pt x="2715665" y="0"/>
                </a:cubicBezTo>
                <a:cubicBezTo>
                  <a:pt x="2866613" y="-35672"/>
                  <a:pt x="2957211" y="19328"/>
                  <a:pt x="3049370" y="0"/>
                </a:cubicBezTo>
                <a:cubicBezTo>
                  <a:pt x="3141530" y="-19328"/>
                  <a:pt x="3550755" y="31052"/>
                  <a:pt x="3785821" y="0"/>
                </a:cubicBezTo>
                <a:cubicBezTo>
                  <a:pt x="4020887" y="-31052"/>
                  <a:pt x="4073785" y="49167"/>
                  <a:pt x="4361174" y="0"/>
                </a:cubicBezTo>
                <a:cubicBezTo>
                  <a:pt x="4648563" y="-49167"/>
                  <a:pt x="4618252" y="39654"/>
                  <a:pt x="4694879" y="0"/>
                </a:cubicBezTo>
                <a:cubicBezTo>
                  <a:pt x="4771506" y="-39654"/>
                  <a:pt x="5081655" y="43457"/>
                  <a:pt x="5270232" y="0"/>
                </a:cubicBezTo>
                <a:cubicBezTo>
                  <a:pt x="5458809" y="-43457"/>
                  <a:pt x="5761851" y="57730"/>
                  <a:pt x="6006683" y="0"/>
                </a:cubicBezTo>
                <a:cubicBezTo>
                  <a:pt x="6251515" y="-57730"/>
                  <a:pt x="6353761" y="55701"/>
                  <a:pt x="6501486" y="0"/>
                </a:cubicBezTo>
                <a:cubicBezTo>
                  <a:pt x="6649211" y="-55701"/>
                  <a:pt x="6888043" y="31513"/>
                  <a:pt x="6996290" y="0"/>
                </a:cubicBezTo>
                <a:cubicBezTo>
                  <a:pt x="7104537" y="-31513"/>
                  <a:pt x="7768673" y="95016"/>
                  <a:pt x="8054939" y="0"/>
                </a:cubicBezTo>
                <a:cubicBezTo>
                  <a:pt x="8084366" y="183489"/>
                  <a:pt x="8030990" y="319754"/>
                  <a:pt x="8054939" y="601543"/>
                </a:cubicBezTo>
                <a:cubicBezTo>
                  <a:pt x="8078888" y="883332"/>
                  <a:pt x="8006820" y="1017887"/>
                  <a:pt x="8054939" y="1185565"/>
                </a:cubicBezTo>
                <a:cubicBezTo>
                  <a:pt x="8103058" y="1353243"/>
                  <a:pt x="8019974" y="1584678"/>
                  <a:pt x="8054939" y="1752067"/>
                </a:cubicBezTo>
                <a:cubicBezTo>
                  <a:pt x="7955407" y="1802557"/>
                  <a:pt x="7794810" y="1701718"/>
                  <a:pt x="7560136" y="1752067"/>
                </a:cubicBezTo>
                <a:cubicBezTo>
                  <a:pt x="7325462" y="1802416"/>
                  <a:pt x="7259216" y="1747061"/>
                  <a:pt x="7145882" y="1752067"/>
                </a:cubicBezTo>
                <a:cubicBezTo>
                  <a:pt x="7032548" y="1757073"/>
                  <a:pt x="6738379" y="1742646"/>
                  <a:pt x="6409430" y="1752067"/>
                </a:cubicBezTo>
                <a:cubicBezTo>
                  <a:pt x="6080481" y="1761488"/>
                  <a:pt x="6009855" y="1732648"/>
                  <a:pt x="5834077" y="1752067"/>
                </a:cubicBezTo>
                <a:cubicBezTo>
                  <a:pt x="5658299" y="1771486"/>
                  <a:pt x="5645366" y="1734873"/>
                  <a:pt x="5500373" y="1752067"/>
                </a:cubicBezTo>
                <a:cubicBezTo>
                  <a:pt x="5355380" y="1769261"/>
                  <a:pt x="5200438" y="1683777"/>
                  <a:pt x="4925020" y="1752067"/>
                </a:cubicBezTo>
                <a:cubicBezTo>
                  <a:pt x="4649602" y="1820357"/>
                  <a:pt x="4530391" y="1733739"/>
                  <a:pt x="4430216" y="1752067"/>
                </a:cubicBezTo>
                <a:cubicBezTo>
                  <a:pt x="4330041" y="1770395"/>
                  <a:pt x="4129162" y="1696625"/>
                  <a:pt x="3935413" y="1752067"/>
                </a:cubicBezTo>
                <a:cubicBezTo>
                  <a:pt x="3741664" y="1807509"/>
                  <a:pt x="3597869" y="1705128"/>
                  <a:pt x="3440610" y="1752067"/>
                </a:cubicBezTo>
                <a:cubicBezTo>
                  <a:pt x="3283351" y="1799006"/>
                  <a:pt x="3147225" y="1720208"/>
                  <a:pt x="2945806" y="1752067"/>
                </a:cubicBezTo>
                <a:cubicBezTo>
                  <a:pt x="2744387" y="1783926"/>
                  <a:pt x="2475030" y="1734530"/>
                  <a:pt x="2289904" y="1752067"/>
                </a:cubicBezTo>
                <a:cubicBezTo>
                  <a:pt x="2104778" y="1769604"/>
                  <a:pt x="1947002" y="1730910"/>
                  <a:pt x="1714551" y="1752067"/>
                </a:cubicBezTo>
                <a:cubicBezTo>
                  <a:pt x="1482100" y="1773224"/>
                  <a:pt x="1492580" y="1739032"/>
                  <a:pt x="1380847" y="1752067"/>
                </a:cubicBezTo>
                <a:cubicBezTo>
                  <a:pt x="1269114" y="1765102"/>
                  <a:pt x="1025369" y="1724743"/>
                  <a:pt x="886043" y="1752067"/>
                </a:cubicBezTo>
                <a:cubicBezTo>
                  <a:pt x="746717" y="1779391"/>
                  <a:pt x="278470" y="1741875"/>
                  <a:pt x="0" y="1752067"/>
                </a:cubicBezTo>
                <a:cubicBezTo>
                  <a:pt x="-29612" y="1479043"/>
                  <a:pt x="56706" y="1363294"/>
                  <a:pt x="0" y="1203086"/>
                </a:cubicBezTo>
                <a:cubicBezTo>
                  <a:pt x="-56706" y="1042878"/>
                  <a:pt x="7177" y="876747"/>
                  <a:pt x="0" y="671626"/>
                </a:cubicBezTo>
                <a:cubicBezTo>
                  <a:pt x="-7177" y="466505"/>
                  <a:pt x="47337" y="308366"/>
                  <a:pt x="0" y="0"/>
                </a:cubicBezTo>
                <a:close/>
              </a:path>
              <a:path w="8054939" h="1752067" stroke="0" extrusionOk="0">
                <a:moveTo>
                  <a:pt x="0" y="0"/>
                </a:moveTo>
                <a:cubicBezTo>
                  <a:pt x="193436" y="-17812"/>
                  <a:pt x="279820" y="43674"/>
                  <a:pt x="494803" y="0"/>
                </a:cubicBezTo>
                <a:cubicBezTo>
                  <a:pt x="709786" y="-43674"/>
                  <a:pt x="728349" y="28427"/>
                  <a:pt x="828508" y="0"/>
                </a:cubicBezTo>
                <a:cubicBezTo>
                  <a:pt x="928668" y="-28427"/>
                  <a:pt x="1263369" y="63991"/>
                  <a:pt x="1564960" y="0"/>
                </a:cubicBezTo>
                <a:cubicBezTo>
                  <a:pt x="1866551" y="-63991"/>
                  <a:pt x="1913748" y="2068"/>
                  <a:pt x="2059763" y="0"/>
                </a:cubicBezTo>
                <a:cubicBezTo>
                  <a:pt x="2205778" y="-2068"/>
                  <a:pt x="2404413" y="12541"/>
                  <a:pt x="2554566" y="0"/>
                </a:cubicBezTo>
                <a:cubicBezTo>
                  <a:pt x="2704719" y="-12541"/>
                  <a:pt x="3027929" y="70117"/>
                  <a:pt x="3291018" y="0"/>
                </a:cubicBezTo>
                <a:cubicBezTo>
                  <a:pt x="3554107" y="-70117"/>
                  <a:pt x="3607950" y="751"/>
                  <a:pt x="3705272" y="0"/>
                </a:cubicBezTo>
                <a:cubicBezTo>
                  <a:pt x="3802594" y="-751"/>
                  <a:pt x="4274362" y="72676"/>
                  <a:pt x="4441724" y="0"/>
                </a:cubicBezTo>
                <a:cubicBezTo>
                  <a:pt x="4609086" y="-72676"/>
                  <a:pt x="4900764" y="24911"/>
                  <a:pt x="5178175" y="0"/>
                </a:cubicBezTo>
                <a:cubicBezTo>
                  <a:pt x="5455586" y="-24911"/>
                  <a:pt x="5536750" y="33907"/>
                  <a:pt x="5753528" y="0"/>
                </a:cubicBezTo>
                <a:cubicBezTo>
                  <a:pt x="5970306" y="-33907"/>
                  <a:pt x="6326005" y="3756"/>
                  <a:pt x="6489979" y="0"/>
                </a:cubicBezTo>
                <a:cubicBezTo>
                  <a:pt x="6653953" y="-3756"/>
                  <a:pt x="6779702" y="20029"/>
                  <a:pt x="6984783" y="0"/>
                </a:cubicBezTo>
                <a:cubicBezTo>
                  <a:pt x="7189864" y="-20029"/>
                  <a:pt x="7296414" y="26778"/>
                  <a:pt x="7479586" y="0"/>
                </a:cubicBezTo>
                <a:cubicBezTo>
                  <a:pt x="7662758" y="-26778"/>
                  <a:pt x="7938980" y="15988"/>
                  <a:pt x="8054939" y="0"/>
                </a:cubicBezTo>
                <a:cubicBezTo>
                  <a:pt x="8110087" y="120767"/>
                  <a:pt x="8050749" y="362464"/>
                  <a:pt x="8054939" y="566502"/>
                </a:cubicBezTo>
                <a:cubicBezTo>
                  <a:pt x="8059129" y="770540"/>
                  <a:pt x="8041916" y="1033548"/>
                  <a:pt x="8054939" y="1150524"/>
                </a:cubicBezTo>
                <a:cubicBezTo>
                  <a:pt x="8067962" y="1267500"/>
                  <a:pt x="8053194" y="1553745"/>
                  <a:pt x="8054939" y="1752067"/>
                </a:cubicBezTo>
                <a:cubicBezTo>
                  <a:pt x="7859798" y="1821017"/>
                  <a:pt x="7559221" y="1719786"/>
                  <a:pt x="7399037" y="1752067"/>
                </a:cubicBezTo>
                <a:cubicBezTo>
                  <a:pt x="7238853" y="1784348"/>
                  <a:pt x="7141829" y="1742573"/>
                  <a:pt x="7065332" y="1752067"/>
                </a:cubicBezTo>
                <a:cubicBezTo>
                  <a:pt x="6988836" y="1761561"/>
                  <a:pt x="6793662" y="1712292"/>
                  <a:pt x="6651078" y="1752067"/>
                </a:cubicBezTo>
                <a:cubicBezTo>
                  <a:pt x="6508494" y="1791842"/>
                  <a:pt x="6244269" y="1739984"/>
                  <a:pt x="5914627" y="1752067"/>
                </a:cubicBezTo>
                <a:cubicBezTo>
                  <a:pt x="5584985" y="1764150"/>
                  <a:pt x="5483890" y="1704129"/>
                  <a:pt x="5339274" y="1752067"/>
                </a:cubicBezTo>
                <a:cubicBezTo>
                  <a:pt x="5194658" y="1800005"/>
                  <a:pt x="5121048" y="1723722"/>
                  <a:pt x="4925020" y="1752067"/>
                </a:cubicBezTo>
                <a:cubicBezTo>
                  <a:pt x="4728992" y="1780412"/>
                  <a:pt x="4596930" y="1744676"/>
                  <a:pt x="4349667" y="1752067"/>
                </a:cubicBezTo>
                <a:cubicBezTo>
                  <a:pt x="4102404" y="1759458"/>
                  <a:pt x="4133955" y="1714351"/>
                  <a:pt x="4015962" y="1752067"/>
                </a:cubicBezTo>
                <a:cubicBezTo>
                  <a:pt x="3897969" y="1789783"/>
                  <a:pt x="3817537" y="1743270"/>
                  <a:pt x="3682258" y="1752067"/>
                </a:cubicBezTo>
                <a:cubicBezTo>
                  <a:pt x="3546979" y="1760864"/>
                  <a:pt x="3333398" y="1723723"/>
                  <a:pt x="3106905" y="1752067"/>
                </a:cubicBezTo>
                <a:cubicBezTo>
                  <a:pt x="2880412" y="1780411"/>
                  <a:pt x="2791937" y="1716391"/>
                  <a:pt x="2692651" y="1752067"/>
                </a:cubicBezTo>
                <a:cubicBezTo>
                  <a:pt x="2593365" y="1787743"/>
                  <a:pt x="2249759" y="1750553"/>
                  <a:pt x="2036749" y="1752067"/>
                </a:cubicBezTo>
                <a:cubicBezTo>
                  <a:pt x="1823739" y="1753581"/>
                  <a:pt x="1742626" y="1732020"/>
                  <a:pt x="1622495" y="1752067"/>
                </a:cubicBezTo>
                <a:cubicBezTo>
                  <a:pt x="1502364" y="1772114"/>
                  <a:pt x="1148195" y="1749602"/>
                  <a:pt x="966593" y="1752067"/>
                </a:cubicBezTo>
                <a:cubicBezTo>
                  <a:pt x="784991" y="1754532"/>
                  <a:pt x="778232" y="1750442"/>
                  <a:pt x="632888" y="1752067"/>
                </a:cubicBezTo>
                <a:cubicBezTo>
                  <a:pt x="487544" y="1753692"/>
                  <a:pt x="268754" y="1739876"/>
                  <a:pt x="0" y="1752067"/>
                </a:cubicBezTo>
                <a:cubicBezTo>
                  <a:pt x="-228" y="1503605"/>
                  <a:pt x="18575" y="1337641"/>
                  <a:pt x="0" y="1203086"/>
                </a:cubicBezTo>
                <a:cubicBezTo>
                  <a:pt x="-18575" y="1068531"/>
                  <a:pt x="29362" y="876221"/>
                  <a:pt x="0" y="584022"/>
                </a:cubicBezTo>
                <a:cubicBezTo>
                  <a:pt x="-29362" y="291823"/>
                  <a:pt x="66196" y="271630"/>
                  <a:pt x="0" y="0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>
                <a:solidFill>
                  <a:schemeClr val="tx1"/>
                </a:solidFill>
                <a:latin typeface="Gabriola" pitchFamily="82" charset="0"/>
              </a:rPr>
              <a:t>for each row, column, or diagonal</a:t>
            </a:r>
            <a:r>
              <a:rPr lang="en-US" sz="4000" b="1" dirty="0">
                <a:solidFill>
                  <a:schemeClr val="tx1"/>
                </a:solidFill>
                <a:latin typeface="Gabriola" pitchFamily="82" charset="0"/>
              </a:rPr>
              <a:t> S</a:t>
            </a:r>
            <a:r>
              <a:rPr lang="en-US" sz="4000" dirty="0">
                <a:solidFill>
                  <a:schemeClr val="tx1"/>
                </a:solidFill>
                <a:latin typeface="Gabriola" pitchFamily="82" charset="0"/>
              </a:rPr>
              <a:t>:</a:t>
            </a:r>
          </a:p>
          <a:p>
            <a:r>
              <a:rPr lang="en-US" sz="4000" dirty="0">
                <a:solidFill>
                  <a:schemeClr val="tx1"/>
                </a:solidFill>
                <a:latin typeface="Gabriola" pitchFamily="82" charset="0"/>
              </a:rPr>
              <a:t>	for each color </a:t>
            </a:r>
            <a:r>
              <a:rPr lang="en-US" sz="4000" b="1" dirty="0">
                <a:solidFill>
                  <a:schemeClr val="tx1"/>
                </a:solidFill>
                <a:latin typeface="Gabriola" pitchFamily="82" charset="0"/>
              </a:rPr>
              <a:t>k</a:t>
            </a:r>
            <a:r>
              <a:rPr lang="en-US" sz="4000" dirty="0">
                <a:solidFill>
                  <a:schemeClr val="tx1"/>
                </a:solidFill>
                <a:latin typeface="Gabriola" pitchFamily="82" charset="0"/>
              </a:rPr>
              <a:t>:</a:t>
            </a:r>
          </a:p>
          <a:p>
            <a:r>
              <a:rPr lang="en-US" sz="4000" b="1" dirty="0">
                <a:solidFill>
                  <a:schemeClr val="tx1"/>
                </a:solidFill>
                <a:latin typeface="Gabriola" pitchFamily="82" charset="0"/>
              </a:rPr>
              <a:t>			At Most One cell in S gets color k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29EF5E4-A8DF-7164-F5D0-CF69A2A10FFF}"/>
              </a:ext>
            </a:extLst>
          </p:cNvPr>
          <p:cNvSpPr/>
          <p:nvPr/>
        </p:nvSpPr>
        <p:spPr>
          <a:xfrm>
            <a:off x="4530903" y="5527455"/>
            <a:ext cx="1657564" cy="729465"/>
          </a:xfrm>
          <a:custGeom>
            <a:avLst/>
            <a:gdLst>
              <a:gd name="csX0" fmla="*/ 0 w 1657564"/>
              <a:gd name="csY0" fmla="*/ 0 h 729465"/>
              <a:gd name="csX1" fmla="*/ 535946 w 1657564"/>
              <a:gd name="csY1" fmla="*/ 0 h 729465"/>
              <a:gd name="csX2" fmla="*/ 1088467 w 1657564"/>
              <a:gd name="csY2" fmla="*/ 0 h 729465"/>
              <a:gd name="csX3" fmla="*/ 1657564 w 1657564"/>
              <a:gd name="csY3" fmla="*/ 0 h 729465"/>
              <a:gd name="csX4" fmla="*/ 1657564 w 1657564"/>
              <a:gd name="csY4" fmla="*/ 364733 h 729465"/>
              <a:gd name="csX5" fmla="*/ 1657564 w 1657564"/>
              <a:gd name="csY5" fmla="*/ 729465 h 729465"/>
              <a:gd name="csX6" fmla="*/ 1105043 w 1657564"/>
              <a:gd name="csY6" fmla="*/ 729465 h 729465"/>
              <a:gd name="csX7" fmla="*/ 585673 w 1657564"/>
              <a:gd name="csY7" fmla="*/ 729465 h 729465"/>
              <a:gd name="csX8" fmla="*/ 0 w 1657564"/>
              <a:gd name="csY8" fmla="*/ 729465 h 729465"/>
              <a:gd name="csX9" fmla="*/ 0 w 1657564"/>
              <a:gd name="csY9" fmla="*/ 372027 h 729465"/>
              <a:gd name="csX10" fmla="*/ 0 w 1657564"/>
              <a:gd name="csY10" fmla="*/ 0 h 72946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1657564" h="729465" fill="none" extrusionOk="0">
                <a:moveTo>
                  <a:pt x="0" y="0"/>
                </a:moveTo>
                <a:cubicBezTo>
                  <a:pt x="110257" y="-12517"/>
                  <a:pt x="425998" y="17321"/>
                  <a:pt x="535946" y="0"/>
                </a:cubicBezTo>
                <a:cubicBezTo>
                  <a:pt x="645894" y="-17321"/>
                  <a:pt x="943816" y="28880"/>
                  <a:pt x="1088467" y="0"/>
                </a:cubicBezTo>
                <a:cubicBezTo>
                  <a:pt x="1233118" y="-28880"/>
                  <a:pt x="1528447" y="37035"/>
                  <a:pt x="1657564" y="0"/>
                </a:cubicBezTo>
                <a:cubicBezTo>
                  <a:pt x="1677956" y="181970"/>
                  <a:pt x="1644825" y="190853"/>
                  <a:pt x="1657564" y="364733"/>
                </a:cubicBezTo>
                <a:cubicBezTo>
                  <a:pt x="1670303" y="538613"/>
                  <a:pt x="1619306" y="620161"/>
                  <a:pt x="1657564" y="729465"/>
                </a:cubicBezTo>
                <a:cubicBezTo>
                  <a:pt x="1526266" y="751189"/>
                  <a:pt x="1271642" y="677649"/>
                  <a:pt x="1105043" y="729465"/>
                </a:cubicBezTo>
                <a:cubicBezTo>
                  <a:pt x="938444" y="781281"/>
                  <a:pt x="786809" y="721866"/>
                  <a:pt x="585673" y="729465"/>
                </a:cubicBezTo>
                <a:cubicBezTo>
                  <a:pt x="384537" y="737064"/>
                  <a:pt x="170954" y="682233"/>
                  <a:pt x="0" y="729465"/>
                </a:cubicBezTo>
                <a:cubicBezTo>
                  <a:pt x="-29960" y="587198"/>
                  <a:pt x="12126" y="532937"/>
                  <a:pt x="0" y="372027"/>
                </a:cubicBezTo>
                <a:cubicBezTo>
                  <a:pt x="-12126" y="211117"/>
                  <a:pt x="34893" y="84162"/>
                  <a:pt x="0" y="0"/>
                </a:cubicBezTo>
                <a:close/>
              </a:path>
              <a:path w="1657564" h="729465" stroke="0" extrusionOk="0">
                <a:moveTo>
                  <a:pt x="0" y="0"/>
                </a:moveTo>
                <a:cubicBezTo>
                  <a:pt x="165786" y="-20205"/>
                  <a:pt x="314973" y="49087"/>
                  <a:pt x="535946" y="0"/>
                </a:cubicBezTo>
                <a:cubicBezTo>
                  <a:pt x="756919" y="-49087"/>
                  <a:pt x="843062" y="16288"/>
                  <a:pt x="1038740" y="0"/>
                </a:cubicBezTo>
                <a:cubicBezTo>
                  <a:pt x="1234418" y="-16288"/>
                  <a:pt x="1394143" y="67204"/>
                  <a:pt x="1657564" y="0"/>
                </a:cubicBezTo>
                <a:cubicBezTo>
                  <a:pt x="1690891" y="127117"/>
                  <a:pt x="1637683" y="222809"/>
                  <a:pt x="1657564" y="357438"/>
                </a:cubicBezTo>
                <a:cubicBezTo>
                  <a:pt x="1677445" y="492067"/>
                  <a:pt x="1649441" y="604511"/>
                  <a:pt x="1657564" y="729465"/>
                </a:cubicBezTo>
                <a:cubicBezTo>
                  <a:pt x="1509975" y="759304"/>
                  <a:pt x="1343860" y="709400"/>
                  <a:pt x="1138194" y="729465"/>
                </a:cubicBezTo>
                <a:cubicBezTo>
                  <a:pt x="932528" y="749530"/>
                  <a:pt x="839346" y="698333"/>
                  <a:pt x="618824" y="729465"/>
                </a:cubicBezTo>
                <a:cubicBezTo>
                  <a:pt x="398302" y="760597"/>
                  <a:pt x="155318" y="690017"/>
                  <a:pt x="0" y="729465"/>
                </a:cubicBezTo>
                <a:cubicBezTo>
                  <a:pt x="-2975" y="628490"/>
                  <a:pt x="977" y="497066"/>
                  <a:pt x="0" y="386616"/>
                </a:cubicBezTo>
                <a:cubicBezTo>
                  <a:pt x="-977" y="276166"/>
                  <a:pt x="41220" y="86439"/>
                  <a:pt x="0" y="0"/>
                </a:cubicBezTo>
                <a:close/>
              </a:path>
            </a:pathLst>
          </a:custGeom>
          <a:solidFill>
            <a:schemeClr val="tx2">
              <a:lumMod val="25000"/>
              <a:lumOff val="75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/>
                </a:solidFill>
                <a:latin typeface="Gabriola" pitchFamily="82" charset="0"/>
              </a:rPr>
              <a:t>Exactly</a:t>
            </a:r>
          </a:p>
        </p:txBody>
      </p:sp>
    </p:spTree>
    <p:extLst>
      <p:ext uri="{BB962C8B-B14F-4D97-AF65-F5344CB8AC3E}">
        <p14:creationId xmlns:p14="http://schemas.microsoft.com/office/powerpoint/2010/main" val="5924966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6476BA9-A98C-2601-D36D-779DBC68E9B5}"/>
              </a:ext>
            </a:extLst>
          </p:cNvPr>
          <p:cNvSpPr txBox="1"/>
          <p:nvPr/>
        </p:nvSpPr>
        <p:spPr>
          <a:xfrm>
            <a:off x="6096000" y="856363"/>
            <a:ext cx="60960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Gabriola" pitchFamily="82" charset="0"/>
              </a:rPr>
              <a:t>We are trying to find a 5-coloring</a:t>
            </a:r>
          </a:p>
          <a:p>
            <a:r>
              <a:rPr lang="en-US" sz="4400" dirty="0">
                <a:latin typeface="Gabriola" pitchFamily="82" charset="0"/>
              </a:rPr>
              <a:t>and there’s a 5-clique</a:t>
            </a:r>
          </a:p>
          <a:p>
            <a:endParaRPr lang="en-US" sz="4400" dirty="0">
              <a:latin typeface="Gabriola" pitchFamily="82" charset="0"/>
            </a:endParaRPr>
          </a:p>
        </p:txBody>
      </p:sp>
      <p:pic>
        <p:nvPicPr>
          <p:cNvPr id="9" name="Content Placeholder 4">
            <a:extLst>
              <a:ext uri="{FF2B5EF4-FFF2-40B4-BE49-F238E27FC236}">
                <a16:creationId xmlns:a16="http://schemas.microsoft.com/office/drawing/2014/main" id="{1A03D51D-498B-1226-28A4-84D57D43B2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458" y="856363"/>
            <a:ext cx="5044754" cy="4879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9973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57B21D-A8D8-72E0-83B0-CC7B59CA73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A73F5A6A-F641-5FBB-4CC9-CCCEF37B0042}"/>
              </a:ext>
            </a:extLst>
          </p:cNvPr>
          <p:cNvSpPr txBox="1"/>
          <p:nvPr/>
        </p:nvSpPr>
        <p:spPr>
          <a:xfrm>
            <a:off x="6096000" y="856363"/>
            <a:ext cx="60960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Gabriola" pitchFamily="82" charset="0"/>
              </a:rPr>
              <a:t>We are trying to find a 5-coloring</a:t>
            </a:r>
          </a:p>
          <a:p>
            <a:r>
              <a:rPr lang="en-US" sz="4400" dirty="0">
                <a:latin typeface="Gabriola" pitchFamily="82" charset="0"/>
              </a:rPr>
              <a:t>and there’s a 5-clique</a:t>
            </a:r>
          </a:p>
          <a:p>
            <a:endParaRPr lang="en-US" sz="4400" dirty="0">
              <a:latin typeface="Gabriola" pitchFamily="82" charset="0"/>
            </a:endParaRPr>
          </a:p>
          <a:p>
            <a:r>
              <a:rPr lang="en-US" sz="4400" b="1" dirty="0">
                <a:latin typeface="Gabriola" pitchFamily="82" charset="0"/>
              </a:rPr>
              <a:t>Then some vertex in the 5-clique</a:t>
            </a:r>
          </a:p>
          <a:p>
            <a:r>
              <a:rPr lang="en-US" sz="4400" b="1" dirty="0">
                <a:latin typeface="Gabriola" pitchFamily="82" charset="0"/>
              </a:rPr>
              <a:t>must get color 3 !</a:t>
            </a:r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E9780B3B-967D-FC8F-0DCB-AAA9CF38A2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458" y="856363"/>
            <a:ext cx="5044754" cy="4879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7182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F573DB-31CF-2F2C-8D48-E568B69EF3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6F50F02-B64B-3091-536F-4DCC0294271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9458" y="856363"/>
            <a:ext cx="5044754" cy="487905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D944B1E-0456-C150-E2AA-C26270114D40}"/>
              </a:ext>
            </a:extLst>
          </p:cNvPr>
          <p:cNvSpPr txBox="1"/>
          <p:nvPr/>
        </p:nvSpPr>
        <p:spPr>
          <a:xfrm>
            <a:off x="6096000" y="856363"/>
            <a:ext cx="60960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Gabriola" pitchFamily="82" charset="0"/>
              </a:rPr>
              <a:t>We are trying to find a 5-coloring</a:t>
            </a:r>
          </a:p>
          <a:p>
            <a:r>
              <a:rPr lang="en-US" sz="4400" dirty="0">
                <a:latin typeface="Gabriola" pitchFamily="82" charset="0"/>
              </a:rPr>
              <a:t>and there’s a 5-clique</a:t>
            </a:r>
          </a:p>
          <a:p>
            <a:endParaRPr lang="en-US" sz="4400" dirty="0">
              <a:latin typeface="Gabriola" pitchFamily="82" charset="0"/>
            </a:endParaRPr>
          </a:p>
          <a:p>
            <a:r>
              <a:rPr lang="en-US" sz="4400" b="1" dirty="0">
                <a:latin typeface="Gabriola" pitchFamily="82" charset="0"/>
              </a:rPr>
              <a:t>Then some vertex in the 5-clique</a:t>
            </a:r>
          </a:p>
          <a:p>
            <a:r>
              <a:rPr lang="en-US" sz="4400" b="1" dirty="0">
                <a:latin typeface="Gabriola" pitchFamily="82" charset="0"/>
              </a:rPr>
              <a:t>must get color 3 !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CD097B3-E9A3-15F5-5390-F6516B204F2D}"/>
              </a:ext>
            </a:extLst>
          </p:cNvPr>
          <p:cNvSpPr/>
          <p:nvPr/>
        </p:nvSpPr>
        <p:spPr>
          <a:xfrm>
            <a:off x="5291191" y="4803241"/>
            <a:ext cx="6647380" cy="1350979"/>
          </a:xfrm>
          <a:custGeom>
            <a:avLst/>
            <a:gdLst>
              <a:gd name="csX0" fmla="*/ 0 w 6647380"/>
              <a:gd name="csY0" fmla="*/ 0 h 1350979"/>
              <a:gd name="csX1" fmla="*/ 354527 w 6647380"/>
              <a:gd name="csY1" fmla="*/ 0 h 1350979"/>
              <a:gd name="csX2" fmla="*/ 974949 w 6647380"/>
              <a:gd name="csY2" fmla="*/ 0 h 1350979"/>
              <a:gd name="csX3" fmla="*/ 1462424 w 6647380"/>
              <a:gd name="csY3" fmla="*/ 0 h 1350979"/>
              <a:gd name="csX4" fmla="*/ 2016372 w 6647380"/>
              <a:gd name="csY4" fmla="*/ 0 h 1350979"/>
              <a:gd name="csX5" fmla="*/ 2703268 w 6647380"/>
              <a:gd name="csY5" fmla="*/ 0 h 1350979"/>
              <a:gd name="csX6" fmla="*/ 3124269 w 6647380"/>
              <a:gd name="csY6" fmla="*/ 0 h 1350979"/>
              <a:gd name="csX7" fmla="*/ 3744691 w 6647380"/>
              <a:gd name="csY7" fmla="*/ 0 h 1350979"/>
              <a:gd name="csX8" fmla="*/ 4165691 w 6647380"/>
              <a:gd name="csY8" fmla="*/ 0 h 1350979"/>
              <a:gd name="csX9" fmla="*/ 4719640 w 6647380"/>
              <a:gd name="csY9" fmla="*/ 0 h 1350979"/>
              <a:gd name="csX10" fmla="*/ 5340062 w 6647380"/>
              <a:gd name="csY10" fmla="*/ 0 h 1350979"/>
              <a:gd name="csX11" fmla="*/ 5694589 w 6647380"/>
              <a:gd name="csY11" fmla="*/ 0 h 1350979"/>
              <a:gd name="csX12" fmla="*/ 6049116 w 6647380"/>
              <a:gd name="csY12" fmla="*/ 0 h 1350979"/>
              <a:gd name="csX13" fmla="*/ 6647380 w 6647380"/>
              <a:gd name="csY13" fmla="*/ 0 h 1350979"/>
              <a:gd name="csX14" fmla="*/ 6647380 w 6647380"/>
              <a:gd name="csY14" fmla="*/ 450326 h 1350979"/>
              <a:gd name="csX15" fmla="*/ 6647380 w 6647380"/>
              <a:gd name="csY15" fmla="*/ 914162 h 1350979"/>
              <a:gd name="csX16" fmla="*/ 6647380 w 6647380"/>
              <a:gd name="csY16" fmla="*/ 1350979 h 1350979"/>
              <a:gd name="csX17" fmla="*/ 6026958 w 6647380"/>
              <a:gd name="csY17" fmla="*/ 1350979 h 1350979"/>
              <a:gd name="csX18" fmla="*/ 5406536 w 6647380"/>
              <a:gd name="csY18" fmla="*/ 1350979 h 1350979"/>
              <a:gd name="csX19" fmla="*/ 4852587 w 6647380"/>
              <a:gd name="csY19" fmla="*/ 1350979 h 1350979"/>
              <a:gd name="csX20" fmla="*/ 4165691 w 6647380"/>
              <a:gd name="csY20" fmla="*/ 1350979 h 1350979"/>
              <a:gd name="csX21" fmla="*/ 3478796 w 6647380"/>
              <a:gd name="csY21" fmla="*/ 1350979 h 1350979"/>
              <a:gd name="csX22" fmla="*/ 2858373 w 6647380"/>
              <a:gd name="csY22" fmla="*/ 1350979 h 1350979"/>
              <a:gd name="csX23" fmla="*/ 2237951 w 6647380"/>
              <a:gd name="csY23" fmla="*/ 1350979 h 1350979"/>
              <a:gd name="csX24" fmla="*/ 1617529 w 6647380"/>
              <a:gd name="csY24" fmla="*/ 1350979 h 1350979"/>
              <a:gd name="csX25" fmla="*/ 1196528 w 6647380"/>
              <a:gd name="csY25" fmla="*/ 1350979 h 1350979"/>
              <a:gd name="csX26" fmla="*/ 509632 w 6647380"/>
              <a:gd name="csY26" fmla="*/ 1350979 h 1350979"/>
              <a:gd name="csX27" fmla="*/ 0 w 6647380"/>
              <a:gd name="csY27" fmla="*/ 1350979 h 1350979"/>
              <a:gd name="csX28" fmla="*/ 0 w 6647380"/>
              <a:gd name="csY28" fmla="*/ 941182 h 1350979"/>
              <a:gd name="csX29" fmla="*/ 0 w 6647380"/>
              <a:gd name="csY29" fmla="*/ 477346 h 1350979"/>
              <a:gd name="csX30" fmla="*/ 0 w 6647380"/>
              <a:gd name="csY30" fmla="*/ 0 h 135097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</a:cxnLst>
            <a:rect l="l" t="t" r="r" b="b"/>
            <a:pathLst>
              <a:path w="6647380" h="1350979" fill="none" extrusionOk="0">
                <a:moveTo>
                  <a:pt x="0" y="0"/>
                </a:moveTo>
                <a:cubicBezTo>
                  <a:pt x="130944" y="-16410"/>
                  <a:pt x="255654" y="2192"/>
                  <a:pt x="354527" y="0"/>
                </a:cubicBezTo>
                <a:cubicBezTo>
                  <a:pt x="453400" y="-2192"/>
                  <a:pt x="739081" y="60934"/>
                  <a:pt x="974949" y="0"/>
                </a:cubicBezTo>
                <a:cubicBezTo>
                  <a:pt x="1210817" y="-60934"/>
                  <a:pt x="1297758" y="23370"/>
                  <a:pt x="1462424" y="0"/>
                </a:cubicBezTo>
                <a:cubicBezTo>
                  <a:pt x="1627091" y="-23370"/>
                  <a:pt x="1850367" y="24606"/>
                  <a:pt x="2016372" y="0"/>
                </a:cubicBezTo>
                <a:cubicBezTo>
                  <a:pt x="2182377" y="-24606"/>
                  <a:pt x="2459237" y="44357"/>
                  <a:pt x="2703268" y="0"/>
                </a:cubicBezTo>
                <a:cubicBezTo>
                  <a:pt x="2947299" y="-44357"/>
                  <a:pt x="3002502" y="11585"/>
                  <a:pt x="3124269" y="0"/>
                </a:cubicBezTo>
                <a:cubicBezTo>
                  <a:pt x="3246036" y="-11585"/>
                  <a:pt x="3554932" y="41656"/>
                  <a:pt x="3744691" y="0"/>
                </a:cubicBezTo>
                <a:cubicBezTo>
                  <a:pt x="3934450" y="-41656"/>
                  <a:pt x="4020516" y="5299"/>
                  <a:pt x="4165691" y="0"/>
                </a:cubicBezTo>
                <a:cubicBezTo>
                  <a:pt x="4310866" y="-5299"/>
                  <a:pt x="4591316" y="5371"/>
                  <a:pt x="4719640" y="0"/>
                </a:cubicBezTo>
                <a:cubicBezTo>
                  <a:pt x="4847964" y="-5371"/>
                  <a:pt x="5035520" y="60413"/>
                  <a:pt x="5340062" y="0"/>
                </a:cubicBezTo>
                <a:cubicBezTo>
                  <a:pt x="5644604" y="-60413"/>
                  <a:pt x="5587496" y="10292"/>
                  <a:pt x="5694589" y="0"/>
                </a:cubicBezTo>
                <a:cubicBezTo>
                  <a:pt x="5801682" y="-10292"/>
                  <a:pt x="5902033" y="25569"/>
                  <a:pt x="6049116" y="0"/>
                </a:cubicBezTo>
                <a:cubicBezTo>
                  <a:pt x="6196199" y="-25569"/>
                  <a:pt x="6390421" y="43812"/>
                  <a:pt x="6647380" y="0"/>
                </a:cubicBezTo>
                <a:cubicBezTo>
                  <a:pt x="6699141" y="184381"/>
                  <a:pt x="6631240" y="309729"/>
                  <a:pt x="6647380" y="450326"/>
                </a:cubicBezTo>
                <a:cubicBezTo>
                  <a:pt x="6663520" y="590923"/>
                  <a:pt x="6646101" y="820056"/>
                  <a:pt x="6647380" y="914162"/>
                </a:cubicBezTo>
                <a:cubicBezTo>
                  <a:pt x="6648659" y="1008268"/>
                  <a:pt x="6635953" y="1244391"/>
                  <a:pt x="6647380" y="1350979"/>
                </a:cubicBezTo>
                <a:cubicBezTo>
                  <a:pt x="6357602" y="1358301"/>
                  <a:pt x="6312522" y="1342175"/>
                  <a:pt x="6026958" y="1350979"/>
                </a:cubicBezTo>
                <a:cubicBezTo>
                  <a:pt x="5741394" y="1359783"/>
                  <a:pt x="5636834" y="1282978"/>
                  <a:pt x="5406536" y="1350979"/>
                </a:cubicBezTo>
                <a:cubicBezTo>
                  <a:pt x="5176238" y="1418980"/>
                  <a:pt x="5119267" y="1344032"/>
                  <a:pt x="4852587" y="1350979"/>
                </a:cubicBezTo>
                <a:cubicBezTo>
                  <a:pt x="4585907" y="1357926"/>
                  <a:pt x="4439025" y="1279014"/>
                  <a:pt x="4165691" y="1350979"/>
                </a:cubicBezTo>
                <a:cubicBezTo>
                  <a:pt x="3892357" y="1422944"/>
                  <a:pt x="3724380" y="1311549"/>
                  <a:pt x="3478796" y="1350979"/>
                </a:cubicBezTo>
                <a:cubicBezTo>
                  <a:pt x="3233212" y="1390409"/>
                  <a:pt x="2985562" y="1289050"/>
                  <a:pt x="2858373" y="1350979"/>
                </a:cubicBezTo>
                <a:cubicBezTo>
                  <a:pt x="2731184" y="1412908"/>
                  <a:pt x="2386556" y="1341292"/>
                  <a:pt x="2237951" y="1350979"/>
                </a:cubicBezTo>
                <a:cubicBezTo>
                  <a:pt x="2089346" y="1360666"/>
                  <a:pt x="1781577" y="1303902"/>
                  <a:pt x="1617529" y="1350979"/>
                </a:cubicBezTo>
                <a:cubicBezTo>
                  <a:pt x="1453481" y="1398056"/>
                  <a:pt x="1332091" y="1315264"/>
                  <a:pt x="1196528" y="1350979"/>
                </a:cubicBezTo>
                <a:cubicBezTo>
                  <a:pt x="1060965" y="1386694"/>
                  <a:pt x="825767" y="1340816"/>
                  <a:pt x="509632" y="1350979"/>
                </a:cubicBezTo>
                <a:cubicBezTo>
                  <a:pt x="193497" y="1361142"/>
                  <a:pt x="188704" y="1299159"/>
                  <a:pt x="0" y="1350979"/>
                </a:cubicBezTo>
                <a:cubicBezTo>
                  <a:pt x="-23555" y="1176874"/>
                  <a:pt x="27777" y="1035200"/>
                  <a:pt x="0" y="941182"/>
                </a:cubicBezTo>
                <a:cubicBezTo>
                  <a:pt x="-27777" y="847164"/>
                  <a:pt x="10694" y="626406"/>
                  <a:pt x="0" y="477346"/>
                </a:cubicBezTo>
                <a:cubicBezTo>
                  <a:pt x="-10694" y="328286"/>
                  <a:pt x="1903" y="218139"/>
                  <a:pt x="0" y="0"/>
                </a:cubicBezTo>
                <a:close/>
              </a:path>
              <a:path w="6647380" h="1350979" stroke="0" extrusionOk="0">
                <a:moveTo>
                  <a:pt x="0" y="0"/>
                </a:moveTo>
                <a:cubicBezTo>
                  <a:pt x="242842" y="-51967"/>
                  <a:pt x="259179" y="53774"/>
                  <a:pt x="487475" y="0"/>
                </a:cubicBezTo>
                <a:cubicBezTo>
                  <a:pt x="715772" y="-53774"/>
                  <a:pt x="766554" y="29608"/>
                  <a:pt x="842001" y="0"/>
                </a:cubicBezTo>
                <a:cubicBezTo>
                  <a:pt x="917448" y="-29608"/>
                  <a:pt x="1214375" y="18155"/>
                  <a:pt x="1528897" y="0"/>
                </a:cubicBezTo>
                <a:cubicBezTo>
                  <a:pt x="1843419" y="-18155"/>
                  <a:pt x="1783196" y="43359"/>
                  <a:pt x="2016372" y="0"/>
                </a:cubicBezTo>
                <a:cubicBezTo>
                  <a:pt x="2249548" y="-43359"/>
                  <a:pt x="2275120" y="15845"/>
                  <a:pt x="2503846" y="0"/>
                </a:cubicBezTo>
                <a:cubicBezTo>
                  <a:pt x="2732572" y="-15845"/>
                  <a:pt x="2969975" y="59391"/>
                  <a:pt x="3190742" y="0"/>
                </a:cubicBezTo>
                <a:cubicBezTo>
                  <a:pt x="3411509" y="-59391"/>
                  <a:pt x="3520647" y="26602"/>
                  <a:pt x="3611743" y="0"/>
                </a:cubicBezTo>
                <a:cubicBezTo>
                  <a:pt x="3702839" y="-26602"/>
                  <a:pt x="4046731" y="20992"/>
                  <a:pt x="4298639" y="0"/>
                </a:cubicBezTo>
                <a:cubicBezTo>
                  <a:pt x="4550547" y="-20992"/>
                  <a:pt x="4844099" y="32143"/>
                  <a:pt x="4985535" y="0"/>
                </a:cubicBezTo>
                <a:cubicBezTo>
                  <a:pt x="5126971" y="-32143"/>
                  <a:pt x="5356421" y="1311"/>
                  <a:pt x="5539483" y="0"/>
                </a:cubicBezTo>
                <a:cubicBezTo>
                  <a:pt x="5722545" y="-1311"/>
                  <a:pt x="6237472" y="17516"/>
                  <a:pt x="6647380" y="0"/>
                </a:cubicBezTo>
                <a:cubicBezTo>
                  <a:pt x="6670028" y="121029"/>
                  <a:pt x="6610109" y="347076"/>
                  <a:pt x="6647380" y="436817"/>
                </a:cubicBezTo>
                <a:cubicBezTo>
                  <a:pt x="6684651" y="526558"/>
                  <a:pt x="6606519" y="690495"/>
                  <a:pt x="6647380" y="846614"/>
                </a:cubicBezTo>
                <a:cubicBezTo>
                  <a:pt x="6688241" y="1002733"/>
                  <a:pt x="6612693" y="1194415"/>
                  <a:pt x="6647380" y="1350979"/>
                </a:cubicBezTo>
                <a:cubicBezTo>
                  <a:pt x="6407145" y="1403338"/>
                  <a:pt x="6349281" y="1300601"/>
                  <a:pt x="6093432" y="1350979"/>
                </a:cubicBezTo>
                <a:cubicBezTo>
                  <a:pt x="5837583" y="1401357"/>
                  <a:pt x="5760293" y="1333175"/>
                  <a:pt x="5539483" y="1350979"/>
                </a:cubicBezTo>
                <a:cubicBezTo>
                  <a:pt x="5318673" y="1368783"/>
                  <a:pt x="5117962" y="1308805"/>
                  <a:pt x="4852587" y="1350979"/>
                </a:cubicBezTo>
                <a:cubicBezTo>
                  <a:pt x="4587212" y="1393153"/>
                  <a:pt x="4540302" y="1333969"/>
                  <a:pt x="4298639" y="1350979"/>
                </a:cubicBezTo>
                <a:cubicBezTo>
                  <a:pt x="4056976" y="1367989"/>
                  <a:pt x="4081608" y="1320709"/>
                  <a:pt x="3944112" y="1350979"/>
                </a:cubicBezTo>
                <a:cubicBezTo>
                  <a:pt x="3806616" y="1381249"/>
                  <a:pt x="3665300" y="1301465"/>
                  <a:pt x="3523111" y="1350979"/>
                </a:cubicBezTo>
                <a:cubicBezTo>
                  <a:pt x="3380922" y="1400493"/>
                  <a:pt x="3040067" y="1269606"/>
                  <a:pt x="2836215" y="1350979"/>
                </a:cubicBezTo>
                <a:cubicBezTo>
                  <a:pt x="2632363" y="1432352"/>
                  <a:pt x="2465081" y="1303079"/>
                  <a:pt x="2282267" y="1350979"/>
                </a:cubicBezTo>
                <a:cubicBezTo>
                  <a:pt x="2099453" y="1398879"/>
                  <a:pt x="2030375" y="1338161"/>
                  <a:pt x="1861266" y="1350979"/>
                </a:cubicBezTo>
                <a:cubicBezTo>
                  <a:pt x="1692157" y="1363797"/>
                  <a:pt x="1524086" y="1297628"/>
                  <a:pt x="1307318" y="1350979"/>
                </a:cubicBezTo>
                <a:cubicBezTo>
                  <a:pt x="1090550" y="1404330"/>
                  <a:pt x="1092773" y="1344271"/>
                  <a:pt x="952791" y="1350979"/>
                </a:cubicBezTo>
                <a:cubicBezTo>
                  <a:pt x="812809" y="1357687"/>
                  <a:pt x="688126" y="1333405"/>
                  <a:pt x="598264" y="1350979"/>
                </a:cubicBezTo>
                <a:cubicBezTo>
                  <a:pt x="508402" y="1368553"/>
                  <a:pt x="160613" y="1307148"/>
                  <a:pt x="0" y="1350979"/>
                </a:cubicBezTo>
                <a:cubicBezTo>
                  <a:pt x="-1383" y="1216405"/>
                  <a:pt x="12917" y="1055687"/>
                  <a:pt x="0" y="927672"/>
                </a:cubicBezTo>
                <a:cubicBezTo>
                  <a:pt x="-12917" y="799657"/>
                  <a:pt x="12952" y="574180"/>
                  <a:pt x="0" y="450326"/>
                </a:cubicBezTo>
                <a:cubicBezTo>
                  <a:pt x="-12952" y="326472"/>
                  <a:pt x="17300" y="217870"/>
                  <a:pt x="0" y="0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tx1"/>
                </a:solidFill>
                <a:latin typeface="Gabriola" pitchFamily="82" charset="0"/>
              </a:rPr>
              <a:t>Otherwise we would only have 4 colors for 5 vertices!</a:t>
            </a:r>
          </a:p>
        </p:txBody>
      </p:sp>
    </p:spTree>
    <p:extLst>
      <p:ext uri="{BB962C8B-B14F-4D97-AF65-F5344CB8AC3E}">
        <p14:creationId xmlns:p14="http://schemas.microsoft.com/office/powerpoint/2010/main" val="20550568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1EB3E2-3407-9A8E-263F-0FDF01B29B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FEE8E8A-E9E3-F83B-1581-B72C0148310C}"/>
              </a:ext>
            </a:extLst>
          </p:cNvPr>
          <p:cNvSpPr/>
          <p:nvPr/>
        </p:nvSpPr>
        <p:spPr>
          <a:xfrm>
            <a:off x="2845942" y="666363"/>
            <a:ext cx="6647380" cy="1350979"/>
          </a:xfrm>
          <a:custGeom>
            <a:avLst/>
            <a:gdLst>
              <a:gd name="csX0" fmla="*/ 0 w 6647380"/>
              <a:gd name="csY0" fmla="*/ 0 h 1350979"/>
              <a:gd name="csX1" fmla="*/ 354527 w 6647380"/>
              <a:gd name="csY1" fmla="*/ 0 h 1350979"/>
              <a:gd name="csX2" fmla="*/ 974949 w 6647380"/>
              <a:gd name="csY2" fmla="*/ 0 h 1350979"/>
              <a:gd name="csX3" fmla="*/ 1462424 w 6647380"/>
              <a:gd name="csY3" fmla="*/ 0 h 1350979"/>
              <a:gd name="csX4" fmla="*/ 2016372 w 6647380"/>
              <a:gd name="csY4" fmla="*/ 0 h 1350979"/>
              <a:gd name="csX5" fmla="*/ 2703268 w 6647380"/>
              <a:gd name="csY5" fmla="*/ 0 h 1350979"/>
              <a:gd name="csX6" fmla="*/ 3124269 w 6647380"/>
              <a:gd name="csY6" fmla="*/ 0 h 1350979"/>
              <a:gd name="csX7" fmla="*/ 3744691 w 6647380"/>
              <a:gd name="csY7" fmla="*/ 0 h 1350979"/>
              <a:gd name="csX8" fmla="*/ 4165691 w 6647380"/>
              <a:gd name="csY8" fmla="*/ 0 h 1350979"/>
              <a:gd name="csX9" fmla="*/ 4719640 w 6647380"/>
              <a:gd name="csY9" fmla="*/ 0 h 1350979"/>
              <a:gd name="csX10" fmla="*/ 5340062 w 6647380"/>
              <a:gd name="csY10" fmla="*/ 0 h 1350979"/>
              <a:gd name="csX11" fmla="*/ 5694589 w 6647380"/>
              <a:gd name="csY11" fmla="*/ 0 h 1350979"/>
              <a:gd name="csX12" fmla="*/ 6049116 w 6647380"/>
              <a:gd name="csY12" fmla="*/ 0 h 1350979"/>
              <a:gd name="csX13" fmla="*/ 6647380 w 6647380"/>
              <a:gd name="csY13" fmla="*/ 0 h 1350979"/>
              <a:gd name="csX14" fmla="*/ 6647380 w 6647380"/>
              <a:gd name="csY14" fmla="*/ 450326 h 1350979"/>
              <a:gd name="csX15" fmla="*/ 6647380 w 6647380"/>
              <a:gd name="csY15" fmla="*/ 914162 h 1350979"/>
              <a:gd name="csX16" fmla="*/ 6647380 w 6647380"/>
              <a:gd name="csY16" fmla="*/ 1350979 h 1350979"/>
              <a:gd name="csX17" fmla="*/ 6026958 w 6647380"/>
              <a:gd name="csY17" fmla="*/ 1350979 h 1350979"/>
              <a:gd name="csX18" fmla="*/ 5406536 w 6647380"/>
              <a:gd name="csY18" fmla="*/ 1350979 h 1350979"/>
              <a:gd name="csX19" fmla="*/ 4852587 w 6647380"/>
              <a:gd name="csY19" fmla="*/ 1350979 h 1350979"/>
              <a:gd name="csX20" fmla="*/ 4165691 w 6647380"/>
              <a:gd name="csY20" fmla="*/ 1350979 h 1350979"/>
              <a:gd name="csX21" fmla="*/ 3478796 w 6647380"/>
              <a:gd name="csY21" fmla="*/ 1350979 h 1350979"/>
              <a:gd name="csX22" fmla="*/ 2858373 w 6647380"/>
              <a:gd name="csY22" fmla="*/ 1350979 h 1350979"/>
              <a:gd name="csX23" fmla="*/ 2237951 w 6647380"/>
              <a:gd name="csY23" fmla="*/ 1350979 h 1350979"/>
              <a:gd name="csX24" fmla="*/ 1617529 w 6647380"/>
              <a:gd name="csY24" fmla="*/ 1350979 h 1350979"/>
              <a:gd name="csX25" fmla="*/ 1196528 w 6647380"/>
              <a:gd name="csY25" fmla="*/ 1350979 h 1350979"/>
              <a:gd name="csX26" fmla="*/ 509632 w 6647380"/>
              <a:gd name="csY26" fmla="*/ 1350979 h 1350979"/>
              <a:gd name="csX27" fmla="*/ 0 w 6647380"/>
              <a:gd name="csY27" fmla="*/ 1350979 h 1350979"/>
              <a:gd name="csX28" fmla="*/ 0 w 6647380"/>
              <a:gd name="csY28" fmla="*/ 941182 h 1350979"/>
              <a:gd name="csX29" fmla="*/ 0 w 6647380"/>
              <a:gd name="csY29" fmla="*/ 477346 h 1350979"/>
              <a:gd name="csX30" fmla="*/ 0 w 6647380"/>
              <a:gd name="csY30" fmla="*/ 0 h 135097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</a:cxnLst>
            <a:rect l="l" t="t" r="r" b="b"/>
            <a:pathLst>
              <a:path w="6647380" h="1350979" fill="none" extrusionOk="0">
                <a:moveTo>
                  <a:pt x="0" y="0"/>
                </a:moveTo>
                <a:cubicBezTo>
                  <a:pt x="130944" y="-16410"/>
                  <a:pt x="255654" y="2192"/>
                  <a:pt x="354527" y="0"/>
                </a:cubicBezTo>
                <a:cubicBezTo>
                  <a:pt x="453400" y="-2192"/>
                  <a:pt x="739081" y="60934"/>
                  <a:pt x="974949" y="0"/>
                </a:cubicBezTo>
                <a:cubicBezTo>
                  <a:pt x="1210817" y="-60934"/>
                  <a:pt x="1297758" y="23370"/>
                  <a:pt x="1462424" y="0"/>
                </a:cubicBezTo>
                <a:cubicBezTo>
                  <a:pt x="1627091" y="-23370"/>
                  <a:pt x="1850367" y="24606"/>
                  <a:pt x="2016372" y="0"/>
                </a:cubicBezTo>
                <a:cubicBezTo>
                  <a:pt x="2182377" y="-24606"/>
                  <a:pt x="2459237" y="44357"/>
                  <a:pt x="2703268" y="0"/>
                </a:cubicBezTo>
                <a:cubicBezTo>
                  <a:pt x="2947299" y="-44357"/>
                  <a:pt x="3002502" y="11585"/>
                  <a:pt x="3124269" y="0"/>
                </a:cubicBezTo>
                <a:cubicBezTo>
                  <a:pt x="3246036" y="-11585"/>
                  <a:pt x="3554932" y="41656"/>
                  <a:pt x="3744691" y="0"/>
                </a:cubicBezTo>
                <a:cubicBezTo>
                  <a:pt x="3934450" y="-41656"/>
                  <a:pt x="4020516" y="5299"/>
                  <a:pt x="4165691" y="0"/>
                </a:cubicBezTo>
                <a:cubicBezTo>
                  <a:pt x="4310866" y="-5299"/>
                  <a:pt x="4591316" y="5371"/>
                  <a:pt x="4719640" y="0"/>
                </a:cubicBezTo>
                <a:cubicBezTo>
                  <a:pt x="4847964" y="-5371"/>
                  <a:pt x="5035520" y="60413"/>
                  <a:pt x="5340062" y="0"/>
                </a:cubicBezTo>
                <a:cubicBezTo>
                  <a:pt x="5644604" y="-60413"/>
                  <a:pt x="5587496" y="10292"/>
                  <a:pt x="5694589" y="0"/>
                </a:cubicBezTo>
                <a:cubicBezTo>
                  <a:pt x="5801682" y="-10292"/>
                  <a:pt x="5902033" y="25569"/>
                  <a:pt x="6049116" y="0"/>
                </a:cubicBezTo>
                <a:cubicBezTo>
                  <a:pt x="6196199" y="-25569"/>
                  <a:pt x="6390421" y="43812"/>
                  <a:pt x="6647380" y="0"/>
                </a:cubicBezTo>
                <a:cubicBezTo>
                  <a:pt x="6699141" y="184381"/>
                  <a:pt x="6631240" y="309729"/>
                  <a:pt x="6647380" y="450326"/>
                </a:cubicBezTo>
                <a:cubicBezTo>
                  <a:pt x="6663520" y="590923"/>
                  <a:pt x="6646101" y="820056"/>
                  <a:pt x="6647380" y="914162"/>
                </a:cubicBezTo>
                <a:cubicBezTo>
                  <a:pt x="6648659" y="1008268"/>
                  <a:pt x="6635953" y="1244391"/>
                  <a:pt x="6647380" y="1350979"/>
                </a:cubicBezTo>
                <a:cubicBezTo>
                  <a:pt x="6357602" y="1358301"/>
                  <a:pt x="6312522" y="1342175"/>
                  <a:pt x="6026958" y="1350979"/>
                </a:cubicBezTo>
                <a:cubicBezTo>
                  <a:pt x="5741394" y="1359783"/>
                  <a:pt x="5636834" y="1282978"/>
                  <a:pt x="5406536" y="1350979"/>
                </a:cubicBezTo>
                <a:cubicBezTo>
                  <a:pt x="5176238" y="1418980"/>
                  <a:pt x="5119267" y="1344032"/>
                  <a:pt x="4852587" y="1350979"/>
                </a:cubicBezTo>
                <a:cubicBezTo>
                  <a:pt x="4585907" y="1357926"/>
                  <a:pt x="4439025" y="1279014"/>
                  <a:pt x="4165691" y="1350979"/>
                </a:cubicBezTo>
                <a:cubicBezTo>
                  <a:pt x="3892357" y="1422944"/>
                  <a:pt x="3724380" y="1311549"/>
                  <a:pt x="3478796" y="1350979"/>
                </a:cubicBezTo>
                <a:cubicBezTo>
                  <a:pt x="3233212" y="1390409"/>
                  <a:pt x="2985562" y="1289050"/>
                  <a:pt x="2858373" y="1350979"/>
                </a:cubicBezTo>
                <a:cubicBezTo>
                  <a:pt x="2731184" y="1412908"/>
                  <a:pt x="2386556" y="1341292"/>
                  <a:pt x="2237951" y="1350979"/>
                </a:cubicBezTo>
                <a:cubicBezTo>
                  <a:pt x="2089346" y="1360666"/>
                  <a:pt x="1781577" y="1303902"/>
                  <a:pt x="1617529" y="1350979"/>
                </a:cubicBezTo>
                <a:cubicBezTo>
                  <a:pt x="1453481" y="1398056"/>
                  <a:pt x="1332091" y="1315264"/>
                  <a:pt x="1196528" y="1350979"/>
                </a:cubicBezTo>
                <a:cubicBezTo>
                  <a:pt x="1060965" y="1386694"/>
                  <a:pt x="825767" y="1340816"/>
                  <a:pt x="509632" y="1350979"/>
                </a:cubicBezTo>
                <a:cubicBezTo>
                  <a:pt x="193497" y="1361142"/>
                  <a:pt x="188704" y="1299159"/>
                  <a:pt x="0" y="1350979"/>
                </a:cubicBezTo>
                <a:cubicBezTo>
                  <a:pt x="-23555" y="1176874"/>
                  <a:pt x="27777" y="1035200"/>
                  <a:pt x="0" y="941182"/>
                </a:cubicBezTo>
                <a:cubicBezTo>
                  <a:pt x="-27777" y="847164"/>
                  <a:pt x="10694" y="626406"/>
                  <a:pt x="0" y="477346"/>
                </a:cubicBezTo>
                <a:cubicBezTo>
                  <a:pt x="-10694" y="328286"/>
                  <a:pt x="1903" y="218139"/>
                  <a:pt x="0" y="0"/>
                </a:cubicBezTo>
                <a:close/>
              </a:path>
              <a:path w="6647380" h="1350979" stroke="0" extrusionOk="0">
                <a:moveTo>
                  <a:pt x="0" y="0"/>
                </a:moveTo>
                <a:cubicBezTo>
                  <a:pt x="242842" y="-51967"/>
                  <a:pt x="259179" y="53774"/>
                  <a:pt x="487475" y="0"/>
                </a:cubicBezTo>
                <a:cubicBezTo>
                  <a:pt x="715772" y="-53774"/>
                  <a:pt x="766554" y="29608"/>
                  <a:pt x="842001" y="0"/>
                </a:cubicBezTo>
                <a:cubicBezTo>
                  <a:pt x="917448" y="-29608"/>
                  <a:pt x="1214375" y="18155"/>
                  <a:pt x="1528897" y="0"/>
                </a:cubicBezTo>
                <a:cubicBezTo>
                  <a:pt x="1843419" y="-18155"/>
                  <a:pt x="1783196" y="43359"/>
                  <a:pt x="2016372" y="0"/>
                </a:cubicBezTo>
                <a:cubicBezTo>
                  <a:pt x="2249548" y="-43359"/>
                  <a:pt x="2275120" y="15845"/>
                  <a:pt x="2503846" y="0"/>
                </a:cubicBezTo>
                <a:cubicBezTo>
                  <a:pt x="2732572" y="-15845"/>
                  <a:pt x="2969975" y="59391"/>
                  <a:pt x="3190742" y="0"/>
                </a:cubicBezTo>
                <a:cubicBezTo>
                  <a:pt x="3411509" y="-59391"/>
                  <a:pt x="3520647" y="26602"/>
                  <a:pt x="3611743" y="0"/>
                </a:cubicBezTo>
                <a:cubicBezTo>
                  <a:pt x="3702839" y="-26602"/>
                  <a:pt x="4046731" y="20992"/>
                  <a:pt x="4298639" y="0"/>
                </a:cubicBezTo>
                <a:cubicBezTo>
                  <a:pt x="4550547" y="-20992"/>
                  <a:pt x="4844099" y="32143"/>
                  <a:pt x="4985535" y="0"/>
                </a:cubicBezTo>
                <a:cubicBezTo>
                  <a:pt x="5126971" y="-32143"/>
                  <a:pt x="5356421" y="1311"/>
                  <a:pt x="5539483" y="0"/>
                </a:cubicBezTo>
                <a:cubicBezTo>
                  <a:pt x="5722545" y="-1311"/>
                  <a:pt x="6237472" y="17516"/>
                  <a:pt x="6647380" y="0"/>
                </a:cubicBezTo>
                <a:cubicBezTo>
                  <a:pt x="6670028" y="121029"/>
                  <a:pt x="6610109" y="347076"/>
                  <a:pt x="6647380" y="436817"/>
                </a:cubicBezTo>
                <a:cubicBezTo>
                  <a:pt x="6684651" y="526558"/>
                  <a:pt x="6606519" y="690495"/>
                  <a:pt x="6647380" y="846614"/>
                </a:cubicBezTo>
                <a:cubicBezTo>
                  <a:pt x="6688241" y="1002733"/>
                  <a:pt x="6612693" y="1194415"/>
                  <a:pt x="6647380" y="1350979"/>
                </a:cubicBezTo>
                <a:cubicBezTo>
                  <a:pt x="6407145" y="1403338"/>
                  <a:pt x="6349281" y="1300601"/>
                  <a:pt x="6093432" y="1350979"/>
                </a:cubicBezTo>
                <a:cubicBezTo>
                  <a:pt x="5837583" y="1401357"/>
                  <a:pt x="5760293" y="1333175"/>
                  <a:pt x="5539483" y="1350979"/>
                </a:cubicBezTo>
                <a:cubicBezTo>
                  <a:pt x="5318673" y="1368783"/>
                  <a:pt x="5117962" y="1308805"/>
                  <a:pt x="4852587" y="1350979"/>
                </a:cubicBezTo>
                <a:cubicBezTo>
                  <a:pt x="4587212" y="1393153"/>
                  <a:pt x="4540302" y="1333969"/>
                  <a:pt x="4298639" y="1350979"/>
                </a:cubicBezTo>
                <a:cubicBezTo>
                  <a:pt x="4056976" y="1367989"/>
                  <a:pt x="4081608" y="1320709"/>
                  <a:pt x="3944112" y="1350979"/>
                </a:cubicBezTo>
                <a:cubicBezTo>
                  <a:pt x="3806616" y="1381249"/>
                  <a:pt x="3665300" y="1301465"/>
                  <a:pt x="3523111" y="1350979"/>
                </a:cubicBezTo>
                <a:cubicBezTo>
                  <a:pt x="3380922" y="1400493"/>
                  <a:pt x="3040067" y="1269606"/>
                  <a:pt x="2836215" y="1350979"/>
                </a:cubicBezTo>
                <a:cubicBezTo>
                  <a:pt x="2632363" y="1432352"/>
                  <a:pt x="2465081" y="1303079"/>
                  <a:pt x="2282267" y="1350979"/>
                </a:cubicBezTo>
                <a:cubicBezTo>
                  <a:pt x="2099453" y="1398879"/>
                  <a:pt x="2030375" y="1338161"/>
                  <a:pt x="1861266" y="1350979"/>
                </a:cubicBezTo>
                <a:cubicBezTo>
                  <a:pt x="1692157" y="1363797"/>
                  <a:pt x="1524086" y="1297628"/>
                  <a:pt x="1307318" y="1350979"/>
                </a:cubicBezTo>
                <a:cubicBezTo>
                  <a:pt x="1090550" y="1404330"/>
                  <a:pt x="1092773" y="1344271"/>
                  <a:pt x="952791" y="1350979"/>
                </a:cubicBezTo>
                <a:cubicBezTo>
                  <a:pt x="812809" y="1357687"/>
                  <a:pt x="688126" y="1333405"/>
                  <a:pt x="598264" y="1350979"/>
                </a:cubicBezTo>
                <a:cubicBezTo>
                  <a:pt x="508402" y="1368553"/>
                  <a:pt x="160613" y="1307148"/>
                  <a:pt x="0" y="1350979"/>
                </a:cubicBezTo>
                <a:cubicBezTo>
                  <a:pt x="-1383" y="1216405"/>
                  <a:pt x="12917" y="1055687"/>
                  <a:pt x="0" y="927672"/>
                </a:cubicBezTo>
                <a:cubicBezTo>
                  <a:pt x="-12917" y="799657"/>
                  <a:pt x="12952" y="574180"/>
                  <a:pt x="0" y="450326"/>
                </a:cubicBezTo>
                <a:cubicBezTo>
                  <a:pt x="-12952" y="326472"/>
                  <a:pt x="17300" y="217870"/>
                  <a:pt x="0" y="0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tx1"/>
                </a:solidFill>
                <a:latin typeface="Gabriola" pitchFamily="82" charset="0"/>
              </a:rPr>
              <a:t>Otherwise we would only have 4 colors for 5 vertices!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7CDDC55-375B-255E-7D82-96B138C72A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759" y="2260386"/>
            <a:ext cx="5046481" cy="4284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8410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F781DE99-FD77-9EC9-913A-CE36B31E5531}"/>
              </a:ext>
            </a:extLst>
          </p:cNvPr>
          <p:cNvSpPr txBox="1">
            <a:spLocks/>
          </p:cNvSpPr>
          <p:nvPr/>
        </p:nvSpPr>
        <p:spPr>
          <a:xfrm>
            <a:off x="1100690" y="11683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000" dirty="0">
                <a:latin typeface="Gabriola" pitchFamily="82" charset="0"/>
              </a:rPr>
              <a:t>Clique Hints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D1CB718-5DC5-7A7C-43E2-F950BD6D4E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0239" y="1224716"/>
            <a:ext cx="5776503" cy="5633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5398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F258C3-691D-7BB6-9019-E0ADDD5B10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4B59D31-94E3-D455-30C1-B1E2B72E005F}"/>
              </a:ext>
            </a:extLst>
          </p:cNvPr>
          <p:cNvSpPr/>
          <p:nvPr/>
        </p:nvSpPr>
        <p:spPr>
          <a:xfrm>
            <a:off x="6755575" y="1859622"/>
            <a:ext cx="5148748" cy="3236360"/>
          </a:xfrm>
          <a:custGeom>
            <a:avLst/>
            <a:gdLst>
              <a:gd name="csX0" fmla="*/ 0 w 5148748"/>
              <a:gd name="csY0" fmla="*/ 0 h 3236360"/>
              <a:gd name="csX1" fmla="*/ 417621 w 5148748"/>
              <a:gd name="csY1" fmla="*/ 0 h 3236360"/>
              <a:gd name="csX2" fmla="*/ 1041191 w 5148748"/>
              <a:gd name="csY2" fmla="*/ 0 h 3236360"/>
              <a:gd name="csX3" fmla="*/ 1561787 w 5148748"/>
              <a:gd name="csY3" fmla="*/ 0 h 3236360"/>
              <a:gd name="csX4" fmla="*/ 2133870 w 5148748"/>
              <a:gd name="csY4" fmla="*/ 0 h 3236360"/>
              <a:gd name="csX5" fmla="*/ 2808928 w 5148748"/>
              <a:gd name="csY5" fmla="*/ 0 h 3236360"/>
              <a:gd name="csX6" fmla="*/ 3278036 w 5148748"/>
              <a:gd name="csY6" fmla="*/ 0 h 3236360"/>
              <a:gd name="csX7" fmla="*/ 3901607 w 5148748"/>
              <a:gd name="csY7" fmla="*/ 0 h 3236360"/>
              <a:gd name="csX8" fmla="*/ 4370715 w 5148748"/>
              <a:gd name="csY8" fmla="*/ 0 h 3236360"/>
              <a:gd name="csX9" fmla="*/ 5148748 w 5148748"/>
              <a:gd name="csY9" fmla="*/ 0 h 3236360"/>
              <a:gd name="csX10" fmla="*/ 5148748 w 5148748"/>
              <a:gd name="csY10" fmla="*/ 571757 h 3236360"/>
              <a:gd name="csX11" fmla="*/ 5148748 w 5148748"/>
              <a:gd name="csY11" fmla="*/ 1046423 h 3236360"/>
              <a:gd name="csX12" fmla="*/ 5148748 w 5148748"/>
              <a:gd name="csY12" fmla="*/ 1650544 h 3236360"/>
              <a:gd name="csX13" fmla="*/ 5148748 w 5148748"/>
              <a:gd name="csY13" fmla="*/ 2189937 h 3236360"/>
              <a:gd name="csX14" fmla="*/ 5148748 w 5148748"/>
              <a:gd name="csY14" fmla="*/ 3236360 h 3236360"/>
              <a:gd name="csX15" fmla="*/ 4525177 w 5148748"/>
              <a:gd name="csY15" fmla="*/ 3236360 h 3236360"/>
              <a:gd name="csX16" fmla="*/ 3953094 w 5148748"/>
              <a:gd name="csY16" fmla="*/ 3236360 h 3236360"/>
              <a:gd name="csX17" fmla="*/ 3432499 w 5148748"/>
              <a:gd name="csY17" fmla="*/ 3236360 h 3236360"/>
              <a:gd name="csX18" fmla="*/ 2808928 w 5148748"/>
              <a:gd name="csY18" fmla="*/ 3236360 h 3236360"/>
              <a:gd name="csX19" fmla="*/ 2236845 w 5148748"/>
              <a:gd name="csY19" fmla="*/ 3236360 h 3236360"/>
              <a:gd name="csX20" fmla="*/ 1561787 w 5148748"/>
              <a:gd name="csY20" fmla="*/ 3236360 h 3236360"/>
              <a:gd name="csX21" fmla="*/ 886729 w 5148748"/>
              <a:gd name="csY21" fmla="*/ 3236360 h 3236360"/>
              <a:gd name="csX22" fmla="*/ 0 w 5148748"/>
              <a:gd name="csY22" fmla="*/ 3236360 h 3236360"/>
              <a:gd name="csX23" fmla="*/ 0 w 5148748"/>
              <a:gd name="csY23" fmla="*/ 2664603 h 3236360"/>
              <a:gd name="csX24" fmla="*/ 0 w 5148748"/>
              <a:gd name="csY24" fmla="*/ 2092846 h 3236360"/>
              <a:gd name="csX25" fmla="*/ 0 w 5148748"/>
              <a:gd name="csY25" fmla="*/ 1553453 h 3236360"/>
              <a:gd name="csX26" fmla="*/ 0 w 5148748"/>
              <a:gd name="csY26" fmla="*/ 1014059 h 3236360"/>
              <a:gd name="csX27" fmla="*/ 0 w 5148748"/>
              <a:gd name="csY27" fmla="*/ 474666 h 3236360"/>
              <a:gd name="csX28" fmla="*/ 0 w 5148748"/>
              <a:gd name="csY28" fmla="*/ 0 h 323636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</a:cxnLst>
            <a:rect l="l" t="t" r="r" b="b"/>
            <a:pathLst>
              <a:path w="5148748" h="3236360" fill="none" extrusionOk="0">
                <a:moveTo>
                  <a:pt x="0" y="0"/>
                </a:moveTo>
                <a:cubicBezTo>
                  <a:pt x="198640" y="-12447"/>
                  <a:pt x="278602" y="8047"/>
                  <a:pt x="417621" y="0"/>
                </a:cubicBezTo>
                <a:cubicBezTo>
                  <a:pt x="556640" y="-8047"/>
                  <a:pt x="876619" y="23630"/>
                  <a:pt x="1041191" y="0"/>
                </a:cubicBezTo>
                <a:cubicBezTo>
                  <a:pt x="1205763" y="-23630"/>
                  <a:pt x="1368411" y="53794"/>
                  <a:pt x="1561787" y="0"/>
                </a:cubicBezTo>
                <a:cubicBezTo>
                  <a:pt x="1755163" y="-53794"/>
                  <a:pt x="2005458" y="1227"/>
                  <a:pt x="2133870" y="0"/>
                </a:cubicBezTo>
                <a:cubicBezTo>
                  <a:pt x="2262282" y="-1227"/>
                  <a:pt x="2636026" y="42014"/>
                  <a:pt x="2808928" y="0"/>
                </a:cubicBezTo>
                <a:cubicBezTo>
                  <a:pt x="2981830" y="-42014"/>
                  <a:pt x="3063225" y="50686"/>
                  <a:pt x="3278036" y="0"/>
                </a:cubicBezTo>
                <a:cubicBezTo>
                  <a:pt x="3492847" y="-50686"/>
                  <a:pt x="3719297" y="56858"/>
                  <a:pt x="3901607" y="0"/>
                </a:cubicBezTo>
                <a:cubicBezTo>
                  <a:pt x="4083917" y="-56858"/>
                  <a:pt x="4137642" y="48191"/>
                  <a:pt x="4370715" y="0"/>
                </a:cubicBezTo>
                <a:cubicBezTo>
                  <a:pt x="4603788" y="-48191"/>
                  <a:pt x="4972296" y="30108"/>
                  <a:pt x="5148748" y="0"/>
                </a:cubicBezTo>
                <a:cubicBezTo>
                  <a:pt x="5154745" y="215196"/>
                  <a:pt x="5118127" y="337711"/>
                  <a:pt x="5148748" y="571757"/>
                </a:cubicBezTo>
                <a:cubicBezTo>
                  <a:pt x="5179369" y="805803"/>
                  <a:pt x="5142037" y="842640"/>
                  <a:pt x="5148748" y="1046423"/>
                </a:cubicBezTo>
                <a:cubicBezTo>
                  <a:pt x="5155459" y="1250206"/>
                  <a:pt x="5127175" y="1385396"/>
                  <a:pt x="5148748" y="1650544"/>
                </a:cubicBezTo>
                <a:cubicBezTo>
                  <a:pt x="5170321" y="1915692"/>
                  <a:pt x="5095369" y="1932460"/>
                  <a:pt x="5148748" y="2189937"/>
                </a:cubicBezTo>
                <a:cubicBezTo>
                  <a:pt x="5202127" y="2447414"/>
                  <a:pt x="5058739" y="2859538"/>
                  <a:pt x="5148748" y="3236360"/>
                </a:cubicBezTo>
                <a:cubicBezTo>
                  <a:pt x="5012676" y="3262680"/>
                  <a:pt x="4696403" y="3177360"/>
                  <a:pt x="4525177" y="3236360"/>
                </a:cubicBezTo>
                <a:cubicBezTo>
                  <a:pt x="4353951" y="3295360"/>
                  <a:pt x="4169269" y="3211710"/>
                  <a:pt x="3953094" y="3236360"/>
                </a:cubicBezTo>
                <a:cubicBezTo>
                  <a:pt x="3736919" y="3261010"/>
                  <a:pt x="3675271" y="3230876"/>
                  <a:pt x="3432499" y="3236360"/>
                </a:cubicBezTo>
                <a:cubicBezTo>
                  <a:pt x="3189727" y="3241844"/>
                  <a:pt x="2949482" y="3163650"/>
                  <a:pt x="2808928" y="3236360"/>
                </a:cubicBezTo>
                <a:cubicBezTo>
                  <a:pt x="2668374" y="3309070"/>
                  <a:pt x="2481801" y="3228866"/>
                  <a:pt x="2236845" y="3236360"/>
                </a:cubicBezTo>
                <a:cubicBezTo>
                  <a:pt x="1991889" y="3243854"/>
                  <a:pt x="1722092" y="3194906"/>
                  <a:pt x="1561787" y="3236360"/>
                </a:cubicBezTo>
                <a:cubicBezTo>
                  <a:pt x="1401482" y="3277814"/>
                  <a:pt x="1114410" y="3157705"/>
                  <a:pt x="886729" y="3236360"/>
                </a:cubicBezTo>
                <a:cubicBezTo>
                  <a:pt x="659048" y="3315015"/>
                  <a:pt x="315128" y="3231084"/>
                  <a:pt x="0" y="3236360"/>
                </a:cubicBezTo>
                <a:cubicBezTo>
                  <a:pt x="-5828" y="3024401"/>
                  <a:pt x="59676" y="2934646"/>
                  <a:pt x="0" y="2664603"/>
                </a:cubicBezTo>
                <a:cubicBezTo>
                  <a:pt x="-59676" y="2394560"/>
                  <a:pt x="37184" y="2289676"/>
                  <a:pt x="0" y="2092846"/>
                </a:cubicBezTo>
                <a:cubicBezTo>
                  <a:pt x="-37184" y="1896016"/>
                  <a:pt x="26143" y="1775992"/>
                  <a:pt x="0" y="1553453"/>
                </a:cubicBezTo>
                <a:cubicBezTo>
                  <a:pt x="-26143" y="1330914"/>
                  <a:pt x="22375" y="1182936"/>
                  <a:pt x="0" y="1014059"/>
                </a:cubicBezTo>
                <a:cubicBezTo>
                  <a:pt x="-22375" y="845182"/>
                  <a:pt x="49575" y="608814"/>
                  <a:pt x="0" y="474666"/>
                </a:cubicBezTo>
                <a:cubicBezTo>
                  <a:pt x="-49575" y="340518"/>
                  <a:pt x="4237" y="169663"/>
                  <a:pt x="0" y="0"/>
                </a:cubicBezTo>
                <a:close/>
              </a:path>
              <a:path w="5148748" h="3236360" stroke="0" extrusionOk="0">
                <a:moveTo>
                  <a:pt x="0" y="0"/>
                </a:moveTo>
                <a:cubicBezTo>
                  <a:pt x="132342" y="-19106"/>
                  <a:pt x="271222" y="26790"/>
                  <a:pt x="520596" y="0"/>
                </a:cubicBezTo>
                <a:cubicBezTo>
                  <a:pt x="769970" y="-26790"/>
                  <a:pt x="760673" y="31222"/>
                  <a:pt x="938216" y="0"/>
                </a:cubicBezTo>
                <a:cubicBezTo>
                  <a:pt x="1115759" y="-31222"/>
                  <a:pt x="1357078" y="39734"/>
                  <a:pt x="1613274" y="0"/>
                </a:cubicBezTo>
                <a:cubicBezTo>
                  <a:pt x="1869470" y="-39734"/>
                  <a:pt x="1951851" y="7183"/>
                  <a:pt x="2133870" y="0"/>
                </a:cubicBezTo>
                <a:cubicBezTo>
                  <a:pt x="2315889" y="-7183"/>
                  <a:pt x="2511976" y="50172"/>
                  <a:pt x="2654466" y="0"/>
                </a:cubicBezTo>
                <a:cubicBezTo>
                  <a:pt x="2796956" y="-50172"/>
                  <a:pt x="3061280" y="44664"/>
                  <a:pt x="3329524" y="0"/>
                </a:cubicBezTo>
                <a:cubicBezTo>
                  <a:pt x="3597768" y="-44664"/>
                  <a:pt x="3644886" y="52582"/>
                  <a:pt x="3798632" y="0"/>
                </a:cubicBezTo>
                <a:cubicBezTo>
                  <a:pt x="3952378" y="-52582"/>
                  <a:pt x="4266722" y="15029"/>
                  <a:pt x="4473690" y="0"/>
                </a:cubicBezTo>
                <a:cubicBezTo>
                  <a:pt x="4680658" y="-15029"/>
                  <a:pt x="4999756" y="44479"/>
                  <a:pt x="5148748" y="0"/>
                </a:cubicBezTo>
                <a:cubicBezTo>
                  <a:pt x="5181129" y="201418"/>
                  <a:pt x="5089927" y="280137"/>
                  <a:pt x="5148748" y="539393"/>
                </a:cubicBezTo>
                <a:cubicBezTo>
                  <a:pt x="5207569" y="798649"/>
                  <a:pt x="5101363" y="901037"/>
                  <a:pt x="5148748" y="1078787"/>
                </a:cubicBezTo>
                <a:cubicBezTo>
                  <a:pt x="5196133" y="1256537"/>
                  <a:pt x="5130250" y="1525845"/>
                  <a:pt x="5148748" y="1650544"/>
                </a:cubicBezTo>
                <a:cubicBezTo>
                  <a:pt x="5167246" y="1775243"/>
                  <a:pt x="5120857" y="1890258"/>
                  <a:pt x="5148748" y="2092846"/>
                </a:cubicBezTo>
                <a:cubicBezTo>
                  <a:pt x="5176639" y="2295434"/>
                  <a:pt x="5098531" y="2475808"/>
                  <a:pt x="5148748" y="2632239"/>
                </a:cubicBezTo>
                <a:cubicBezTo>
                  <a:pt x="5198965" y="2788670"/>
                  <a:pt x="5087791" y="2940298"/>
                  <a:pt x="5148748" y="3236360"/>
                </a:cubicBezTo>
                <a:cubicBezTo>
                  <a:pt x="4927481" y="3281588"/>
                  <a:pt x="4750850" y="3174338"/>
                  <a:pt x="4576665" y="3236360"/>
                </a:cubicBezTo>
                <a:cubicBezTo>
                  <a:pt x="4402480" y="3298382"/>
                  <a:pt x="4116652" y="3181619"/>
                  <a:pt x="3901607" y="3236360"/>
                </a:cubicBezTo>
                <a:cubicBezTo>
                  <a:pt x="3686562" y="3291101"/>
                  <a:pt x="3607014" y="3192454"/>
                  <a:pt x="3329524" y="3236360"/>
                </a:cubicBezTo>
                <a:cubicBezTo>
                  <a:pt x="3052034" y="3280266"/>
                  <a:pt x="3016808" y="3202166"/>
                  <a:pt x="2911903" y="3236360"/>
                </a:cubicBezTo>
                <a:cubicBezTo>
                  <a:pt x="2806998" y="3270554"/>
                  <a:pt x="2667064" y="3224433"/>
                  <a:pt x="2442795" y="3236360"/>
                </a:cubicBezTo>
                <a:cubicBezTo>
                  <a:pt x="2218526" y="3248287"/>
                  <a:pt x="2044820" y="3228242"/>
                  <a:pt x="1767737" y="3236360"/>
                </a:cubicBezTo>
                <a:cubicBezTo>
                  <a:pt x="1490654" y="3244478"/>
                  <a:pt x="1373558" y="3235201"/>
                  <a:pt x="1195654" y="3236360"/>
                </a:cubicBezTo>
                <a:cubicBezTo>
                  <a:pt x="1017750" y="3237519"/>
                  <a:pt x="922148" y="3221789"/>
                  <a:pt x="726546" y="3236360"/>
                </a:cubicBezTo>
                <a:cubicBezTo>
                  <a:pt x="530944" y="3250931"/>
                  <a:pt x="344056" y="3181385"/>
                  <a:pt x="0" y="3236360"/>
                </a:cubicBezTo>
                <a:cubicBezTo>
                  <a:pt x="-35932" y="3025502"/>
                  <a:pt x="22239" y="2889227"/>
                  <a:pt x="0" y="2794057"/>
                </a:cubicBezTo>
                <a:cubicBezTo>
                  <a:pt x="-22239" y="2698887"/>
                  <a:pt x="47147" y="2522432"/>
                  <a:pt x="0" y="2351755"/>
                </a:cubicBezTo>
                <a:cubicBezTo>
                  <a:pt x="-47147" y="2181078"/>
                  <a:pt x="25041" y="2063724"/>
                  <a:pt x="0" y="1779998"/>
                </a:cubicBezTo>
                <a:cubicBezTo>
                  <a:pt x="-25041" y="1496272"/>
                  <a:pt x="18976" y="1457385"/>
                  <a:pt x="0" y="1305332"/>
                </a:cubicBezTo>
                <a:cubicBezTo>
                  <a:pt x="-18976" y="1153279"/>
                  <a:pt x="40242" y="895683"/>
                  <a:pt x="0" y="701211"/>
                </a:cubicBezTo>
                <a:cubicBezTo>
                  <a:pt x="-40242" y="506739"/>
                  <a:pt x="66499" y="203926"/>
                  <a:pt x="0" y="0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678967FC-F19D-C38D-C71B-B5AF58979130}"/>
              </a:ext>
            </a:extLst>
          </p:cNvPr>
          <p:cNvSpPr txBox="1">
            <a:spLocks/>
          </p:cNvSpPr>
          <p:nvPr/>
        </p:nvSpPr>
        <p:spPr>
          <a:xfrm>
            <a:off x="1100690" y="11683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000" dirty="0">
                <a:latin typeface="Gabriola" pitchFamily="82" charset="0"/>
              </a:rPr>
              <a:t>Clique Hints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8903F88-17E5-1B26-5C1E-EDB3E56E8A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849" y="1145472"/>
            <a:ext cx="5776503" cy="563328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0872DAA-3C65-2555-3631-11E67840B0B2}"/>
              </a:ext>
            </a:extLst>
          </p:cNvPr>
          <p:cNvSpPr txBox="1"/>
          <p:nvPr/>
        </p:nvSpPr>
        <p:spPr>
          <a:xfrm>
            <a:off x="7183862" y="2061598"/>
            <a:ext cx="45081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Gabriola" pitchFamily="82" charset="0"/>
              </a:rPr>
              <a:t>For each color k in {1, …, n}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1B3D07D-C757-5715-BCA6-7D44E23BFE8E}"/>
              </a:ext>
            </a:extLst>
          </p:cNvPr>
          <p:cNvSpPr/>
          <p:nvPr/>
        </p:nvSpPr>
        <p:spPr>
          <a:xfrm>
            <a:off x="7315200" y="2769484"/>
            <a:ext cx="4067568" cy="2038822"/>
          </a:xfrm>
          <a:custGeom>
            <a:avLst/>
            <a:gdLst>
              <a:gd name="csX0" fmla="*/ 0 w 4067568"/>
              <a:gd name="csY0" fmla="*/ 0 h 2038822"/>
              <a:gd name="csX1" fmla="*/ 662433 w 4067568"/>
              <a:gd name="csY1" fmla="*/ 0 h 2038822"/>
              <a:gd name="csX2" fmla="*/ 1284189 w 4067568"/>
              <a:gd name="csY2" fmla="*/ 0 h 2038822"/>
              <a:gd name="csX3" fmla="*/ 1865270 w 4067568"/>
              <a:gd name="csY3" fmla="*/ 0 h 2038822"/>
              <a:gd name="csX4" fmla="*/ 2446352 w 4067568"/>
              <a:gd name="csY4" fmla="*/ 0 h 2038822"/>
              <a:gd name="csX5" fmla="*/ 3108784 w 4067568"/>
              <a:gd name="csY5" fmla="*/ 0 h 2038822"/>
              <a:gd name="csX6" fmla="*/ 4067568 w 4067568"/>
              <a:gd name="csY6" fmla="*/ 0 h 2038822"/>
              <a:gd name="csX7" fmla="*/ 4067568 w 4067568"/>
              <a:gd name="csY7" fmla="*/ 448541 h 2038822"/>
              <a:gd name="csX8" fmla="*/ 4067568 w 4067568"/>
              <a:gd name="csY8" fmla="*/ 978635 h 2038822"/>
              <a:gd name="csX9" fmla="*/ 4067568 w 4067568"/>
              <a:gd name="csY9" fmla="*/ 1427175 h 2038822"/>
              <a:gd name="csX10" fmla="*/ 4067568 w 4067568"/>
              <a:gd name="csY10" fmla="*/ 2038822 h 2038822"/>
              <a:gd name="csX11" fmla="*/ 3567838 w 4067568"/>
              <a:gd name="csY11" fmla="*/ 2038822 h 2038822"/>
              <a:gd name="csX12" fmla="*/ 2905406 w 4067568"/>
              <a:gd name="csY12" fmla="*/ 2038822 h 2038822"/>
              <a:gd name="csX13" fmla="*/ 2365000 w 4067568"/>
              <a:gd name="csY13" fmla="*/ 2038822 h 2038822"/>
              <a:gd name="csX14" fmla="*/ 1702568 w 4067568"/>
              <a:gd name="csY14" fmla="*/ 2038822 h 2038822"/>
              <a:gd name="csX15" fmla="*/ 1202838 w 4067568"/>
              <a:gd name="csY15" fmla="*/ 2038822 h 2038822"/>
              <a:gd name="csX16" fmla="*/ 743784 w 4067568"/>
              <a:gd name="csY16" fmla="*/ 2038822 h 2038822"/>
              <a:gd name="csX17" fmla="*/ 0 w 4067568"/>
              <a:gd name="csY17" fmla="*/ 2038822 h 2038822"/>
              <a:gd name="csX18" fmla="*/ 0 w 4067568"/>
              <a:gd name="csY18" fmla="*/ 1508728 h 2038822"/>
              <a:gd name="csX19" fmla="*/ 0 w 4067568"/>
              <a:gd name="csY19" fmla="*/ 1060187 h 2038822"/>
              <a:gd name="csX20" fmla="*/ 0 w 4067568"/>
              <a:gd name="csY20" fmla="*/ 509706 h 2038822"/>
              <a:gd name="csX21" fmla="*/ 0 w 4067568"/>
              <a:gd name="csY21" fmla="*/ 0 h 203882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4067568" h="2038822" fill="none" extrusionOk="0">
                <a:moveTo>
                  <a:pt x="0" y="0"/>
                </a:moveTo>
                <a:cubicBezTo>
                  <a:pt x="237710" y="-51614"/>
                  <a:pt x="379906" y="36593"/>
                  <a:pt x="662433" y="0"/>
                </a:cubicBezTo>
                <a:cubicBezTo>
                  <a:pt x="944960" y="-36593"/>
                  <a:pt x="1126448" y="43952"/>
                  <a:pt x="1284189" y="0"/>
                </a:cubicBezTo>
                <a:cubicBezTo>
                  <a:pt x="1441930" y="-43952"/>
                  <a:pt x="1642128" y="43503"/>
                  <a:pt x="1865270" y="0"/>
                </a:cubicBezTo>
                <a:cubicBezTo>
                  <a:pt x="2088412" y="-43503"/>
                  <a:pt x="2237591" y="61186"/>
                  <a:pt x="2446352" y="0"/>
                </a:cubicBezTo>
                <a:cubicBezTo>
                  <a:pt x="2655113" y="-61186"/>
                  <a:pt x="2863714" y="71028"/>
                  <a:pt x="3108784" y="0"/>
                </a:cubicBezTo>
                <a:cubicBezTo>
                  <a:pt x="3353854" y="-71028"/>
                  <a:pt x="3638330" y="25176"/>
                  <a:pt x="4067568" y="0"/>
                </a:cubicBezTo>
                <a:cubicBezTo>
                  <a:pt x="4071490" y="176962"/>
                  <a:pt x="4034763" y="266235"/>
                  <a:pt x="4067568" y="448541"/>
                </a:cubicBezTo>
                <a:cubicBezTo>
                  <a:pt x="4100373" y="630847"/>
                  <a:pt x="4029047" y="782280"/>
                  <a:pt x="4067568" y="978635"/>
                </a:cubicBezTo>
                <a:cubicBezTo>
                  <a:pt x="4106089" y="1174990"/>
                  <a:pt x="4026828" y="1332776"/>
                  <a:pt x="4067568" y="1427175"/>
                </a:cubicBezTo>
                <a:cubicBezTo>
                  <a:pt x="4108308" y="1521574"/>
                  <a:pt x="4033125" y="1870962"/>
                  <a:pt x="4067568" y="2038822"/>
                </a:cubicBezTo>
                <a:cubicBezTo>
                  <a:pt x="3904318" y="2069468"/>
                  <a:pt x="3754503" y="2000912"/>
                  <a:pt x="3567838" y="2038822"/>
                </a:cubicBezTo>
                <a:cubicBezTo>
                  <a:pt x="3381173" y="2076732"/>
                  <a:pt x="3213619" y="2000359"/>
                  <a:pt x="2905406" y="2038822"/>
                </a:cubicBezTo>
                <a:cubicBezTo>
                  <a:pt x="2597193" y="2077285"/>
                  <a:pt x="2536674" y="2007876"/>
                  <a:pt x="2365000" y="2038822"/>
                </a:cubicBezTo>
                <a:cubicBezTo>
                  <a:pt x="2193326" y="2069768"/>
                  <a:pt x="1953529" y="2007345"/>
                  <a:pt x="1702568" y="2038822"/>
                </a:cubicBezTo>
                <a:cubicBezTo>
                  <a:pt x="1451607" y="2070299"/>
                  <a:pt x="1367793" y="1999478"/>
                  <a:pt x="1202838" y="2038822"/>
                </a:cubicBezTo>
                <a:cubicBezTo>
                  <a:pt x="1037883" y="2078166"/>
                  <a:pt x="931814" y="1991730"/>
                  <a:pt x="743784" y="2038822"/>
                </a:cubicBezTo>
                <a:cubicBezTo>
                  <a:pt x="555754" y="2085914"/>
                  <a:pt x="218920" y="2029597"/>
                  <a:pt x="0" y="2038822"/>
                </a:cubicBezTo>
                <a:cubicBezTo>
                  <a:pt x="-61900" y="1857452"/>
                  <a:pt x="22217" y="1622823"/>
                  <a:pt x="0" y="1508728"/>
                </a:cubicBezTo>
                <a:cubicBezTo>
                  <a:pt x="-22217" y="1394633"/>
                  <a:pt x="17267" y="1196813"/>
                  <a:pt x="0" y="1060187"/>
                </a:cubicBezTo>
                <a:cubicBezTo>
                  <a:pt x="-17267" y="923561"/>
                  <a:pt x="1452" y="713306"/>
                  <a:pt x="0" y="509706"/>
                </a:cubicBezTo>
                <a:cubicBezTo>
                  <a:pt x="-1452" y="306106"/>
                  <a:pt x="5430" y="109869"/>
                  <a:pt x="0" y="0"/>
                </a:cubicBezTo>
                <a:close/>
              </a:path>
              <a:path w="4067568" h="2038822" stroke="0" extrusionOk="0">
                <a:moveTo>
                  <a:pt x="0" y="0"/>
                </a:moveTo>
                <a:cubicBezTo>
                  <a:pt x="161966" y="-3136"/>
                  <a:pt x="309420" y="39681"/>
                  <a:pt x="540405" y="0"/>
                </a:cubicBezTo>
                <a:cubicBezTo>
                  <a:pt x="771391" y="-39681"/>
                  <a:pt x="803341" y="26553"/>
                  <a:pt x="999460" y="0"/>
                </a:cubicBezTo>
                <a:cubicBezTo>
                  <a:pt x="1195580" y="-26553"/>
                  <a:pt x="1422995" y="22918"/>
                  <a:pt x="1661892" y="0"/>
                </a:cubicBezTo>
                <a:cubicBezTo>
                  <a:pt x="1900789" y="-22918"/>
                  <a:pt x="2017702" y="54623"/>
                  <a:pt x="2202298" y="0"/>
                </a:cubicBezTo>
                <a:cubicBezTo>
                  <a:pt x="2386894" y="-54623"/>
                  <a:pt x="2478271" y="49257"/>
                  <a:pt x="2742703" y="0"/>
                </a:cubicBezTo>
                <a:cubicBezTo>
                  <a:pt x="3007136" y="-49257"/>
                  <a:pt x="3260942" y="29707"/>
                  <a:pt x="3405135" y="0"/>
                </a:cubicBezTo>
                <a:cubicBezTo>
                  <a:pt x="3549328" y="-29707"/>
                  <a:pt x="3926436" y="5138"/>
                  <a:pt x="4067568" y="0"/>
                </a:cubicBezTo>
                <a:cubicBezTo>
                  <a:pt x="4112017" y="256878"/>
                  <a:pt x="4063907" y="355082"/>
                  <a:pt x="4067568" y="550482"/>
                </a:cubicBezTo>
                <a:cubicBezTo>
                  <a:pt x="4071229" y="745882"/>
                  <a:pt x="4012345" y="903030"/>
                  <a:pt x="4067568" y="1019411"/>
                </a:cubicBezTo>
                <a:cubicBezTo>
                  <a:pt x="4122791" y="1135792"/>
                  <a:pt x="4042655" y="1356636"/>
                  <a:pt x="4067568" y="1488340"/>
                </a:cubicBezTo>
                <a:cubicBezTo>
                  <a:pt x="4092481" y="1620044"/>
                  <a:pt x="4021659" y="1802558"/>
                  <a:pt x="4067568" y="2038822"/>
                </a:cubicBezTo>
                <a:cubicBezTo>
                  <a:pt x="3828738" y="2073289"/>
                  <a:pt x="3713287" y="1985228"/>
                  <a:pt x="3445811" y="2038822"/>
                </a:cubicBezTo>
                <a:cubicBezTo>
                  <a:pt x="3178335" y="2092416"/>
                  <a:pt x="3081622" y="1962490"/>
                  <a:pt x="2783379" y="2038822"/>
                </a:cubicBezTo>
                <a:cubicBezTo>
                  <a:pt x="2485136" y="2115154"/>
                  <a:pt x="2272968" y="1989565"/>
                  <a:pt x="2120946" y="2038822"/>
                </a:cubicBezTo>
                <a:cubicBezTo>
                  <a:pt x="1968924" y="2088079"/>
                  <a:pt x="1834556" y="2019240"/>
                  <a:pt x="1621216" y="2038822"/>
                </a:cubicBezTo>
                <a:cubicBezTo>
                  <a:pt x="1407876" y="2058404"/>
                  <a:pt x="1266116" y="2016448"/>
                  <a:pt x="1040135" y="2038822"/>
                </a:cubicBezTo>
                <a:cubicBezTo>
                  <a:pt x="814154" y="2061196"/>
                  <a:pt x="397709" y="2017519"/>
                  <a:pt x="0" y="2038822"/>
                </a:cubicBezTo>
                <a:cubicBezTo>
                  <a:pt x="-11375" y="1900249"/>
                  <a:pt x="52940" y="1651563"/>
                  <a:pt x="0" y="1529117"/>
                </a:cubicBezTo>
                <a:cubicBezTo>
                  <a:pt x="-52940" y="1406671"/>
                  <a:pt x="2319" y="1277899"/>
                  <a:pt x="0" y="1060187"/>
                </a:cubicBezTo>
                <a:cubicBezTo>
                  <a:pt x="-2319" y="842475"/>
                  <a:pt x="44169" y="816892"/>
                  <a:pt x="0" y="591258"/>
                </a:cubicBezTo>
                <a:cubicBezTo>
                  <a:pt x="-44169" y="365624"/>
                  <a:pt x="21685" y="145764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397434E-5310-89C9-66CB-CF16C7FBAF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77349" y="2971460"/>
            <a:ext cx="3505200" cy="175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70245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07FB2-BD4E-674A-2AFD-7A7540B81A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DC39E0-A4EE-735E-28A6-A74ED72937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2020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8000" dirty="0">
                <a:latin typeface="Gabriola" pitchFamily="82" charset="0"/>
              </a:rPr>
              <a:t>Symmetry Breaking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E1F1CAF7-2F9D-A99C-39EA-31BAD3FC0A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4724" y="1545771"/>
            <a:ext cx="4924746" cy="492474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79DD3797-E1B2-F16B-707B-F28CF164F000}"/>
              </a:ext>
            </a:extLst>
          </p:cNvPr>
          <p:cNvSpPr txBox="1"/>
          <p:nvPr/>
        </p:nvSpPr>
        <p:spPr>
          <a:xfrm>
            <a:off x="8599470" y="1654139"/>
            <a:ext cx="36986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Gabriola" pitchFamily="82" charset="0"/>
              </a:rPr>
              <a:t>Row 1</a:t>
            </a:r>
            <a:r>
              <a:rPr lang="en-US" sz="3600" dirty="0">
                <a:latin typeface="Gabriola" pitchFamily="82" charset="0"/>
              </a:rPr>
              <a:t>, used by Knuth</a:t>
            </a:r>
          </a:p>
        </p:txBody>
      </p:sp>
    </p:spTree>
    <p:extLst>
      <p:ext uri="{BB962C8B-B14F-4D97-AF65-F5344CB8AC3E}">
        <p14:creationId xmlns:p14="http://schemas.microsoft.com/office/powerpoint/2010/main" val="123229732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5F429C-8F60-E1FE-F63C-3F9902AEE2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3DE12F-C439-F3E0-9FAF-39F300F228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2020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8000" dirty="0">
                <a:latin typeface="Gabriola" pitchFamily="82" charset="0"/>
              </a:rPr>
              <a:t>Symmetry Breaking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098EEB96-9AB9-708C-10A3-2465748734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4724" y="1545771"/>
            <a:ext cx="4924746" cy="492474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1C94FEA-8978-505B-1D73-9DB74DA20A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4724" y="1535497"/>
            <a:ext cx="4924745" cy="492474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0921CC8-2A03-4D37-52D3-46527000FAE8}"/>
              </a:ext>
            </a:extLst>
          </p:cNvPr>
          <p:cNvSpPr txBox="1"/>
          <p:nvPr/>
        </p:nvSpPr>
        <p:spPr>
          <a:xfrm>
            <a:off x="8722760" y="2219218"/>
            <a:ext cx="36986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Gabriola" pitchFamily="82" charset="0"/>
              </a:rPr>
              <a:t>Row 2</a:t>
            </a:r>
            <a:endParaRPr lang="en-US" sz="3600" dirty="0">
              <a:latin typeface="Gabriola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949024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BA2E11-2293-088A-8023-97091C5D33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47C0F7-B69E-696F-D7CA-7207DA2F5E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2020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8000" dirty="0">
                <a:latin typeface="Gabriola" pitchFamily="82" charset="0"/>
              </a:rPr>
              <a:t>Symmetry Breaking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747BC3C2-D474-C547-4E5B-1B8346CA61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4724" y="1545771"/>
            <a:ext cx="4924746" cy="492474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06195D6-F7EA-D2C4-85DB-C51549AD51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4723" y="1535496"/>
            <a:ext cx="4924745" cy="492474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3AB3EB6-769F-46E4-E4B0-755C845FED06}"/>
              </a:ext>
            </a:extLst>
          </p:cNvPr>
          <p:cNvSpPr txBox="1"/>
          <p:nvPr/>
        </p:nvSpPr>
        <p:spPr>
          <a:xfrm>
            <a:off x="8712486" y="3351537"/>
            <a:ext cx="36986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Gabriola" pitchFamily="82" charset="0"/>
              </a:rPr>
              <a:t>Row 4</a:t>
            </a:r>
            <a:endParaRPr lang="en-US" sz="3600" dirty="0">
              <a:latin typeface="Gabriola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706631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D6E09B-848F-4464-8C63-0762ECB893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790957-4F03-338A-6710-CEF54C524F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2020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8000" dirty="0">
                <a:latin typeface="Gabriola" pitchFamily="82" charset="0"/>
              </a:rPr>
              <a:t>Symmetry Breaking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5EF7D142-58A6-B073-007F-8520631EC2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4724" y="1545771"/>
            <a:ext cx="4924746" cy="492474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C2CDE17-385B-DE0A-D71A-B29A41B129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4723" y="1535496"/>
            <a:ext cx="4924745" cy="492474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55CF916-5875-22BE-A528-2EF3C5B4B2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4720" y="1525221"/>
            <a:ext cx="4924745" cy="495557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6830FD8-E31D-39CD-BE2D-8526CA8EAF0C}"/>
              </a:ext>
            </a:extLst>
          </p:cNvPr>
          <p:cNvSpPr txBox="1"/>
          <p:nvPr/>
        </p:nvSpPr>
        <p:spPr>
          <a:xfrm>
            <a:off x="1181529" y="3379791"/>
            <a:ext cx="36986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Gabriola" pitchFamily="82" charset="0"/>
              </a:rPr>
              <a:t>Main diagonal</a:t>
            </a:r>
            <a:endParaRPr lang="en-US" sz="3600" dirty="0">
              <a:latin typeface="Gabriola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705654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9A61EE-C6C0-2DFC-D3DD-5B7BBD288A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7B9C23-A872-F1FE-176E-CCB5D0C608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8000" dirty="0">
                <a:latin typeface="Gabriola" pitchFamily="82" charset="0"/>
              </a:rPr>
              <a:t>Symmetry Breaking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E6E0391-F0BD-B96A-07F8-868B2FCF11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0571" y="2114321"/>
            <a:ext cx="2836151" cy="284842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7ED4C6A-0A12-C0B7-3954-E44AA19ED9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2917" y="2114321"/>
            <a:ext cx="2836151" cy="284842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695497E-3635-AD5E-31C7-42CC5196031D}"/>
              </a:ext>
            </a:extLst>
          </p:cNvPr>
          <p:cNvSpPr txBox="1"/>
          <p:nvPr/>
        </p:nvSpPr>
        <p:spPr>
          <a:xfrm>
            <a:off x="1850571" y="5155550"/>
            <a:ext cx="28085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Gabriola" pitchFamily="82" charset="0"/>
              </a:rPr>
              <a:t>Plus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77459B3-3CC3-A201-DFCC-245E8E8348FC}"/>
              </a:ext>
            </a:extLst>
          </p:cNvPr>
          <p:cNvSpPr txBox="1"/>
          <p:nvPr/>
        </p:nvSpPr>
        <p:spPr>
          <a:xfrm>
            <a:off x="7546735" y="5155550"/>
            <a:ext cx="28085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Gabriola" pitchFamily="82" charset="0"/>
              </a:rPr>
              <a:t>Cross</a:t>
            </a:r>
          </a:p>
        </p:txBody>
      </p:sp>
    </p:spTree>
    <p:extLst>
      <p:ext uri="{BB962C8B-B14F-4D97-AF65-F5344CB8AC3E}">
        <p14:creationId xmlns:p14="http://schemas.microsoft.com/office/powerpoint/2010/main" val="70991754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140745-FC71-355A-4CC5-C446B8A483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F9DDE4-420B-1420-DD03-89DFEEA6E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8000" dirty="0">
                <a:latin typeface="Gabriola" pitchFamily="82" charset="0"/>
              </a:rPr>
              <a:t>Symmetry Breaking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3AE2D91-B36F-7D12-0C47-DEC6B5DC64F1}"/>
              </a:ext>
            </a:extLst>
          </p:cNvPr>
          <p:cNvSpPr txBox="1"/>
          <p:nvPr/>
        </p:nvSpPr>
        <p:spPr>
          <a:xfrm>
            <a:off x="3041416" y="5484688"/>
            <a:ext cx="67192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Gabriola" pitchFamily="82" charset="0"/>
              </a:rPr>
              <a:t>We can additional clauses to the  Plus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F5646A3-0186-7816-056F-20D00F217A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7338" y="2162189"/>
            <a:ext cx="2838709" cy="285099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5F14426-5D42-79FD-8FC7-B09646EA71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1978" y="2162189"/>
            <a:ext cx="2838709" cy="2850998"/>
          </a:xfrm>
          <a:prstGeom prst="rect">
            <a:avLst/>
          </a:prstGeom>
        </p:spPr>
      </p:pic>
      <p:pic>
        <p:nvPicPr>
          <p:cNvPr id="11" name="Picture 10" descr="Tick PNG - Tick Mark Symbol Transparent Pictures, Free Download - Free Transparent  PNG Logos">
            <a:extLst>
              <a:ext uri="{FF2B5EF4-FFF2-40B4-BE49-F238E27FC236}">
                <a16:creationId xmlns:a16="http://schemas.microsoft.com/office/drawing/2014/main" id="{B42C29BD-F42B-3F43-D713-5C189399A5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5695" y="2770605"/>
            <a:ext cx="1149996" cy="1316789"/>
          </a:xfrm>
          <a:prstGeom prst="rect">
            <a:avLst/>
          </a:prstGeom>
        </p:spPr>
      </p:pic>
      <p:pic>
        <p:nvPicPr>
          <p:cNvPr id="12" name="Picture 11" descr="Cross Check Symbol on Transparent Background 23556636 PNG">
            <a:extLst>
              <a:ext uri="{FF2B5EF4-FFF2-40B4-BE49-F238E27FC236}">
                <a16:creationId xmlns:a16="http://schemas.microsoft.com/office/drawing/2014/main" id="{59E0C6B9-0858-69FC-9325-CE86C18E12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68909" y="2686553"/>
            <a:ext cx="1384891" cy="1384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76702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A44DC4-6A26-39E8-E6A3-99F8A5226C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8000" b="1" dirty="0">
                <a:latin typeface="Gabriola" pitchFamily="82" charset="0"/>
              </a:rPr>
              <a:t>What we did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5A609C-C2CD-BC4F-D1A5-B8910CE3FD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AutoNum type="arabicParenR"/>
            </a:pPr>
            <a:r>
              <a:rPr lang="en-US" sz="4400" dirty="0">
                <a:latin typeface="Gabriola" pitchFamily="82" charset="0"/>
              </a:rPr>
              <a:t>Considered </a:t>
            </a:r>
            <a:r>
              <a:rPr lang="en-US" sz="4400" b="1" dirty="0">
                <a:latin typeface="Gabriola" pitchFamily="82" charset="0"/>
              </a:rPr>
              <a:t>1548</a:t>
            </a:r>
            <a:r>
              <a:rPr lang="en-US" sz="4400" dirty="0">
                <a:latin typeface="Gabriola" pitchFamily="82" charset="0"/>
              </a:rPr>
              <a:t> combinations of encodings</a:t>
            </a:r>
          </a:p>
          <a:p>
            <a:pPr marL="514350" indent="-514350">
              <a:buAutoNum type="arabicParenR"/>
            </a:pPr>
            <a:endParaRPr lang="en-US" sz="4400" dirty="0">
              <a:latin typeface="Gabriola" pitchFamily="82" charset="0"/>
            </a:endParaRPr>
          </a:p>
          <a:p>
            <a:pPr marL="514350" indent="-514350">
              <a:buAutoNum type="arabicParenR"/>
            </a:pPr>
            <a:r>
              <a:rPr lang="en-US" sz="4400" dirty="0">
                <a:latin typeface="Gabriola" pitchFamily="82" charset="0"/>
              </a:rPr>
              <a:t>Evaluated them all (</a:t>
            </a:r>
            <a:r>
              <a:rPr lang="en-US" sz="4400" dirty="0" err="1">
                <a:latin typeface="Gabriola" pitchFamily="82" charset="0"/>
              </a:rPr>
              <a:t>Kissat</a:t>
            </a:r>
            <a:r>
              <a:rPr lang="en-US" sz="4400" dirty="0">
                <a:latin typeface="Gabriola" pitchFamily="82" charset="0"/>
              </a:rPr>
              <a:t> 4.0.4, personal computer)</a:t>
            </a:r>
          </a:p>
          <a:p>
            <a:pPr marL="514350" indent="-514350">
              <a:buAutoNum type="arabicParenR"/>
            </a:pPr>
            <a:endParaRPr lang="en-US" sz="4400" dirty="0">
              <a:latin typeface="Gabriola" pitchFamily="82" charset="0"/>
            </a:endParaRPr>
          </a:p>
          <a:p>
            <a:pPr marL="514350" indent="-514350">
              <a:buAutoNum type="arabicParenR"/>
            </a:pPr>
            <a:r>
              <a:rPr lang="en-US" sz="4400" dirty="0">
                <a:latin typeface="Gabriola" pitchFamily="82" charset="0"/>
              </a:rPr>
              <a:t>Analyzed the data and made it publicly available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F3008D8-95FA-ACE3-C61A-E6F3A83B9455}"/>
              </a:ext>
            </a:extLst>
          </p:cNvPr>
          <p:cNvSpPr/>
          <p:nvPr/>
        </p:nvSpPr>
        <p:spPr>
          <a:xfrm>
            <a:off x="662940" y="1765300"/>
            <a:ext cx="628650" cy="723266"/>
          </a:xfrm>
          <a:custGeom>
            <a:avLst/>
            <a:gdLst>
              <a:gd name="csX0" fmla="*/ 0 w 628650"/>
              <a:gd name="csY0" fmla="*/ 0 h 723266"/>
              <a:gd name="csX1" fmla="*/ 326898 w 628650"/>
              <a:gd name="csY1" fmla="*/ 0 h 723266"/>
              <a:gd name="csX2" fmla="*/ 628650 w 628650"/>
              <a:gd name="csY2" fmla="*/ 0 h 723266"/>
              <a:gd name="csX3" fmla="*/ 628650 w 628650"/>
              <a:gd name="csY3" fmla="*/ 339935 h 723266"/>
              <a:gd name="csX4" fmla="*/ 628650 w 628650"/>
              <a:gd name="csY4" fmla="*/ 723266 h 723266"/>
              <a:gd name="csX5" fmla="*/ 326898 w 628650"/>
              <a:gd name="csY5" fmla="*/ 723266 h 723266"/>
              <a:gd name="csX6" fmla="*/ 0 w 628650"/>
              <a:gd name="csY6" fmla="*/ 723266 h 723266"/>
              <a:gd name="csX7" fmla="*/ 0 w 628650"/>
              <a:gd name="csY7" fmla="*/ 368866 h 723266"/>
              <a:gd name="csX8" fmla="*/ 0 w 628650"/>
              <a:gd name="csY8" fmla="*/ 0 h 72326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628650" h="723266" fill="none" extrusionOk="0">
                <a:moveTo>
                  <a:pt x="0" y="0"/>
                </a:moveTo>
                <a:cubicBezTo>
                  <a:pt x="67477" y="-35654"/>
                  <a:pt x="203108" y="6454"/>
                  <a:pt x="326898" y="0"/>
                </a:cubicBezTo>
                <a:cubicBezTo>
                  <a:pt x="450688" y="-6454"/>
                  <a:pt x="538646" y="9518"/>
                  <a:pt x="628650" y="0"/>
                </a:cubicBezTo>
                <a:cubicBezTo>
                  <a:pt x="653972" y="107732"/>
                  <a:pt x="603108" y="179852"/>
                  <a:pt x="628650" y="339935"/>
                </a:cubicBezTo>
                <a:cubicBezTo>
                  <a:pt x="654192" y="500018"/>
                  <a:pt x="625000" y="537269"/>
                  <a:pt x="628650" y="723266"/>
                </a:cubicBezTo>
                <a:cubicBezTo>
                  <a:pt x="483693" y="733165"/>
                  <a:pt x="410430" y="718653"/>
                  <a:pt x="326898" y="723266"/>
                </a:cubicBezTo>
                <a:cubicBezTo>
                  <a:pt x="243366" y="727879"/>
                  <a:pt x="128538" y="691324"/>
                  <a:pt x="0" y="723266"/>
                </a:cubicBezTo>
                <a:cubicBezTo>
                  <a:pt x="-32552" y="605060"/>
                  <a:pt x="15756" y="534524"/>
                  <a:pt x="0" y="368866"/>
                </a:cubicBezTo>
                <a:cubicBezTo>
                  <a:pt x="-15756" y="203208"/>
                  <a:pt x="29672" y="127187"/>
                  <a:pt x="0" y="0"/>
                </a:cubicBezTo>
                <a:close/>
              </a:path>
              <a:path w="628650" h="723266" stroke="0" extrusionOk="0">
                <a:moveTo>
                  <a:pt x="0" y="0"/>
                </a:moveTo>
                <a:cubicBezTo>
                  <a:pt x="146390" y="-13730"/>
                  <a:pt x="168829" y="19704"/>
                  <a:pt x="308039" y="0"/>
                </a:cubicBezTo>
                <a:cubicBezTo>
                  <a:pt x="447249" y="-19704"/>
                  <a:pt x="510752" y="21296"/>
                  <a:pt x="628650" y="0"/>
                </a:cubicBezTo>
                <a:cubicBezTo>
                  <a:pt x="659743" y="133413"/>
                  <a:pt x="586935" y="285842"/>
                  <a:pt x="628650" y="376098"/>
                </a:cubicBezTo>
                <a:cubicBezTo>
                  <a:pt x="670365" y="466354"/>
                  <a:pt x="591613" y="556881"/>
                  <a:pt x="628650" y="723266"/>
                </a:cubicBezTo>
                <a:cubicBezTo>
                  <a:pt x="496538" y="730262"/>
                  <a:pt x="462300" y="703367"/>
                  <a:pt x="326898" y="723266"/>
                </a:cubicBezTo>
                <a:cubicBezTo>
                  <a:pt x="191496" y="743165"/>
                  <a:pt x="136504" y="711687"/>
                  <a:pt x="0" y="723266"/>
                </a:cubicBezTo>
                <a:cubicBezTo>
                  <a:pt x="-35530" y="557651"/>
                  <a:pt x="30131" y="540470"/>
                  <a:pt x="0" y="376098"/>
                </a:cubicBezTo>
                <a:cubicBezTo>
                  <a:pt x="-30131" y="211726"/>
                  <a:pt x="9455" y="159915"/>
                  <a:pt x="0" y="0"/>
                </a:cubicBez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dirty="0">
                <a:solidFill>
                  <a:schemeClr val="tx1"/>
                </a:solidFill>
                <a:latin typeface="Gabriola" pitchFamily="82" charset="0"/>
              </a:rPr>
              <a:t>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97A3956-8A2B-3424-CE88-2A81A48CDDB8}"/>
              </a:ext>
            </a:extLst>
          </p:cNvPr>
          <p:cNvSpPr/>
          <p:nvPr/>
        </p:nvSpPr>
        <p:spPr>
          <a:xfrm>
            <a:off x="662940" y="3212306"/>
            <a:ext cx="628650" cy="723266"/>
          </a:xfrm>
          <a:custGeom>
            <a:avLst/>
            <a:gdLst>
              <a:gd name="csX0" fmla="*/ 0 w 628650"/>
              <a:gd name="csY0" fmla="*/ 0 h 723266"/>
              <a:gd name="csX1" fmla="*/ 326898 w 628650"/>
              <a:gd name="csY1" fmla="*/ 0 h 723266"/>
              <a:gd name="csX2" fmla="*/ 628650 w 628650"/>
              <a:gd name="csY2" fmla="*/ 0 h 723266"/>
              <a:gd name="csX3" fmla="*/ 628650 w 628650"/>
              <a:gd name="csY3" fmla="*/ 339935 h 723266"/>
              <a:gd name="csX4" fmla="*/ 628650 w 628650"/>
              <a:gd name="csY4" fmla="*/ 723266 h 723266"/>
              <a:gd name="csX5" fmla="*/ 326898 w 628650"/>
              <a:gd name="csY5" fmla="*/ 723266 h 723266"/>
              <a:gd name="csX6" fmla="*/ 0 w 628650"/>
              <a:gd name="csY6" fmla="*/ 723266 h 723266"/>
              <a:gd name="csX7" fmla="*/ 0 w 628650"/>
              <a:gd name="csY7" fmla="*/ 368866 h 723266"/>
              <a:gd name="csX8" fmla="*/ 0 w 628650"/>
              <a:gd name="csY8" fmla="*/ 0 h 72326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628650" h="723266" fill="none" extrusionOk="0">
                <a:moveTo>
                  <a:pt x="0" y="0"/>
                </a:moveTo>
                <a:cubicBezTo>
                  <a:pt x="67477" y="-35654"/>
                  <a:pt x="203108" y="6454"/>
                  <a:pt x="326898" y="0"/>
                </a:cubicBezTo>
                <a:cubicBezTo>
                  <a:pt x="450688" y="-6454"/>
                  <a:pt x="538646" y="9518"/>
                  <a:pt x="628650" y="0"/>
                </a:cubicBezTo>
                <a:cubicBezTo>
                  <a:pt x="653972" y="107732"/>
                  <a:pt x="603108" y="179852"/>
                  <a:pt x="628650" y="339935"/>
                </a:cubicBezTo>
                <a:cubicBezTo>
                  <a:pt x="654192" y="500018"/>
                  <a:pt x="625000" y="537269"/>
                  <a:pt x="628650" y="723266"/>
                </a:cubicBezTo>
                <a:cubicBezTo>
                  <a:pt x="483693" y="733165"/>
                  <a:pt x="410430" y="718653"/>
                  <a:pt x="326898" y="723266"/>
                </a:cubicBezTo>
                <a:cubicBezTo>
                  <a:pt x="243366" y="727879"/>
                  <a:pt x="128538" y="691324"/>
                  <a:pt x="0" y="723266"/>
                </a:cubicBezTo>
                <a:cubicBezTo>
                  <a:pt x="-32552" y="605060"/>
                  <a:pt x="15756" y="534524"/>
                  <a:pt x="0" y="368866"/>
                </a:cubicBezTo>
                <a:cubicBezTo>
                  <a:pt x="-15756" y="203208"/>
                  <a:pt x="29672" y="127187"/>
                  <a:pt x="0" y="0"/>
                </a:cubicBezTo>
                <a:close/>
              </a:path>
              <a:path w="628650" h="723266" stroke="0" extrusionOk="0">
                <a:moveTo>
                  <a:pt x="0" y="0"/>
                </a:moveTo>
                <a:cubicBezTo>
                  <a:pt x="146390" y="-13730"/>
                  <a:pt x="168829" y="19704"/>
                  <a:pt x="308039" y="0"/>
                </a:cubicBezTo>
                <a:cubicBezTo>
                  <a:pt x="447249" y="-19704"/>
                  <a:pt x="510752" y="21296"/>
                  <a:pt x="628650" y="0"/>
                </a:cubicBezTo>
                <a:cubicBezTo>
                  <a:pt x="659743" y="133413"/>
                  <a:pt x="586935" y="285842"/>
                  <a:pt x="628650" y="376098"/>
                </a:cubicBezTo>
                <a:cubicBezTo>
                  <a:pt x="670365" y="466354"/>
                  <a:pt x="591613" y="556881"/>
                  <a:pt x="628650" y="723266"/>
                </a:cubicBezTo>
                <a:cubicBezTo>
                  <a:pt x="496538" y="730262"/>
                  <a:pt x="462300" y="703367"/>
                  <a:pt x="326898" y="723266"/>
                </a:cubicBezTo>
                <a:cubicBezTo>
                  <a:pt x="191496" y="743165"/>
                  <a:pt x="136504" y="711687"/>
                  <a:pt x="0" y="723266"/>
                </a:cubicBezTo>
                <a:cubicBezTo>
                  <a:pt x="-35530" y="557651"/>
                  <a:pt x="30131" y="540470"/>
                  <a:pt x="0" y="376098"/>
                </a:cubicBezTo>
                <a:cubicBezTo>
                  <a:pt x="-30131" y="211726"/>
                  <a:pt x="9455" y="159915"/>
                  <a:pt x="0" y="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dirty="0">
                <a:solidFill>
                  <a:schemeClr val="tx1"/>
                </a:solidFill>
                <a:latin typeface="Gabriola" pitchFamily="82" charset="0"/>
              </a:rPr>
              <a:t>2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02DD30A-AEA0-CDD7-7E6D-A22F5DFF49CA}"/>
              </a:ext>
            </a:extLst>
          </p:cNvPr>
          <p:cNvSpPr/>
          <p:nvPr/>
        </p:nvSpPr>
        <p:spPr>
          <a:xfrm>
            <a:off x="651510" y="4659312"/>
            <a:ext cx="628650" cy="723266"/>
          </a:xfrm>
          <a:custGeom>
            <a:avLst/>
            <a:gdLst>
              <a:gd name="csX0" fmla="*/ 0 w 628650"/>
              <a:gd name="csY0" fmla="*/ 0 h 723266"/>
              <a:gd name="csX1" fmla="*/ 326898 w 628650"/>
              <a:gd name="csY1" fmla="*/ 0 h 723266"/>
              <a:gd name="csX2" fmla="*/ 628650 w 628650"/>
              <a:gd name="csY2" fmla="*/ 0 h 723266"/>
              <a:gd name="csX3" fmla="*/ 628650 w 628650"/>
              <a:gd name="csY3" fmla="*/ 339935 h 723266"/>
              <a:gd name="csX4" fmla="*/ 628650 w 628650"/>
              <a:gd name="csY4" fmla="*/ 723266 h 723266"/>
              <a:gd name="csX5" fmla="*/ 326898 w 628650"/>
              <a:gd name="csY5" fmla="*/ 723266 h 723266"/>
              <a:gd name="csX6" fmla="*/ 0 w 628650"/>
              <a:gd name="csY6" fmla="*/ 723266 h 723266"/>
              <a:gd name="csX7" fmla="*/ 0 w 628650"/>
              <a:gd name="csY7" fmla="*/ 368866 h 723266"/>
              <a:gd name="csX8" fmla="*/ 0 w 628650"/>
              <a:gd name="csY8" fmla="*/ 0 h 72326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628650" h="723266" fill="none" extrusionOk="0">
                <a:moveTo>
                  <a:pt x="0" y="0"/>
                </a:moveTo>
                <a:cubicBezTo>
                  <a:pt x="67477" y="-35654"/>
                  <a:pt x="203108" y="6454"/>
                  <a:pt x="326898" y="0"/>
                </a:cubicBezTo>
                <a:cubicBezTo>
                  <a:pt x="450688" y="-6454"/>
                  <a:pt x="538646" y="9518"/>
                  <a:pt x="628650" y="0"/>
                </a:cubicBezTo>
                <a:cubicBezTo>
                  <a:pt x="653972" y="107732"/>
                  <a:pt x="603108" y="179852"/>
                  <a:pt x="628650" y="339935"/>
                </a:cubicBezTo>
                <a:cubicBezTo>
                  <a:pt x="654192" y="500018"/>
                  <a:pt x="625000" y="537269"/>
                  <a:pt x="628650" y="723266"/>
                </a:cubicBezTo>
                <a:cubicBezTo>
                  <a:pt x="483693" y="733165"/>
                  <a:pt x="410430" y="718653"/>
                  <a:pt x="326898" y="723266"/>
                </a:cubicBezTo>
                <a:cubicBezTo>
                  <a:pt x="243366" y="727879"/>
                  <a:pt x="128538" y="691324"/>
                  <a:pt x="0" y="723266"/>
                </a:cubicBezTo>
                <a:cubicBezTo>
                  <a:pt x="-32552" y="605060"/>
                  <a:pt x="15756" y="534524"/>
                  <a:pt x="0" y="368866"/>
                </a:cubicBezTo>
                <a:cubicBezTo>
                  <a:pt x="-15756" y="203208"/>
                  <a:pt x="29672" y="127187"/>
                  <a:pt x="0" y="0"/>
                </a:cubicBezTo>
                <a:close/>
              </a:path>
              <a:path w="628650" h="723266" stroke="0" extrusionOk="0">
                <a:moveTo>
                  <a:pt x="0" y="0"/>
                </a:moveTo>
                <a:cubicBezTo>
                  <a:pt x="146390" y="-13730"/>
                  <a:pt x="168829" y="19704"/>
                  <a:pt x="308039" y="0"/>
                </a:cubicBezTo>
                <a:cubicBezTo>
                  <a:pt x="447249" y="-19704"/>
                  <a:pt x="510752" y="21296"/>
                  <a:pt x="628650" y="0"/>
                </a:cubicBezTo>
                <a:cubicBezTo>
                  <a:pt x="659743" y="133413"/>
                  <a:pt x="586935" y="285842"/>
                  <a:pt x="628650" y="376098"/>
                </a:cubicBezTo>
                <a:cubicBezTo>
                  <a:pt x="670365" y="466354"/>
                  <a:pt x="591613" y="556881"/>
                  <a:pt x="628650" y="723266"/>
                </a:cubicBezTo>
                <a:cubicBezTo>
                  <a:pt x="496538" y="730262"/>
                  <a:pt x="462300" y="703367"/>
                  <a:pt x="326898" y="723266"/>
                </a:cubicBezTo>
                <a:cubicBezTo>
                  <a:pt x="191496" y="743165"/>
                  <a:pt x="136504" y="711687"/>
                  <a:pt x="0" y="723266"/>
                </a:cubicBezTo>
                <a:cubicBezTo>
                  <a:pt x="-35530" y="557651"/>
                  <a:pt x="30131" y="540470"/>
                  <a:pt x="0" y="376098"/>
                </a:cubicBezTo>
                <a:cubicBezTo>
                  <a:pt x="-30131" y="211726"/>
                  <a:pt x="9455" y="159915"/>
                  <a:pt x="0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dirty="0">
                <a:solidFill>
                  <a:schemeClr val="tx1"/>
                </a:solidFill>
                <a:latin typeface="Gabriola" pitchFamily="82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63336431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FA3ECA-A1F8-7B44-D4CA-E9F49CB799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626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8000" dirty="0">
                <a:latin typeface="Gabriola" pitchFamily="82" charset="0"/>
              </a:rPr>
              <a:t>Have fun with the data!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EDB0C45-9F8C-B2BB-91C2-DE3D95DA09FB}"/>
              </a:ext>
            </a:extLst>
          </p:cNvPr>
          <p:cNvSpPr txBox="1"/>
          <p:nvPr/>
        </p:nvSpPr>
        <p:spPr>
          <a:xfrm>
            <a:off x="1332251" y="5784989"/>
            <a:ext cx="952749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dirty="0">
                <a:solidFill>
                  <a:schemeClr val="tx2">
                    <a:lumMod val="75000"/>
                    <a:lumOff val="2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https://queen-</a:t>
            </a:r>
            <a:r>
              <a:rPr lang="en-US" sz="40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encodings.surge.sh</a:t>
            </a:r>
            <a:r>
              <a:rPr lang="en-US" sz="4000" dirty="0">
                <a:solidFill>
                  <a:schemeClr val="tx2">
                    <a:lumMod val="75000"/>
                    <a:lumOff val="2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65669C7-742E-5DAC-7C5C-5870348E78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3968" y="1539015"/>
            <a:ext cx="7144062" cy="4072871"/>
          </a:xfrm>
          <a:custGeom>
            <a:avLst/>
            <a:gdLst>
              <a:gd name="csX0" fmla="*/ 0 w 7144062"/>
              <a:gd name="csY0" fmla="*/ 0 h 4072871"/>
              <a:gd name="csX1" fmla="*/ 381017 w 7144062"/>
              <a:gd name="csY1" fmla="*/ 0 h 4072871"/>
              <a:gd name="csX2" fmla="*/ 1047796 w 7144062"/>
              <a:gd name="csY2" fmla="*/ 0 h 4072871"/>
              <a:gd name="csX3" fmla="*/ 1428812 w 7144062"/>
              <a:gd name="csY3" fmla="*/ 0 h 4072871"/>
              <a:gd name="csX4" fmla="*/ 1809829 w 7144062"/>
              <a:gd name="csY4" fmla="*/ 0 h 4072871"/>
              <a:gd name="csX5" fmla="*/ 2548049 w 7144062"/>
              <a:gd name="csY5" fmla="*/ 0 h 4072871"/>
              <a:gd name="csX6" fmla="*/ 3143387 w 7144062"/>
              <a:gd name="csY6" fmla="*/ 0 h 4072871"/>
              <a:gd name="csX7" fmla="*/ 3524404 w 7144062"/>
              <a:gd name="csY7" fmla="*/ 0 h 4072871"/>
              <a:gd name="csX8" fmla="*/ 4119742 w 7144062"/>
              <a:gd name="csY8" fmla="*/ 0 h 4072871"/>
              <a:gd name="csX9" fmla="*/ 4857962 w 7144062"/>
              <a:gd name="csY9" fmla="*/ 0 h 4072871"/>
              <a:gd name="csX10" fmla="*/ 5381860 w 7144062"/>
              <a:gd name="csY10" fmla="*/ 0 h 4072871"/>
              <a:gd name="csX11" fmla="*/ 5905758 w 7144062"/>
              <a:gd name="csY11" fmla="*/ 0 h 4072871"/>
              <a:gd name="csX12" fmla="*/ 6501096 w 7144062"/>
              <a:gd name="csY12" fmla="*/ 0 h 4072871"/>
              <a:gd name="csX13" fmla="*/ 7144062 w 7144062"/>
              <a:gd name="csY13" fmla="*/ 0 h 4072871"/>
              <a:gd name="csX14" fmla="*/ 7144062 w 7144062"/>
              <a:gd name="csY14" fmla="*/ 622567 h 4072871"/>
              <a:gd name="csX15" fmla="*/ 7144062 w 7144062"/>
              <a:gd name="csY15" fmla="*/ 1285864 h 4072871"/>
              <a:gd name="csX16" fmla="*/ 7144062 w 7144062"/>
              <a:gd name="csY16" fmla="*/ 1826974 h 4072871"/>
              <a:gd name="csX17" fmla="*/ 7144062 w 7144062"/>
              <a:gd name="csY17" fmla="*/ 2327355 h 4072871"/>
              <a:gd name="csX18" fmla="*/ 7144062 w 7144062"/>
              <a:gd name="csY18" fmla="*/ 2909194 h 4072871"/>
              <a:gd name="csX19" fmla="*/ 7144062 w 7144062"/>
              <a:gd name="csY19" fmla="*/ 3531761 h 4072871"/>
              <a:gd name="csX20" fmla="*/ 7144062 w 7144062"/>
              <a:gd name="csY20" fmla="*/ 4072871 h 4072871"/>
              <a:gd name="csX21" fmla="*/ 6477283 w 7144062"/>
              <a:gd name="csY21" fmla="*/ 4072871 h 4072871"/>
              <a:gd name="csX22" fmla="*/ 5953385 w 7144062"/>
              <a:gd name="csY22" fmla="*/ 4072871 h 4072871"/>
              <a:gd name="csX23" fmla="*/ 5429487 w 7144062"/>
              <a:gd name="csY23" fmla="*/ 4072871 h 4072871"/>
              <a:gd name="csX24" fmla="*/ 4905589 w 7144062"/>
              <a:gd name="csY24" fmla="*/ 4072871 h 4072871"/>
              <a:gd name="csX25" fmla="*/ 4381691 w 7144062"/>
              <a:gd name="csY25" fmla="*/ 4072871 h 4072871"/>
              <a:gd name="csX26" fmla="*/ 3714912 w 7144062"/>
              <a:gd name="csY26" fmla="*/ 4072871 h 4072871"/>
              <a:gd name="csX27" fmla="*/ 3119574 w 7144062"/>
              <a:gd name="csY27" fmla="*/ 4072871 h 4072871"/>
              <a:gd name="csX28" fmla="*/ 2738557 w 7144062"/>
              <a:gd name="csY28" fmla="*/ 4072871 h 4072871"/>
              <a:gd name="csX29" fmla="*/ 2214659 w 7144062"/>
              <a:gd name="csY29" fmla="*/ 4072871 h 4072871"/>
              <a:gd name="csX30" fmla="*/ 1547880 w 7144062"/>
              <a:gd name="csY30" fmla="*/ 4072871 h 4072871"/>
              <a:gd name="csX31" fmla="*/ 1095423 w 7144062"/>
              <a:gd name="csY31" fmla="*/ 4072871 h 4072871"/>
              <a:gd name="csX32" fmla="*/ 0 w 7144062"/>
              <a:gd name="csY32" fmla="*/ 4072871 h 4072871"/>
              <a:gd name="csX33" fmla="*/ 0 w 7144062"/>
              <a:gd name="csY33" fmla="*/ 3409575 h 4072871"/>
              <a:gd name="csX34" fmla="*/ 0 w 7144062"/>
              <a:gd name="csY34" fmla="*/ 2746279 h 4072871"/>
              <a:gd name="csX35" fmla="*/ 0 w 7144062"/>
              <a:gd name="csY35" fmla="*/ 2286626 h 4072871"/>
              <a:gd name="csX36" fmla="*/ 0 w 7144062"/>
              <a:gd name="csY36" fmla="*/ 1704787 h 4072871"/>
              <a:gd name="csX37" fmla="*/ 0 w 7144062"/>
              <a:gd name="csY37" fmla="*/ 1204406 h 4072871"/>
              <a:gd name="csX38" fmla="*/ 0 w 7144062"/>
              <a:gd name="csY38" fmla="*/ 704025 h 4072871"/>
              <a:gd name="csX39" fmla="*/ 0 w 7144062"/>
              <a:gd name="csY39" fmla="*/ 0 h 407287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</a:cxnLst>
            <a:rect l="l" t="t" r="r" b="b"/>
            <a:pathLst>
              <a:path w="7144062" h="4072871" fill="none" extrusionOk="0">
                <a:moveTo>
                  <a:pt x="0" y="0"/>
                </a:moveTo>
                <a:cubicBezTo>
                  <a:pt x="101219" y="-42660"/>
                  <a:pt x="217119" y="20927"/>
                  <a:pt x="381017" y="0"/>
                </a:cubicBezTo>
                <a:cubicBezTo>
                  <a:pt x="544915" y="-20927"/>
                  <a:pt x="732525" y="20820"/>
                  <a:pt x="1047796" y="0"/>
                </a:cubicBezTo>
                <a:cubicBezTo>
                  <a:pt x="1363067" y="-20820"/>
                  <a:pt x="1257636" y="42579"/>
                  <a:pt x="1428812" y="0"/>
                </a:cubicBezTo>
                <a:cubicBezTo>
                  <a:pt x="1599988" y="-42579"/>
                  <a:pt x="1642633" y="28274"/>
                  <a:pt x="1809829" y="0"/>
                </a:cubicBezTo>
                <a:cubicBezTo>
                  <a:pt x="1977025" y="-28274"/>
                  <a:pt x="2231880" y="64880"/>
                  <a:pt x="2548049" y="0"/>
                </a:cubicBezTo>
                <a:cubicBezTo>
                  <a:pt x="2864218" y="-64880"/>
                  <a:pt x="2901745" y="67928"/>
                  <a:pt x="3143387" y="0"/>
                </a:cubicBezTo>
                <a:cubicBezTo>
                  <a:pt x="3385029" y="-67928"/>
                  <a:pt x="3344969" y="18400"/>
                  <a:pt x="3524404" y="0"/>
                </a:cubicBezTo>
                <a:cubicBezTo>
                  <a:pt x="3703839" y="-18400"/>
                  <a:pt x="3961353" y="35193"/>
                  <a:pt x="4119742" y="0"/>
                </a:cubicBezTo>
                <a:cubicBezTo>
                  <a:pt x="4278131" y="-35193"/>
                  <a:pt x="4648097" y="7928"/>
                  <a:pt x="4857962" y="0"/>
                </a:cubicBezTo>
                <a:cubicBezTo>
                  <a:pt x="5067827" y="-7928"/>
                  <a:pt x="5218750" y="28342"/>
                  <a:pt x="5381860" y="0"/>
                </a:cubicBezTo>
                <a:cubicBezTo>
                  <a:pt x="5544970" y="-28342"/>
                  <a:pt x="5769841" y="32192"/>
                  <a:pt x="5905758" y="0"/>
                </a:cubicBezTo>
                <a:cubicBezTo>
                  <a:pt x="6041675" y="-32192"/>
                  <a:pt x="6357112" y="6172"/>
                  <a:pt x="6501096" y="0"/>
                </a:cubicBezTo>
                <a:cubicBezTo>
                  <a:pt x="6645080" y="-6172"/>
                  <a:pt x="6895788" y="26807"/>
                  <a:pt x="7144062" y="0"/>
                </a:cubicBezTo>
                <a:cubicBezTo>
                  <a:pt x="7213882" y="288315"/>
                  <a:pt x="7139046" y="437885"/>
                  <a:pt x="7144062" y="622567"/>
                </a:cubicBezTo>
                <a:cubicBezTo>
                  <a:pt x="7149078" y="807249"/>
                  <a:pt x="7143080" y="971288"/>
                  <a:pt x="7144062" y="1285864"/>
                </a:cubicBezTo>
                <a:cubicBezTo>
                  <a:pt x="7145044" y="1600440"/>
                  <a:pt x="7116112" y="1587362"/>
                  <a:pt x="7144062" y="1826974"/>
                </a:cubicBezTo>
                <a:cubicBezTo>
                  <a:pt x="7172012" y="2066586"/>
                  <a:pt x="7093091" y="2124608"/>
                  <a:pt x="7144062" y="2327355"/>
                </a:cubicBezTo>
                <a:cubicBezTo>
                  <a:pt x="7195033" y="2530102"/>
                  <a:pt x="7143723" y="2621120"/>
                  <a:pt x="7144062" y="2909194"/>
                </a:cubicBezTo>
                <a:cubicBezTo>
                  <a:pt x="7144401" y="3197268"/>
                  <a:pt x="7089531" y="3294292"/>
                  <a:pt x="7144062" y="3531761"/>
                </a:cubicBezTo>
                <a:cubicBezTo>
                  <a:pt x="7198593" y="3769230"/>
                  <a:pt x="7133622" y="3886177"/>
                  <a:pt x="7144062" y="4072871"/>
                </a:cubicBezTo>
                <a:cubicBezTo>
                  <a:pt x="6979072" y="4115150"/>
                  <a:pt x="6772219" y="4033166"/>
                  <a:pt x="6477283" y="4072871"/>
                </a:cubicBezTo>
                <a:cubicBezTo>
                  <a:pt x="6182347" y="4112576"/>
                  <a:pt x="6174034" y="4042958"/>
                  <a:pt x="5953385" y="4072871"/>
                </a:cubicBezTo>
                <a:cubicBezTo>
                  <a:pt x="5732736" y="4102784"/>
                  <a:pt x="5603416" y="4058089"/>
                  <a:pt x="5429487" y="4072871"/>
                </a:cubicBezTo>
                <a:cubicBezTo>
                  <a:pt x="5255558" y="4087653"/>
                  <a:pt x="5128167" y="4043696"/>
                  <a:pt x="4905589" y="4072871"/>
                </a:cubicBezTo>
                <a:cubicBezTo>
                  <a:pt x="4683011" y="4102046"/>
                  <a:pt x="4552443" y="4055049"/>
                  <a:pt x="4381691" y="4072871"/>
                </a:cubicBezTo>
                <a:cubicBezTo>
                  <a:pt x="4210939" y="4090693"/>
                  <a:pt x="3942408" y="4032425"/>
                  <a:pt x="3714912" y="4072871"/>
                </a:cubicBezTo>
                <a:cubicBezTo>
                  <a:pt x="3487416" y="4113317"/>
                  <a:pt x="3380300" y="4072407"/>
                  <a:pt x="3119574" y="4072871"/>
                </a:cubicBezTo>
                <a:cubicBezTo>
                  <a:pt x="2858848" y="4073335"/>
                  <a:pt x="2842809" y="4052123"/>
                  <a:pt x="2738557" y="4072871"/>
                </a:cubicBezTo>
                <a:cubicBezTo>
                  <a:pt x="2634305" y="4093619"/>
                  <a:pt x="2322433" y="4034932"/>
                  <a:pt x="2214659" y="4072871"/>
                </a:cubicBezTo>
                <a:cubicBezTo>
                  <a:pt x="2106885" y="4110810"/>
                  <a:pt x="1856378" y="4049354"/>
                  <a:pt x="1547880" y="4072871"/>
                </a:cubicBezTo>
                <a:cubicBezTo>
                  <a:pt x="1239382" y="4096388"/>
                  <a:pt x="1195869" y="4033621"/>
                  <a:pt x="1095423" y="4072871"/>
                </a:cubicBezTo>
                <a:cubicBezTo>
                  <a:pt x="994977" y="4112121"/>
                  <a:pt x="401673" y="3960540"/>
                  <a:pt x="0" y="4072871"/>
                </a:cubicBezTo>
                <a:cubicBezTo>
                  <a:pt x="-79517" y="3845343"/>
                  <a:pt x="38838" y="3729561"/>
                  <a:pt x="0" y="3409575"/>
                </a:cubicBezTo>
                <a:cubicBezTo>
                  <a:pt x="-38838" y="3089589"/>
                  <a:pt x="58098" y="2954681"/>
                  <a:pt x="0" y="2746279"/>
                </a:cubicBezTo>
                <a:cubicBezTo>
                  <a:pt x="-58098" y="2537877"/>
                  <a:pt x="12632" y="2410870"/>
                  <a:pt x="0" y="2286626"/>
                </a:cubicBezTo>
                <a:cubicBezTo>
                  <a:pt x="-12632" y="2162382"/>
                  <a:pt x="5031" y="1845416"/>
                  <a:pt x="0" y="1704787"/>
                </a:cubicBezTo>
                <a:cubicBezTo>
                  <a:pt x="-5031" y="1564158"/>
                  <a:pt x="46285" y="1375205"/>
                  <a:pt x="0" y="1204406"/>
                </a:cubicBezTo>
                <a:cubicBezTo>
                  <a:pt x="-46285" y="1033607"/>
                  <a:pt x="53227" y="871817"/>
                  <a:pt x="0" y="704025"/>
                </a:cubicBezTo>
                <a:cubicBezTo>
                  <a:pt x="-53227" y="536233"/>
                  <a:pt x="14615" y="174857"/>
                  <a:pt x="0" y="0"/>
                </a:cubicBezTo>
                <a:close/>
              </a:path>
              <a:path w="7144062" h="4072871" stroke="0" extrusionOk="0">
                <a:moveTo>
                  <a:pt x="0" y="0"/>
                </a:moveTo>
                <a:cubicBezTo>
                  <a:pt x="234789" y="-31999"/>
                  <a:pt x="381523" y="23128"/>
                  <a:pt x="523898" y="0"/>
                </a:cubicBezTo>
                <a:cubicBezTo>
                  <a:pt x="666273" y="-23128"/>
                  <a:pt x="778537" y="17909"/>
                  <a:pt x="904915" y="0"/>
                </a:cubicBezTo>
                <a:cubicBezTo>
                  <a:pt x="1031293" y="-17909"/>
                  <a:pt x="1433061" y="68413"/>
                  <a:pt x="1643134" y="0"/>
                </a:cubicBezTo>
                <a:cubicBezTo>
                  <a:pt x="1853207" y="-68413"/>
                  <a:pt x="1993650" y="2294"/>
                  <a:pt x="2167032" y="0"/>
                </a:cubicBezTo>
                <a:cubicBezTo>
                  <a:pt x="2340414" y="-2294"/>
                  <a:pt x="2513242" y="26570"/>
                  <a:pt x="2690930" y="0"/>
                </a:cubicBezTo>
                <a:cubicBezTo>
                  <a:pt x="2868618" y="-26570"/>
                  <a:pt x="3189945" y="40430"/>
                  <a:pt x="3429150" y="0"/>
                </a:cubicBezTo>
                <a:cubicBezTo>
                  <a:pt x="3668355" y="-40430"/>
                  <a:pt x="3676065" y="31472"/>
                  <a:pt x="3881607" y="0"/>
                </a:cubicBezTo>
                <a:cubicBezTo>
                  <a:pt x="4087149" y="-31472"/>
                  <a:pt x="4291620" y="71943"/>
                  <a:pt x="4619827" y="0"/>
                </a:cubicBezTo>
                <a:cubicBezTo>
                  <a:pt x="4948034" y="-71943"/>
                  <a:pt x="5020502" y="84798"/>
                  <a:pt x="5358047" y="0"/>
                </a:cubicBezTo>
                <a:cubicBezTo>
                  <a:pt x="5695592" y="-84798"/>
                  <a:pt x="5817934" y="29203"/>
                  <a:pt x="5953385" y="0"/>
                </a:cubicBezTo>
                <a:cubicBezTo>
                  <a:pt x="6088836" y="-29203"/>
                  <a:pt x="6619048" y="77979"/>
                  <a:pt x="7144062" y="0"/>
                </a:cubicBezTo>
                <a:cubicBezTo>
                  <a:pt x="7148217" y="260075"/>
                  <a:pt x="7088554" y="274213"/>
                  <a:pt x="7144062" y="541110"/>
                </a:cubicBezTo>
                <a:cubicBezTo>
                  <a:pt x="7199570" y="808007"/>
                  <a:pt x="7103920" y="812963"/>
                  <a:pt x="7144062" y="1000763"/>
                </a:cubicBezTo>
                <a:cubicBezTo>
                  <a:pt x="7184204" y="1188563"/>
                  <a:pt x="7093275" y="1363694"/>
                  <a:pt x="7144062" y="1582601"/>
                </a:cubicBezTo>
                <a:cubicBezTo>
                  <a:pt x="7194849" y="1801508"/>
                  <a:pt x="7108879" y="1968125"/>
                  <a:pt x="7144062" y="2164440"/>
                </a:cubicBezTo>
                <a:cubicBezTo>
                  <a:pt x="7179245" y="2360755"/>
                  <a:pt x="7119438" y="2553247"/>
                  <a:pt x="7144062" y="2746279"/>
                </a:cubicBezTo>
                <a:cubicBezTo>
                  <a:pt x="7168686" y="2939311"/>
                  <a:pt x="7119333" y="3187846"/>
                  <a:pt x="7144062" y="3368846"/>
                </a:cubicBezTo>
                <a:cubicBezTo>
                  <a:pt x="7168791" y="3549846"/>
                  <a:pt x="7103592" y="3835494"/>
                  <a:pt x="7144062" y="4072871"/>
                </a:cubicBezTo>
                <a:cubicBezTo>
                  <a:pt x="6884494" y="4145628"/>
                  <a:pt x="6634258" y="4049009"/>
                  <a:pt x="6477283" y="4072871"/>
                </a:cubicBezTo>
                <a:cubicBezTo>
                  <a:pt x="6320308" y="4096733"/>
                  <a:pt x="6238848" y="4041910"/>
                  <a:pt x="6024826" y="4072871"/>
                </a:cubicBezTo>
                <a:cubicBezTo>
                  <a:pt x="5810804" y="4103832"/>
                  <a:pt x="5632547" y="4044670"/>
                  <a:pt x="5286606" y="4072871"/>
                </a:cubicBezTo>
                <a:cubicBezTo>
                  <a:pt x="4940665" y="4101072"/>
                  <a:pt x="4987026" y="4064870"/>
                  <a:pt x="4691267" y="4072871"/>
                </a:cubicBezTo>
                <a:cubicBezTo>
                  <a:pt x="4395508" y="4080872"/>
                  <a:pt x="4408039" y="4043775"/>
                  <a:pt x="4238810" y="4072871"/>
                </a:cubicBezTo>
                <a:cubicBezTo>
                  <a:pt x="4069581" y="4101967"/>
                  <a:pt x="3924769" y="4020834"/>
                  <a:pt x="3643472" y="4072871"/>
                </a:cubicBezTo>
                <a:cubicBezTo>
                  <a:pt x="3362175" y="4124908"/>
                  <a:pt x="3422215" y="4038165"/>
                  <a:pt x="3262455" y="4072871"/>
                </a:cubicBezTo>
                <a:cubicBezTo>
                  <a:pt x="3102695" y="4107577"/>
                  <a:pt x="2999207" y="4043504"/>
                  <a:pt x="2881438" y="4072871"/>
                </a:cubicBezTo>
                <a:cubicBezTo>
                  <a:pt x="2763669" y="4102238"/>
                  <a:pt x="2498368" y="4054316"/>
                  <a:pt x="2286100" y="4072871"/>
                </a:cubicBezTo>
                <a:cubicBezTo>
                  <a:pt x="2073832" y="4091426"/>
                  <a:pt x="1995727" y="4046231"/>
                  <a:pt x="1833643" y="4072871"/>
                </a:cubicBezTo>
                <a:cubicBezTo>
                  <a:pt x="1671559" y="4099511"/>
                  <a:pt x="1348904" y="4006804"/>
                  <a:pt x="1166863" y="4072871"/>
                </a:cubicBezTo>
                <a:cubicBezTo>
                  <a:pt x="984822" y="4138938"/>
                  <a:pt x="863657" y="4022375"/>
                  <a:pt x="714406" y="4072871"/>
                </a:cubicBezTo>
                <a:cubicBezTo>
                  <a:pt x="565155" y="4123367"/>
                  <a:pt x="186820" y="4004570"/>
                  <a:pt x="0" y="4072871"/>
                </a:cubicBezTo>
                <a:cubicBezTo>
                  <a:pt x="-53698" y="3916605"/>
                  <a:pt x="42556" y="3755732"/>
                  <a:pt x="0" y="3613218"/>
                </a:cubicBezTo>
                <a:cubicBezTo>
                  <a:pt x="-42556" y="3470704"/>
                  <a:pt x="31275" y="3269130"/>
                  <a:pt x="0" y="3112837"/>
                </a:cubicBezTo>
                <a:cubicBezTo>
                  <a:pt x="-31275" y="2956544"/>
                  <a:pt x="3889" y="2636682"/>
                  <a:pt x="0" y="2490270"/>
                </a:cubicBezTo>
                <a:cubicBezTo>
                  <a:pt x="-3889" y="2343858"/>
                  <a:pt x="8680" y="2143160"/>
                  <a:pt x="0" y="1826974"/>
                </a:cubicBezTo>
                <a:cubicBezTo>
                  <a:pt x="-8680" y="1510788"/>
                  <a:pt x="29265" y="1532513"/>
                  <a:pt x="0" y="1285864"/>
                </a:cubicBezTo>
                <a:cubicBezTo>
                  <a:pt x="-29265" y="1039215"/>
                  <a:pt x="50328" y="884999"/>
                  <a:pt x="0" y="622567"/>
                </a:cubicBezTo>
                <a:cubicBezTo>
                  <a:pt x="-50328" y="360135"/>
                  <a:pt x="26672" y="175693"/>
                  <a:pt x="0" y="0"/>
                </a:cubicBezTo>
                <a:close/>
              </a:path>
            </a:pathLst>
          </a:custGeom>
          <a:ln w="127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</p:spTree>
    <p:extLst>
      <p:ext uri="{BB962C8B-B14F-4D97-AF65-F5344CB8AC3E}">
        <p14:creationId xmlns:p14="http://schemas.microsoft.com/office/powerpoint/2010/main" val="167334697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2DB433-61B7-1A71-A97A-FEE396AEC4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102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8800" dirty="0">
                <a:latin typeface="Gabriola" pitchFamily="82" charset="0"/>
              </a:rPr>
              <a:t>Takeaways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49A43B6-D592-5B4F-82CF-859AFF49C974}"/>
              </a:ext>
            </a:extLst>
          </p:cNvPr>
          <p:cNvSpPr/>
          <p:nvPr/>
        </p:nvSpPr>
        <p:spPr>
          <a:xfrm>
            <a:off x="731520" y="1311750"/>
            <a:ext cx="617220" cy="723266"/>
          </a:xfrm>
          <a:custGeom>
            <a:avLst/>
            <a:gdLst>
              <a:gd name="csX0" fmla="*/ 0 w 617220"/>
              <a:gd name="csY0" fmla="*/ 0 h 723266"/>
              <a:gd name="csX1" fmla="*/ 320954 w 617220"/>
              <a:gd name="csY1" fmla="*/ 0 h 723266"/>
              <a:gd name="csX2" fmla="*/ 617220 w 617220"/>
              <a:gd name="csY2" fmla="*/ 0 h 723266"/>
              <a:gd name="csX3" fmla="*/ 617220 w 617220"/>
              <a:gd name="csY3" fmla="*/ 339935 h 723266"/>
              <a:gd name="csX4" fmla="*/ 617220 w 617220"/>
              <a:gd name="csY4" fmla="*/ 723266 h 723266"/>
              <a:gd name="csX5" fmla="*/ 320954 w 617220"/>
              <a:gd name="csY5" fmla="*/ 723266 h 723266"/>
              <a:gd name="csX6" fmla="*/ 0 w 617220"/>
              <a:gd name="csY6" fmla="*/ 723266 h 723266"/>
              <a:gd name="csX7" fmla="*/ 0 w 617220"/>
              <a:gd name="csY7" fmla="*/ 368866 h 723266"/>
              <a:gd name="csX8" fmla="*/ 0 w 617220"/>
              <a:gd name="csY8" fmla="*/ 0 h 72326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617220" h="723266" fill="none" extrusionOk="0">
                <a:moveTo>
                  <a:pt x="0" y="0"/>
                </a:moveTo>
                <a:cubicBezTo>
                  <a:pt x="67221" y="-34561"/>
                  <a:pt x="180085" y="25194"/>
                  <a:pt x="320954" y="0"/>
                </a:cubicBezTo>
                <a:cubicBezTo>
                  <a:pt x="461823" y="-25194"/>
                  <a:pt x="515923" y="4520"/>
                  <a:pt x="617220" y="0"/>
                </a:cubicBezTo>
                <a:cubicBezTo>
                  <a:pt x="642542" y="107732"/>
                  <a:pt x="591678" y="179852"/>
                  <a:pt x="617220" y="339935"/>
                </a:cubicBezTo>
                <a:cubicBezTo>
                  <a:pt x="642762" y="500018"/>
                  <a:pt x="613570" y="537269"/>
                  <a:pt x="617220" y="723266"/>
                </a:cubicBezTo>
                <a:cubicBezTo>
                  <a:pt x="545364" y="752139"/>
                  <a:pt x="392878" y="695345"/>
                  <a:pt x="320954" y="723266"/>
                </a:cubicBezTo>
                <a:cubicBezTo>
                  <a:pt x="249030" y="751187"/>
                  <a:pt x="69603" y="690570"/>
                  <a:pt x="0" y="723266"/>
                </a:cubicBezTo>
                <a:cubicBezTo>
                  <a:pt x="-32552" y="605060"/>
                  <a:pt x="15756" y="534524"/>
                  <a:pt x="0" y="368866"/>
                </a:cubicBezTo>
                <a:cubicBezTo>
                  <a:pt x="-15756" y="203208"/>
                  <a:pt x="29672" y="127187"/>
                  <a:pt x="0" y="0"/>
                </a:cubicBezTo>
                <a:close/>
              </a:path>
              <a:path w="617220" h="723266" stroke="0" extrusionOk="0">
                <a:moveTo>
                  <a:pt x="0" y="0"/>
                </a:moveTo>
                <a:cubicBezTo>
                  <a:pt x="147900" y="-16340"/>
                  <a:pt x="194145" y="23613"/>
                  <a:pt x="302438" y="0"/>
                </a:cubicBezTo>
                <a:cubicBezTo>
                  <a:pt x="410731" y="-23613"/>
                  <a:pt x="523146" y="10216"/>
                  <a:pt x="617220" y="0"/>
                </a:cubicBezTo>
                <a:cubicBezTo>
                  <a:pt x="648313" y="133413"/>
                  <a:pt x="575505" y="285842"/>
                  <a:pt x="617220" y="376098"/>
                </a:cubicBezTo>
                <a:cubicBezTo>
                  <a:pt x="658935" y="466354"/>
                  <a:pt x="580183" y="556881"/>
                  <a:pt x="617220" y="723266"/>
                </a:cubicBezTo>
                <a:cubicBezTo>
                  <a:pt x="548810" y="726832"/>
                  <a:pt x="380806" y="718062"/>
                  <a:pt x="320954" y="723266"/>
                </a:cubicBezTo>
                <a:cubicBezTo>
                  <a:pt x="261102" y="728470"/>
                  <a:pt x="73432" y="691602"/>
                  <a:pt x="0" y="723266"/>
                </a:cubicBezTo>
                <a:cubicBezTo>
                  <a:pt x="-35530" y="557651"/>
                  <a:pt x="30131" y="540470"/>
                  <a:pt x="0" y="376098"/>
                </a:cubicBezTo>
                <a:cubicBezTo>
                  <a:pt x="-30131" y="211726"/>
                  <a:pt x="9455" y="159915"/>
                  <a:pt x="0" y="0"/>
                </a:cubicBez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dirty="0">
                <a:solidFill>
                  <a:schemeClr val="tx1"/>
                </a:solidFill>
                <a:latin typeface="Gabriola" pitchFamily="82" charset="0"/>
              </a:rPr>
              <a:t>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63644B5-8BD6-0F08-0ABF-E3CDE1A465E9}"/>
              </a:ext>
            </a:extLst>
          </p:cNvPr>
          <p:cNvSpPr txBox="1"/>
          <p:nvPr/>
        </p:nvSpPr>
        <p:spPr>
          <a:xfrm>
            <a:off x="1565910" y="1319440"/>
            <a:ext cx="63779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Gabriola" pitchFamily="82" charset="0"/>
              </a:rPr>
              <a:t>Encoding choices have a large impact</a:t>
            </a:r>
          </a:p>
        </p:txBody>
      </p:sp>
    </p:spTree>
    <p:extLst>
      <p:ext uri="{BB962C8B-B14F-4D97-AF65-F5344CB8AC3E}">
        <p14:creationId xmlns:p14="http://schemas.microsoft.com/office/powerpoint/2010/main" val="174021659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9069F6-86F2-A4CA-D02F-5C8F04CAD5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CAB884-7ECB-251A-7DF8-E9DF756049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102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8800" dirty="0">
                <a:latin typeface="Gabriola" pitchFamily="82" charset="0"/>
              </a:rPr>
              <a:t>Takeaways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D816614-97EF-4023-E15B-8C94278D3D9A}"/>
              </a:ext>
            </a:extLst>
          </p:cNvPr>
          <p:cNvSpPr/>
          <p:nvPr/>
        </p:nvSpPr>
        <p:spPr>
          <a:xfrm>
            <a:off x="731520" y="1311750"/>
            <a:ext cx="617220" cy="723266"/>
          </a:xfrm>
          <a:custGeom>
            <a:avLst/>
            <a:gdLst>
              <a:gd name="csX0" fmla="*/ 0 w 617220"/>
              <a:gd name="csY0" fmla="*/ 0 h 723266"/>
              <a:gd name="csX1" fmla="*/ 320954 w 617220"/>
              <a:gd name="csY1" fmla="*/ 0 h 723266"/>
              <a:gd name="csX2" fmla="*/ 617220 w 617220"/>
              <a:gd name="csY2" fmla="*/ 0 h 723266"/>
              <a:gd name="csX3" fmla="*/ 617220 w 617220"/>
              <a:gd name="csY3" fmla="*/ 339935 h 723266"/>
              <a:gd name="csX4" fmla="*/ 617220 w 617220"/>
              <a:gd name="csY4" fmla="*/ 723266 h 723266"/>
              <a:gd name="csX5" fmla="*/ 320954 w 617220"/>
              <a:gd name="csY5" fmla="*/ 723266 h 723266"/>
              <a:gd name="csX6" fmla="*/ 0 w 617220"/>
              <a:gd name="csY6" fmla="*/ 723266 h 723266"/>
              <a:gd name="csX7" fmla="*/ 0 w 617220"/>
              <a:gd name="csY7" fmla="*/ 368866 h 723266"/>
              <a:gd name="csX8" fmla="*/ 0 w 617220"/>
              <a:gd name="csY8" fmla="*/ 0 h 72326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617220" h="723266" fill="none" extrusionOk="0">
                <a:moveTo>
                  <a:pt x="0" y="0"/>
                </a:moveTo>
                <a:cubicBezTo>
                  <a:pt x="67221" y="-34561"/>
                  <a:pt x="180085" y="25194"/>
                  <a:pt x="320954" y="0"/>
                </a:cubicBezTo>
                <a:cubicBezTo>
                  <a:pt x="461823" y="-25194"/>
                  <a:pt x="515923" y="4520"/>
                  <a:pt x="617220" y="0"/>
                </a:cubicBezTo>
                <a:cubicBezTo>
                  <a:pt x="642542" y="107732"/>
                  <a:pt x="591678" y="179852"/>
                  <a:pt x="617220" y="339935"/>
                </a:cubicBezTo>
                <a:cubicBezTo>
                  <a:pt x="642762" y="500018"/>
                  <a:pt x="613570" y="537269"/>
                  <a:pt x="617220" y="723266"/>
                </a:cubicBezTo>
                <a:cubicBezTo>
                  <a:pt x="545364" y="752139"/>
                  <a:pt x="392878" y="695345"/>
                  <a:pt x="320954" y="723266"/>
                </a:cubicBezTo>
                <a:cubicBezTo>
                  <a:pt x="249030" y="751187"/>
                  <a:pt x="69603" y="690570"/>
                  <a:pt x="0" y="723266"/>
                </a:cubicBezTo>
                <a:cubicBezTo>
                  <a:pt x="-32552" y="605060"/>
                  <a:pt x="15756" y="534524"/>
                  <a:pt x="0" y="368866"/>
                </a:cubicBezTo>
                <a:cubicBezTo>
                  <a:pt x="-15756" y="203208"/>
                  <a:pt x="29672" y="127187"/>
                  <a:pt x="0" y="0"/>
                </a:cubicBezTo>
                <a:close/>
              </a:path>
              <a:path w="617220" h="723266" stroke="0" extrusionOk="0">
                <a:moveTo>
                  <a:pt x="0" y="0"/>
                </a:moveTo>
                <a:cubicBezTo>
                  <a:pt x="147900" y="-16340"/>
                  <a:pt x="194145" y="23613"/>
                  <a:pt x="302438" y="0"/>
                </a:cubicBezTo>
                <a:cubicBezTo>
                  <a:pt x="410731" y="-23613"/>
                  <a:pt x="523146" y="10216"/>
                  <a:pt x="617220" y="0"/>
                </a:cubicBezTo>
                <a:cubicBezTo>
                  <a:pt x="648313" y="133413"/>
                  <a:pt x="575505" y="285842"/>
                  <a:pt x="617220" y="376098"/>
                </a:cubicBezTo>
                <a:cubicBezTo>
                  <a:pt x="658935" y="466354"/>
                  <a:pt x="580183" y="556881"/>
                  <a:pt x="617220" y="723266"/>
                </a:cubicBezTo>
                <a:cubicBezTo>
                  <a:pt x="548810" y="726832"/>
                  <a:pt x="380806" y="718062"/>
                  <a:pt x="320954" y="723266"/>
                </a:cubicBezTo>
                <a:cubicBezTo>
                  <a:pt x="261102" y="728470"/>
                  <a:pt x="73432" y="691602"/>
                  <a:pt x="0" y="723266"/>
                </a:cubicBezTo>
                <a:cubicBezTo>
                  <a:pt x="-35530" y="557651"/>
                  <a:pt x="30131" y="540470"/>
                  <a:pt x="0" y="376098"/>
                </a:cubicBezTo>
                <a:cubicBezTo>
                  <a:pt x="-30131" y="211726"/>
                  <a:pt x="9455" y="159915"/>
                  <a:pt x="0" y="0"/>
                </a:cubicBez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dirty="0">
                <a:solidFill>
                  <a:schemeClr val="tx1"/>
                </a:solidFill>
                <a:latin typeface="Gabriola" pitchFamily="82" charset="0"/>
              </a:rPr>
              <a:t>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CE511A2-D982-6694-B3B0-F21BEAAF4698}"/>
              </a:ext>
            </a:extLst>
          </p:cNvPr>
          <p:cNvSpPr txBox="1"/>
          <p:nvPr/>
        </p:nvSpPr>
        <p:spPr>
          <a:xfrm>
            <a:off x="1565910" y="1319440"/>
            <a:ext cx="63779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Gabriola" pitchFamily="82" charset="0"/>
              </a:rPr>
              <a:t>Encoding choices have a large impact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B810CB9-AEBE-8C21-A4C8-DFBED583BB96}"/>
              </a:ext>
            </a:extLst>
          </p:cNvPr>
          <p:cNvSpPr txBox="1"/>
          <p:nvPr/>
        </p:nvSpPr>
        <p:spPr>
          <a:xfrm>
            <a:off x="4354367" y="2221570"/>
            <a:ext cx="31832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latin typeface="Gabriola" pitchFamily="82" charset="0"/>
              </a:rPr>
              <a:t>N=8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7BA8428-73B4-3B9B-F151-22813437CDF3}"/>
              </a:ext>
            </a:extLst>
          </p:cNvPr>
          <p:cNvSpPr/>
          <p:nvPr/>
        </p:nvSpPr>
        <p:spPr>
          <a:xfrm>
            <a:off x="8394945" y="3689923"/>
            <a:ext cx="2446020" cy="1018920"/>
          </a:xfrm>
          <a:custGeom>
            <a:avLst/>
            <a:gdLst>
              <a:gd name="csX0" fmla="*/ 0 w 2446020"/>
              <a:gd name="csY0" fmla="*/ 0 h 1018920"/>
              <a:gd name="csX1" fmla="*/ 538124 w 2446020"/>
              <a:gd name="csY1" fmla="*/ 0 h 1018920"/>
              <a:gd name="csX2" fmla="*/ 1051789 w 2446020"/>
              <a:gd name="csY2" fmla="*/ 0 h 1018920"/>
              <a:gd name="csX3" fmla="*/ 1565453 w 2446020"/>
              <a:gd name="csY3" fmla="*/ 0 h 1018920"/>
              <a:gd name="csX4" fmla="*/ 1981276 w 2446020"/>
              <a:gd name="csY4" fmla="*/ 0 h 1018920"/>
              <a:gd name="csX5" fmla="*/ 2446020 w 2446020"/>
              <a:gd name="csY5" fmla="*/ 0 h 1018920"/>
              <a:gd name="csX6" fmla="*/ 2446020 w 2446020"/>
              <a:gd name="csY6" fmla="*/ 519649 h 1018920"/>
              <a:gd name="csX7" fmla="*/ 2446020 w 2446020"/>
              <a:gd name="csY7" fmla="*/ 1018920 h 1018920"/>
              <a:gd name="csX8" fmla="*/ 1956816 w 2446020"/>
              <a:gd name="csY8" fmla="*/ 1018920 h 1018920"/>
              <a:gd name="csX9" fmla="*/ 1540993 w 2446020"/>
              <a:gd name="csY9" fmla="*/ 1018920 h 1018920"/>
              <a:gd name="csX10" fmla="*/ 1125169 w 2446020"/>
              <a:gd name="csY10" fmla="*/ 1018920 h 1018920"/>
              <a:gd name="csX11" fmla="*/ 611505 w 2446020"/>
              <a:gd name="csY11" fmla="*/ 1018920 h 1018920"/>
              <a:gd name="csX12" fmla="*/ 0 w 2446020"/>
              <a:gd name="csY12" fmla="*/ 1018920 h 1018920"/>
              <a:gd name="csX13" fmla="*/ 0 w 2446020"/>
              <a:gd name="csY13" fmla="*/ 489082 h 1018920"/>
              <a:gd name="csX14" fmla="*/ 0 w 2446020"/>
              <a:gd name="csY14" fmla="*/ 0 h 10189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2446020" h="1018920" fill="none" extrusionOk="0">
                <a:moveTo>
                  <a:pt x="0" y="0"/>
                </a:moveTo>
                <a:cubicBezTo>
                  <a:pt x="219121" y="-48155"/>
                  <a:pt x="304414" y="56195"/>
                  <a:pt x="538124" y="0"/>
                </a:cubicBezTo>
                <a:cubicBezTo>
                  <a:pt x="771834" y="-56195"/>
                  <a:pt x="893452" y="43201"/>
                  <a:pt x="1051789" y="0"/>
                </a:cubicBezTo>
                <a:cubicBezTo>
                  <a:pt x="1210127" y="-43201"/>
                  <a:pt x="1378374" y="21416"/>
                  <a:pt x="1565453" y="0"/>
                </a:cubicBezTo>
                <a:cubicBezTo>
                  <a:pt x="1752532" y="-21416"/>
                  <a:pt x="1847784" y="33938"/>
                  <a:pt x="1981276" y="0"/>
                </a:cubicBezTo>
                <a:cubicBezTo>
                  <a:pt x="2114768" y="-33938"/>
                  <a:pt x="2307886" y="32511"/>
                  <a:pt x="2446020" y="0"/>
                </a:cubicBezTo>
                <a:cubicBezTo>
                  <a:pt x="2466096" y="217442"/>
                  <a:pt x="2422939" y="280294"/>
                  <a:pt x="2446020" y="519649"/>
                </a:cubicBezTo>
                <a:cubicBezTo>
                  <a:pt x="2469101" y="759004"/>
                  <a:pt x="2404729" y="808021"/>
                  <a:pt x="2446020" y="1018920"/>
                </a:cubicBezTo>
                <a:cubicBezTo>
                  <a:pt x="2295821" y="1050172"/>
                  <a:pt x="2134717" y="984319"/>
                  <a:pt x="1956816" y="1018920"/>
                </a:cubicBezTo>
                <a:cubicBezTo>
                  <a:pt x="1778915" y="1053521"/>
                  <a:pt x="1724626" y="1006801"/>
                  <a:pt x="1540993" y="1018920"/>
                </a:cubicBezTo>
                <a:cubicBezTo>
                  <a:pt x="1357360" y="1031039"/>
                  <a:pt x="1259801" y="991704"/>
                  <a:pt x="1125169" y="1018920"/>
                </a:cubicBezTo>
                <a:cubicBezTo>
                  <a:pt x="990537" y="1046136"/>
                  <a:pt x="752374" y="960309"/>
                  <a:pt x="611505" y="1018920"/>
                </a:cubicBezTo>
                <a:cubicBezTo>
                  <a:pt x="470636" y="1077531"/>
                  <a:pt x="161211" y="965262"/>
                  <a:pt x="0" y="1018920"/>
                </a:cubicBezTo>
                <a:cubicBezTo>
                  <a:pt x="-37471" y="809274"/>
                  <a:pt x="40588" y="661500"/>
                  <a:pt x="0" y="489082"/>
                </a:cubicBezTo>
                <a:cubicBezTo>
                  <a:pt x="-40588" y="316664"/>
                  <a:pt x="43755" y="180745"/>
                  <a:pt x="0" y="0"/>
                </a:cubicBezTo>
                <a:close/>
              </a:path>
              <a:path w="2446020" h="1018920" stroke="0" extrusionOk="0">
                <a:moveTo>
                  <a:pt x="0" y="0"/>
                </a:moveTo>
                <a:cubicBezTo>
                  <a:pt x="134428" y="-20580"/>
                  <a:pt x="281695" y="42307"/>
                  <a:pt x="464744" y="0"/>
                </a:cubicBezTo>
                <a:cubicBezTo>
                  <a:pt x="647793" y="-42307"/>
                  <a:pt x="754580" y="11165"/>
                  <a:pt x="880567" y="0"/>
                </a:cubicBezTo>
                <a:cubicBezTo>
                  <a:pt x="1006554" y="-11165"/>
                  <a:pt x="1266611" y="58946"/>
                  <a:pt x="1418692" y="0"/>
                </a:cubicBezTo>
                <a:cubicBezTo>
                  <a:pt x="1570773" y="-58946"/>
                  <a:pt x="1686166" y="37903"/>
                  <a:pt x="1883435" y="0"/>
                </a:cubicBezTo>
                <a:cubicBezTo>
                  <a:pt x="2080704" y="-37903"/>
                  <a:pt x="2275646" y="36582"/>
                  <a:pt x="2446020" y="0"/>
                </a:cubicBezTo>
                <a:cubicBezTo>
                  <a:pt x="2457714" y="126516"/>
                  <a:pt x="2399756" y="319454"/>
                  <a:pt x="2446020" y="529838"/>
                </a:cubicBezTo>
                <a:cubicBezTo>
                  <a:pt x="2492284" y="740222"/>
                  <a:pt x="2437584" y="864004"/>
                  <a:pt x="2446020" y="1018920"/>
                </a:cubicBezTo>
                <a:cubicBezTo>
                  <a:pt x="2255004" y="1040772"/>
                  <a:pt x="2072385" y="974574"/>
                  <a:pt x="1956816" y="1018920"/>
                </a:cubicBezTo>
                <a:cubicBezTo>
                  <a:pt x="1841247" y="1063266"/>
                  <a:pt x="1698149" y="1011316"/>
                  <a:pt x="1540993" y="1018920"/>
                </a:cubicBezTo>
                <a:cubicBezTo>
                  <a:pt x="1383837" y="1026524"/>
                  <a:pt x="1260387" y="1017805"/>
                  <a:pt x="1051789" y="1018920"/>
                </a:cubicBezTo>
                <a:cubicBezTo>
                  <a:pt x="843191" y="1020035"/>
                  <a:pt x="693081" y="1003823"/>
                  <a:pt x="562585" y="1018920"/>
                </a:cubicBezTo>
                <a:cubicBezTo>
                  <a:pt x="432089" y="1034017"/>
                  <a:pt x="259775" y="999451"/>
                  <a:pt x="0" y="1018920"/>
                </a:cubicBezTo>
                <a:cubicBezTo>
                  <a:pt x="-10088" y="839873"/>
                  <a:pt x="23886" y="612145"/>
                  <a:pt x="0" y="489082"/>
                </a:cubicBezTo>
                <a:cubicBezTo>
                  <a:pt x="-23886" y="366019"/>
                  <a:pt x="35166" y="145258"/>
                  <a:pt x="0" y="0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schemeClr val="tx1"/>
                </a:solidFill>
                <a:latin typeface="Gabriola" pitchFamily="82" charset="0"/>
              </a:rPr>
              <a:t>76 hours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CA2BBFF-94CA-D2A1-E966-811240165BA0}"/>
              </a:ext>
            </a:extLst>
          </p:cNvPr>
          <p:cNvSpPr/>
          <p:nvPr/>
        </p:nvSpPr>
        <p:spPr>
          <a:xfrm>
            <a:off x="549472" y="3520123"/>
            <a:ext cx="3053275" cy="1188720"/>
          </a:xfrm>
          <a:custGeom>
            <a:avLst/>
            <a:gdLst>
              <a:gd name="csX0" fmla="*/ 0 w 3053275"/>
              <a:gd name="csY0" fmla="*/ 0 h 1188720"/>
              <a:gd name="csX1" fmla="*/ 478346 w 3053275"/>
              <a:gd name="csY1" fmla="*/ 0 h 1188720"/>
              <a:gd name="csX2" fmla="*/ 895627 w 3053275"/>
              <a:gd name="csY2" fmla="*/ 0 h 1188720"/>
              <a:gd name="csX3" fmla="*/ 1343441 w 3053275"/>
              <a:gd name="csY3" fmla="*/ 0 h 1188720"/>
              <a:gd name="csX4" fmla="*/ 1882853 w 3053275"/>
              <a:gd name="csY4" fmla="*/ 0 h 1188720"/>
              <a:gd name="csX5" fmla="*/ 2361199 w 3053275"/>
              <a:gd name="csY5" fmla="*/ 0 h 1188720"/>
              <a:gd name="csX6" fmla="*/ 3053275 w 3053275"/>
              <a:gd name="csY6" fmla="*/ 0 h 1188720"/>
              <a:gd name="csX7" fmla="*/ 3053275 w 3053275"/>
              <a:gd name="csY7" fmla="*/ 606247 h 1188720"/>
              <a:gd name="csX8" fmla="*/ 3053275 w 3053275"/>
              <a:gd name="csY8" fmla="*/ 1188720 h 1188720"/>
              <a:gd name="csX9" fmla="*/ 2544396 w 3053275"/>
              <a:gd name="csY9" fmla="*/ 1188720 h 1188720"/>
              <a:gd name="csX10" fmla="*/ 2096582 w 3053275"/>
              <a:gd name="csY10" fmla="*/ 1188720 h 1188720"/>
              <a:gd name="csX11" fmla="*/ 1526638 w 3053275"/>
              <a:gd name="csY11" fmla="*/ 1188720 h 1188720"/>
              <a:gd name="csX12" fmla="*/ 1048291 w 3053275"/>
              <a:gd name="csY12" fmla="*/ 1188720 h 1188720"/>
              <a:gd name="csX13" fmla="*/ 631010 w 3053275"/>
              <a:gd name="csY13" fmla="*/ 1188720 h 1188720"/>
              <a:gd name="csX14" fmla="*/ 0 w 3053275"/>
              <a:gd name="csY14" fmla="*/ 1188720 h 1188720"/>
              <a:gd name="csX15" fmla="*/ 0 w 3053275"/>
              <a:gd name="csY15" fmla="*/ 618134 h 1188720"/>
              <a:gd name="csX16" fmla="*/ 0 w 3053275"/>
              <a:gd name="csY16" fmla="*/ 0 h 11887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3053275" h="1188720" fill="none" extrusionOk="0">
                <a:moveTo>
                  <a:pt x="0" y="0"/>
                </a:moveTo>
                <a:cubicBezTo>
                  <a:pt x="190451" y="-27680"/>
                  <a:pt x="313729" y="16903"/>
                  <a:pt x="478346" y="0"/>
                </a:cubicBezTo>
                <a:cubicBezTo>
                  <a:pt x="642963" y="-16903"/>
                  <a:pt x="754670" y="18090"/>
                  <a:pt x="895627" y="0"/>
                </a:cubicBezTo>
                <a:cubicBezTo>
                  <a:pt x="1036584" y="-18090"/>
                  <a:pt x="1123776" y="10234"/>
                  <a:pt x="1343441" y="0"/>
                </a:cubicBezTo>
                <a:cubicBezTo>
                  <a:pt x="1563106" y="-10234"/>
                  <a:pt x="1661802" y="21590"/>
                  <a:pt x="1882853" y="0"/>
                </a:cubicBezTo>
                <a:cubicBezTo>
                  <a:pt x="2103904" y="-21590"/>
                  <a:pt x="2258431" y="10706"/>
                  <a:pt x="2361199" y="0"/>
                </a:cubicBezTo>
                <a:cubicBezTo>
                  <a:pt x="2463967" y="-10706"/>
                  <a:pt x="2855255" y="15311"/>
                  <a:pt x="3053275" y="0"/>
                </a:cubicBezTo>
                <a:cubicBezTo>
                  <a:pt x="3100481" y="128927"/>
                  <a:pt x="3024136" y="416877"/>
                  <a:pt x="3053275" y="606247"/>
                </a:cubicBezTo>
                <a:cubicBezTo>
                  <a:pt x="3082414" y="795617"/>
                  <a:pt x="2995786" y="996509"/>
                  <a:pt x="3053275" y="1188720"/>
                </a:cubicBezTo>
                <a:cubicBezTo>
                  <a:pt x="2844442" y="1232011"/>
                  <a:pt x="2710657" y="1139956"/>
                  <a:pt x="2544396" y="1188720"/>
                </a:cubicBezTo>
                <a:cubicBezTo>
                  <a:pt x="2378135" y="1237484"/>
                  <a:pt x="2199814" y="1149598"/>
                  <a:pt x="2096582" y="1188720"/>
                </a:cubicBezTo>
                <a:cubicBezTo>
                  <a:pt x="1993350" y="1227842"/>
                  <a:pt x="1781230" y="1137040"/>
                  <a:pt x="1526638" y="1188720"/>
                </a:cubicBezTo>
                <a:cubicBezTo>
                  <a:pt x="1272046" y="1240400"/>
                  <a:pt x="1184839" y="1165675"/>
                  <a:pt x="1048291" y="1188720"/>
                </a:cubicBezTo>
                <a:cubicBezTo>
                  <a:pt x="911743" y="1211765"/>
                  <a:pt x="786071" y="1157590"/>
                  <a:pt x="631010" y="1188720"/>
                </a:cubicBezTo>
                <a:cubicBezTo>
                  <a:pt x="475949" y="1219850"/>
                  <a:pt x="151589" y="1167391"/>
                  <a:pt x="0" y="1188720"/>
                </a:cubicBezTo>
                <a:cubicBezTo>
                  <a:pt x="-6167" y="1002331"/>
                  <a:pt x="25290" y="871893"/>
                  <a:pt x="0" y="618134"/>
                </a:cubicBezTo>
                <a:cubicBezTo>
                  <a:pt x="-25290" y="364375"/>
                  <a:pt x="56721" y="273904"/>
                  <a:pt x="0" y="0"/>
                </a:cubicBezTo>
                <a:close/>
              </a:path>
              <a:path w="3053275" h="1188720" stroke="0" extrusionOk="0">
                <a:moveTo>
                  <a:pt x="0" y="0"/>
                </a:moveTo>
                <a:cubicBezTo>
                  <a:pt x="213583" y="-23574"/>
                  <a:pt x="281555" y="56289"/>
                  <a:pt x="478346" y="0"/>
                </a:cubicBezTo>
                <a:cubicBezTo>
                  <a:pt x="675137" y="-56289"/>
                  <a:pt x="687594" y="36709"/>
                  <a:pt x="895627" y="0"/>
                </a:cubicBezTo>
                <a:cubicBezTo>
                  <a:pt x="1103660" y="-36709"/>
                  <a:pt x="1242756" y="48832"/>
                  <a:pt x="1465572" y="0"/>
                </a:cubicBezTo>
                <a:cubicBezTo>
                  <a:pt x="1688389" y="-48832"/>
                  <a:pt x="1765727" y="13130"/>
                  <a:pt x="1943918" y="0"/>
                </a:cubicBezTo>
                <a:cubicBezTo>
                  <a:pt x="2122109" y="-13130"/>
                  <a:pt x="2234815" y="40676"/>
                  <a:pt x="2422265" y="0"/>
                </a:cubicBezTo>
                <a:cubicBezTo>
                  <a:pt x="2609715" y="-40676"/>
                  <a:pt x="2840202" y="22157"/>
                  <a:pt x="3053275" y="0"/>
                </a:cubicBezTo>
                <a:cubicBezTo>
                  <a:pt x="3065317" y="151067"/>
                  <a:pt x="3006602" y="452288"/>
                  <a:pt x="3053275" y="570586"/>
                </a:cubicBezTo>
                <a:cubicBezTo>
                  <a:pt x="3099948" y="688884"/>
                  <a:pt x="3020509" y="914843"/>
                  <a:pt x="3053275" y="1188720"/>
                </a:cubicBezTo>
                <a:cubicBezTo>
                  <a:pt x="2835721" y="1221979"/>
                  <a:pt x="2725302" y="1156689"/>
                  <a:pt x="2605461" y="1188720"/>
                </a:cubicBezTo>
                <a:cubicBezTo>
                  <a:pt x="2485620" y="1220751"/>
                  <a:pt x="2316909" y="1181912"/>
                  <a:pt x="2096582" y="1188720"/>
                </a:cubicBezTo>
                <a:cubicBezTo>
                  <a:pt x="1876255" y="1195528"/>
                  <a:pt x="1799261" y="1130455"/>
                  <a:pt x="1587703" y="1188720"/>
                </a:cubicBezTo>
                <a:cubicBezTo>
                  <a:pt x="1376145" y="1246985"/>
                  <a:pt x="1341864" y="1163319"/>
                  <a:pt x="1109357" y="1188720"/>
                </a:cubicBezTo>
                <a:cubicBezTo>
                  <a:pt x="876850" y="1214121"/>
                  <a:pt x="798652" y="1169377"/>
                  <a:pt x="539412" y="1188720"/>
                </a:cubicBezTo>
                <a:cubicBezTo>
                  <a:pt x="280172" y="1208063"/>
                  <a:pt x="180484" y="1186193"/>
                  <a:pt x="0" y="1188720"/>
                </a:cubicBezTo>
                <a:cubicBezTo>
                  <a:pt x="-43098" y="955335"/>
                  <a:pt x="2674" y="843370"/>
                  <a:pt x="0" y="618134"/>
                </a:cubicBezTo>
                <a:cubicBezTo>
                  <a:pt x="-2674" y="392898"/>
                  <a:pt x="73358" y="190378"/>
                  <a:pt x="0" y="0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tx1"/>
                </a:solidFill>
                <a:latin typeface="Gabriola" pitchFamily="82" charset="0"/>
              </a:rPr>
              <a:t>5 milliseconds</a:t>
            </a:r>
          </a:p>
        </p:txBody>
      </p:sp>
      <p:pic>
        <p:nvPicPr>
          <p:cNvPr id="24" name="Picture 23" descr="1/ William Blake wrote about &quot;the marriage&quot; of heaven and hell, but C.S.  Lewis argues that DIVORCE is a much better metaphor. It is a romantic lie  that heaven and hell are">
            <a:extLst>
              <a:ext uri="{FF2B5EF4-FFF2-40B4-BE49-F238E27FC236}">
                <a16:creationId xmlns:a16="http://schemas.microsoft.com/office/drawing/2014/main" id="{0F79B2B0-2A46-86F2-C56F-011ABF699F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49396" y="3024658"/>
            <a:ext cx="3898900" cy="3911600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0848AE7D-175C-9742-020D-178381FBC132}"/>
              </a:ext>
            </a:extLst>
          </p:cNvPr>
          <p:cNvSpPr txBox="1"/>
          <p:nvPr/>
        </p:nvSpPr>
        <p:spPr>
          <a:xfrm>
            <a:off x="70731" y="4769119"/>
            <a:ext cx="439737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Gabriola" pitchFamily="82" charset="0"/>
              </a:rPr>
              <a:t>Best encoding choices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AF206B9-197A-CBEB-8A47-26725D468FBF}"/>
              </a:ext>
            </a:extLst>
          </p:cNvPr>
          <p:cNvSpPr txBox="1"/>
          <p:nvPr/>
        </p:nvSpPr>
        <p:spPr>
          <a:xfrm>
            <a:off x="8064110" y="4769119"/>
            <a:ext cx="520612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latin typeface="Gabriola" pitchFamily="82" charset="0"/>
              </a:rPr>
              <a:t>minus</a:t>
            </a:r>
            <a:r>
              <a:rPr lang="en-US" sz="4400" dirty="0">
                <a:latin typeface="Gabriola" pitchFamily="82" charset="0"/>
              </a:rPr>
              <a:t> sym. breaking</a:t>
            </a:r>
          </a:p>
          <a:p>
            <a:r>
              <a:rPr lang="en-US" sz="4400" b="1" dirty="0">
                <a:latin typeface="Gabriola" pitchFamily="82" charset="0"/>
              </a:rPr>
              <a:t>minus </a:t>
            </a:r>
            <a:r>
              <a:rPr lang="en-US" sz="4400" dirty="0">
                <a:latin typeface="Gabriola" pitchFamily="82" charset="0"/>
              </a:rPr>
              <a:t>clique hints</a:t>
            </a:r>
            <a:endParaRPr lang="en-US" sz="4400" b="1" dirty="0">
              <a:latin typeface="Gabriola" pitchFamily="82" charset="0"/>
            </a:endParaRPr>
          </a:p>
          <a:p>
            <a:pPr marL="571500" indent="-571500">
              <a:buFontTx/>
              <a:buChar char="-"/>
            </a:pPr>
            <a:endParaRPr lang="en-US" sz="4400" dirty="0">
              <a:latin typeface="Gabriola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139732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DED30C-0F02-E28F-F069-91067CB585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78C594-757F-057A-D4D5-A517072FF5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102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8800" dirty="0">
                <a:latin typeface="Gabriola" pitchFamily="82" charset="0"/>
              </a:rPr>
              <a:t>Takeaways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A6966FE-37D9-EB30-BD3C-F14E21ED894A}"/>
              </a:ext>
            </a:extLst>
          </p:cNvPr>
          <p:cNvSpPr/>
          <p:nvPr/>
        </p:nvSpPr>
        <p:spPr>
          <a:xfrm>
            <a:off x="731520" y="1311750"/>
            <a:ext cx="617220" cy="723266"/>
          </a:xfrm>
          <a:custGeom>
            <a:avLst/>
            <a:gdLst>
              <a:gd name="csX0" fmla="*/ 0 w 617220"/>
              <a:gd name="csY0" fmla="*/ 0 h 723266"/>
              <a:gd name="csX1" fmla="*/ 320954 w 617220"/>
              <a:gd name="csY1" fmla="*/ 0 h 723266"/>
              <a:gd name="csX2" fmla="*/ 617220 w 617220"/>
              <a:gd name="csY2" fmla="*/ 0 h 723266"/>
              <a:gd name="csX3" fmla="*/ 617220 w 617220"/>
              <a:gd name="csY3" fmla="*/ 339935 h 723266"/>
              <a:gd name="csX4" fmla="*/ 617220 w 617220"/>
              <a:gd name="csY4" fmla="*/ 723266 h 723266"/>
              <a:gd name="csX5" fmla="*/ 320954 w 617220"/>
              <a:gd name="csY5" fmla="*/ 723266 h 723266"/>
              <a:gd name="csX6" fmla="*/ 0 w 617220"/>
              <a:gd name="csY6" fmla="*/ 723266 h 723266"/>
              <a:gd name="csX7" fmla="*/ 0 w 617220"/>
              <a:gd name="csY7" fmla="*/ 368866 h 723266"/>
              <a:gd name="csX8" fmla="*/ 0 w 617220"/>
              <a:gd name="csY8" fmla="*/ 0 h 72326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617220" h="723266" fill="none" extrusionOk="0">
                <a:moveTo>
                  <a:pt x="0" y="0"/>
                </a:moveTo>
                <a:cubicBezTo>
                  <a:pt x="67221" y="-34561"/>
                  <a:pt x="180085" y="25194"/>
                  <a:pt x="320954" y="0"/>
                </a:cubicBezTo>
                <a:cubicBezTo>
                  <a:pt x="461823" y="-25194"/>
                  <a:pt x="515923" y="4520"/>
                  <a:pt x="617220" y="0"/>
                </a:cubicBezTo>
                <a:cubicBezTo>
                  <a:pt x="642542" y="107732"/>
                  <a:pt x="591678" y="179852"/>
                  <a:pt x="617220" y="339935"/>
                </a:cubicBezTo>
                <a:cubicBezTo>
                  <a:pt x="642762" y="500018"/>
                  <a:pt x="613570" y="537269"/>
                  <a:pt x="617220" y="723266"/>
                </a:cubicBezTo>
                <a:cubicBezTo>
                  <a:pt x="545364" y="752139"/>
                  <a:pt x="392878" y="695345"/>
                  <a:pt x="320954" y="723266"/>
                </a:cubicBezTo>
                <a:cubicBezTo>
                  <a:pt x="249030" y="751187"/>
                  <a:pt x="69603" y="690570"/>
                  <a:pt x="0" y="723266"/>
                </a:cubicBezTo>
                <a:cubicBezTo>
                  <a:pt x="-32552" y="605060"/>
                  <a:pt x="15756" y="534524"/>
                  <a:pt x="0" y="368866"/>
                </a:cubicBezTo>
                <a:cubicBezTo>
                  <a:pt x="-15756" y="203208"/>
                  <a:pt x="29672" y="127187"/>
                  <a:pt x="0" y="0"/>
                </a:cubicBezTo>
                <a:close/>
              </a:path>
              <a:path w="617220" h="723266" stroke="0" extrusionOk="0">
                <a:moveTo>
                  <a:pt x="0" y="0"/>
                </a:moveTo>
                <a:cubicBezTo>
                  <a:pt x="147900" y="-16340"/>
                  <a:pt x="194145" y="23613"/>
                  <a:pt x="302438" y="0"/>
                </a:cubicBezTo>
                <a:cubicBezTo>
                  <a:pt x="410731" y="-23613"/>
                  <a:pt x="523146" y="10216"/>
                  <a:pt x="617220" y="0"/>
                </a:cubicBezTo>
                <a:cubicBezTo>
                  <a:pt x="648313" y="133413"/>
                  <a:pt x="575505" y="285842"/>
                  <a:pt x="617220" y="376098"/>
                </a:cubicBezTo>
                <a:cubicBezTo>
                  <a:pt x="658935" y="466354"/>
                  <a:pt x="580183" y="556881"/>
                  <a:pt x="617220" y="723266"/>
                </a:cubicBezTo>
                <a:cubicBezTo>
                  <a:pt x="548810" y="726832"/>
                  <a:pt x="380806" y="718062"/>
                  <a:pt x="320954" y="723266"/>
                </a:cubicBezTo>
                <a:cubicBezTo>
                  <a:pt x="261102" y="728470"/>
                  <a:pt x="73432" y="691602"/>
                  <a:pt x="0" y="723266"/>
                </a:cubicBezTo>
                <a:cubicBezTo>
                  <a:pt x="-35530" y="557651"/>
                  <a:pt x="30131" y="540470"/>
                  <a:pt x="0" y="376098"/>
                </a:cubicBezTo>
                <a:cubicBezTo>
                  <a:pt x="-30131" y="211726"/>
                  <a:pt x="9455" y="159915"/>
                  <a:pt x="0" y="0"/>
                </a:cubicBez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dirty="0">
                <a:solidFill>
                  <a:schemeClr val="tx1"/>
                </a:solidFill>
                <a:latin typeface="Gabriola" pitchFamily="82" charset="0"/>
              </a:rPr>
              <a:t>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768ECBA-8183-8423-9B75-CAC3593D33AC}"/>
              </a:ext>
            </a:extLst>
          </p:cNvPr>
          <p:cNvSpPr txBox="1"/>
          <p:nvPr/>
        </p:nvSpPr>
        <p:spPr>
          <a:xfrm>
            <a:off x="1565910" y="1319440"/>
            <a:ext cx="63779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Gabriola" pitchFamily="82" charset="0"/>
              </a:rPr>
              <a:t>Encoding choices have a large impact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D06C06B-2216-799B-E083-A03C6AC2CD41}"/>
              </a:ext>
            </a:extLst>
          </p:cNvPr>
          <p:cNvSpPr txBox="1"/>
          <p:nvPr/>
        </p:nvSpPr>
        <p:spPr>
          <a:xfrm>
            <a:off x="2863215" y="2760791"/>
            <a:ext cx="1016127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latin typeface="Gabriola" pitchFamily="82" charset="0"/>
              </a:rPr>
              <a:t>With</a:t>
            </a:r>
            <a:r>
              <a:rPr lang="en-US" sz="4400" dirty="0">
                <a:latin typeface="Gabriola" pitchFamily="82" charset="0"/>
              </a:rPr>
              <a:t> symmetry breaking </a:t>
            </a:r>
            <a:r>
              <a:rPr lang="en-US" sz="4400" b="1" dirty="0">
                <a:latin typeface="Gabriola" pitchFamily="82" charset="0"/>
              </a:rPr>
              <a:t>and</a:t>
            </a:r>
            <a:r>
              <a:rPr lang="en-US" sz="4400" dirty="0">
                <a:latin typeface="Gabriola" pitchFamily="82" charset="0"/>
              </a:rPr>
              <a:t> clique hints</a:t>
            </a:r>
            <a:endParaRPr lang="en-US" sz="4400" b="1" dirty="0">
              <a:latin typeface="Gabriola" pitchFamily="82" charset="0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D6FF87F-5099-FCC2-ED32-668EB11E86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7956795"/>
              </p:ext>
            </p:extLst>
          </p:nvPr>
        </p:nvGraphicFramePr>
        <p:xfrm>
          <a:off x="3266441" y="3618320"/>
          <a:ext cx="5991861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7287">
                  <a:extLst>
                    <a:ext uri="{9D8B030D-6E8A-4147-A177-3AD203B41FA5}">
                      <a16:colId xmlns:a16="http://schemas.microsoft.com/office/drawing/2014/main" val="702978329"/>
                    </a:ext>
                  </a:extLst>
                </a:gridCol>
                <a:gridCol w="1997287">
                  <a:extLst>
                    <a:ext uri="{9D8B030D-6E8A-4147-A177-3AD203B41FA5}">
                      <a16:colId xmlns:a16="http://schemas.microsoft.com/office/drawing/2014/main" val="2038932901"/>
                    </a:ext>
                  </a:extLst>
                </a:gridCol>
                <a:gridCol w="1997287">
                  <a:extLst>
                    <a:ext uri="{9D8B030D-6E8A-4147-A177-3AD203B41FA5}">
                      <a16:colId xmlns:a16="http://schemas.microsoft.com/office/drawing/2014/main" val="38989168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Gabriola" pitchFamily="82" charset="0"/>
                        </a:rPr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chemeClr val="tx1"/>
                          </a:solidFill>
                          <a:latin typeface="Gabriola" pitchFamily="82" charset="0"/>
                        </a:rPr>
                        <a:t>Fastest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chemeClr val="tx1"/>
                          </a:solidFill>
                          <a:latin typeface="Gabriola" pitchFamily="82" charset="0"/>
                        </a:rPr>
                        <a:t>Slowest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49739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Gabriola" pitchFamily="82" charset="0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>
                          <a:latin typeface="Gabriola" pitchFamily="82" charset="0"/>
                        </a:rPr>
                        <a:t>0.048 s</a:t>
                      </a: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600" dirty="0">
                          <a:latin typeface="Gabriola" pitchFamily="82" charset="0"/>
                        </a:rPr>
                        <a:t>3.6 s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2741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Gabriola" pitchFamily="82" charset="0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>
                          <a:latin typeface="Gabriola" pitchFamily="82" charset="0"/>
                        </a:rPr>
                        <a:t>2.2 s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600" dirty="0">
                          <a:latin typeface="Gabriola" pitchFamily="82" charset="0"/>
                        </a:rPr>
                        <a:t>538 s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81937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4873679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C1E223-9021-2F5F-A608-DFD6BB65C7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8E13349-9E29-2C62-1D48-FFCE21BF9451}"/>
              </a:ext>
            </a:extLst>
          </p:cNvPr>
          <p:cNvSpPr/>
          <p:nvPr/>
        </p:nvSpPr>
        <p:spPr>
          <a:xfrm>
            <a:off x="1474470" y="3657600"/>
            <a:ext cx="10241280" cy="2891790"/>
          </a:xfrm>
          <a:custGeom>
            <a:avLst/>
            <a:gdLst>
              <a:gd name="csX0" fmla="*/ 0 w 10241280"/>
              <a:gd name="csY0" fmla="*/ 0 h 2891790"/>
              <a:gd name="csX1" fmla="*/ 671373 w 10241280"/>
              <a:gd name="csY1" fmla="*/ 0 h 2891790"/>
              <a:gd name="csX2" fmla="*/ 1342746 w 10241280"/>
              <a:gd name="csY2" fmla="*/ 0 h 2891790"/>
              <a:gd name="csX3" fmla="*/ 2014118 w 10241280"/>
              <a:gd name="csY3" fmla="*/ 0 h 2891790"/>
              <a:gd name="csX4" fmla="*/ 2685491 w 10241280"/>
              <a:gd name="csY4" fmla="*/ 0 h 2891790"/>
              <a:gd name="csX5" fmla="*/ 3459277 w 10241280"/>
              <a:gd name="csY5" fmla="*/ 0 h 2891790"/>
              <a:gd name="csX6" fmla="*/ 4028237 w 10241280"/>
              <a:gd name="csY6" fmla="*/ 0 h 2891790"/>
              <a:gd name="csX7" fmla="*/ 4699610 w 10241280"/>
              <a:gd name="csY7" fmla="*/ 0 h 2891790"/>
              <a:gd name="csX8" fmla="*/ 5268570 w 10241280"/>
              <a:gd name="csY8" fmla="*/ 0 h 2891790"/>
              <a:gd name="csX9" fmla="*/ 5837530 w 10241280"/>
              <a:gd name="csY9" fmla="*/ 0 h 2891790"/>
              <a:gd name="csX10" fmla="*/ 6406490 w 10241280"/>
              <a:gd name="csY10" fmla="*/ 0 h 2891790"/>
              <a:gd name="csX11" fmla="*/ 6668211 w 10241280"/>
              <a:gd name="csY11" fmla="*/ 0 h 2891790"/>
              <a:gd name="csX12" fmla="*/ 7339584 w 10241280"/>
              <a:gd name="csY12" fmla="*/ 0 h 2891790"/>
              <a:gd name="csX13" fmla="*/ 7601306 w 10241280"/>
              <a:gd name="csY13" fmla="*/ 0 h 2891790"/>
              <a:gd name="csX14" fmla="*/ 8170266 w 10241280"/>
              <a:gd name="csY14" fmla="*/ 0 h 2891790"/>
              <a:gd name="csX15" fmla="*/ 8944051 w 10241280"/>
              <a:gd name="csY15" fmla="*/ 0 h 2891790"/>
              <a:gd name="csX16" fmla="*/ 9717837 w 10241280"/>
              <a:gd name="csY16" fmla="*/ 0 h 2891790"/>
              <a:gd name="csX17" fmla="*/ 10241280 w 10241280"/>
              <a:gd name="csY17" fmla="*/ 0 h 2891790"/>
              <a:gd name="csX18" fmla="*/ 10241280 w 10241280"/>
              <a:gd name="csY18" fmla="*/ 549440 h 2891790"/>
              <a:gd name="csX19" fmla="*/ 10241280 w 10241280"/>
              <a:gd name="csY19" fmla="*/ 1069962 h 2891790"/>
              <a:gd name="csX20" fmla="*/ 10241280 w 10241280"/>
              <a:gd name="csY20" fmla="*/ 1648320 h 2891790"/>
              <a:gd name="csX21" fmla="*/ 10241280 w 10241280"/>
              <a:gd name="csY21" fmla="*/ 2226678 h 2891790"/>
              <a:gd name="csX22" fmla="*/ 10241280 w 10241280"/>
              <a:gd name="csY22" fmla="*/ 2891790 h 2891790"/>
              <a:gd name="csX23" fmla="*/ 9467494 w 10241280"/>
              <a:gd name="csY23" fmla="*/ 2891790 h 2891790"/>
              <a:gd name="csX24" fmla="*/ 8693709 w 10241280"/>
              <a:gd name="csY24" fmla="*/ 2891790 h 2891790"/>
              <a:gd name="csX25" fmla="*/ 8124749 w 10241280"/>
              <a:gd name="csY25" fmla="*/ 2891790 h 2891790"/>
              <a:gd name="csX26" fmla="*/ 7453376 w 10241280"/>
              <a:gd name="csY26" fmla="*/ 2891790 h 2891790"/>
              <a:gd name="csX27" fmla="*/ 7191654 w 10241280"/>
              <a:gd name="csY27" fmla="*/ 2891790 h 2891790"/>
              <a:gd name="csX28" fmla="*/ 6417869 w 10241280"/>
              <a:gd name="csY28" fmla="*/ 2891790 h 2891790"/>
              <a:gd name="csX29" fmla="*/ 5951322 w 10241280"/>
              <a:gd name="csY29" fmla="*/ 2891790 h 2891790"/>
              <a:gd name="csX30" fmla="*/ 5279949 w 10241280"/>
              <a:gd name="csY30" fmla="*/ 2891790 h 2891790"/>
              <a:gd name="csX31" fmla="*/ 5018227 w 10241280"/>
              <a:gd name="csY31" fmla="*/ 2891790 h 2891790"/>
              <a:gd name="csX32" fmla="*/ 4244442 w 10241280"/>
              <a:gd name="csY32" fmla="*/ 2891790 h 2891790"/>
              <a:gd name="csX33" fmla="*/ 3777894 w 10241280"/>
              <a:gd name="csY33" fmla="*/ 2891790 h 2891790"/>
              <a:gd name="csX34" fmla="*/ 3208934 w 10241280"/>
              <a:gd name="csY34" fmla="*/ 2891790 h 2891790"/>
              <a:gd name="csX35" fmla="*/ 2844800 w 10241280"/>
              <a:gd name="csY35" fmla="*/ 2891790 h 2891790"/>
              <a:gd name="csX36" fmla="*/ 2173427 w 10241280"/>
              <a:gd name="csY36" fmla="*/ 2891790 h 2891790"/>
              <a:gd name="csX37" fmla="*/ 1399642 w 10241280"/>
              <a:gd name="csY37" fmla="*/ 2891790 h 2891790"/>
              <a:gd name="csX38" fmla="*/ 933094 w 10241280"/>
              <a:gd name="csY38" fmla="*/ 2891790 h 2891790"/>
              <a:gd name="csX39" fmla="*/ 0 w 10241280"/>
              <a:gd name="csY39" fmla="*/ 2891790 h 2891790"/>
              <a:gd name="csX40" fmla="*/ 0 w 10241280"/>
              <a:gd name="csY40" fmla="*/ 2313432 h 2891790"/>
              <a:gd name="csX41" fmla="*/ 0 w 10241280"/>
              <a:gd name="csY41" fmla="*/ 1735074 h 2891790"/>
              <a:gd name="csX42" fmla="*/ 0 w 10241280"/>
              <a:gd name="csY42" fmla="*/ 1127798 h 2891790"/>
              <a:gd name="csX43" fmla="*/ 0 w 10241280"/>
              <a:gd name="csY43" fmla="*/ 549440 h 2891790"/>
              <a:gd name="csX44" fmla="*/ 0 w 10241280"/>
              <a:gd name="csY44" fmla="*/ 0 h 289179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</a:cxnLst>
            <a:rect l="l" t="t" r="r" b="b"/>
            <a:pathLst>
              <a:path w="10241280" h="2891790" fill="none" extrusionOk="0">
                <a:moveTo>
                  <a:pt x="0" y="0"/>
                </a:moveTo>
                <a:cubicBezTo>
                  <a:pt x="231029" y="-51491"/>
                  <a:pt x="344253" y="27160"/>
                  <a:pt x="671373" y="0"/>
                </a:cubicBezTo>
                <a:cubicBezTo>
                  <a:pt x="998493" y="-27160"/>
                  <a:pt x="1009615" y="57905"/>
                  <a:pt x="1342746" y="0"/>
                </a:cubicBezTo>
                <a:cubicBezTo>
                  <a:pt x="1675877" y="-57905"/>
                  <a:pt x="1844296" y="12194"/>
                  <a:pt x="2014118" y="0"/>
                </a:cubicBezTo>
                <a:cubicBezTo>
                  <a:pt x="2183940" y="-12194"/>
                  <a:pt x="2474824" y="17749"/>
                  <a:pt x="2685491" y="0"/>
                </a:cubicBezTo>
                <a:cubicBezTo>
                  <a:pt x="2896158" y="-17749"/>
                  <a:pt x="3210917" y="31556"/>
                  <a:pt x="3459277" y="0"/>
                </a:cubicBezTo>
                <a:cubicBezTo>
                  <a:pt x="3707637" y="-31556"/>
                  <a:pt x="3825657" y="39011"/>
                  <a:pt x="4028237" y="0"/>
                </a:cubicBezTo>
                <a:cubicBezTo>
                  <a:pt x="4230817" y="-39011"/>
                  <a:pt x="4481217" y="78272"/>
                  <a:pt x="4699610" y="0"/>
                </a:cubicBezTo>
                <a:cubicBezTo>
                  <a:pt x="4918003" y="-78272"/>
                  <a:pt x="5119657" y="34056"/>
                  <a:pt x="5268570" y="0"/>
                </a:cubicBezTo>
                <a:cubicBezTo>
                  <a:pt x="5417483" y="-34056"/>
                  <a:pt x="5567782" y="18961"/>
                  <a:pt x="5837530" y="0"/>
                </a:cubicBezTo>
                <a:cubicBezTo>
                  <a:pt x="6107278" y="-18961"/>
                  <a:pt x="6163605" y="37870"/>
                  <a:pt x="6406490" y="0"/>
                </a:cubicBezTo>
                <a:cubicBezTo>
                  <a:pt x="6649375" y="-37870"/>
                  <a:pt x="6582591" y="17741"/>
                  <a:pt x="6668211" y="0"/>
                </a:cubicBezTo>
                <a:cubicBezTo>
                  <a:pt x="6753831" y="-17741"/>
                  <a:pt x="7007655" y="75442"/>
                  <a:pt x="7339584" y="0"/>
                </a:cubicBezTo>
                <a:cubicBezTo>
                  <a:pt x="7671513" y="-75442"/>
                  <a:pt x="7483375" y="14365"/>
                  <a:pt x="7601306" y="0"/>
                </a:cubicBezTo>
                <a:cubicBezTo>
                  <a:pt x="7719237" y="-14365"/>
                  <a:pt x="7897371" y="37845"/>
                  <a:pt x="8170266" y="0"/>
                </a:cubicBezTo>
                <a:cubicBezTo>
                  <a:pt x="8443161" y="-37845"/>
                  <a:pt x="8757294" y="21235"/>
                  <a:pt x="8944051" y="0"/>
                </a:cubicBezTo>
                <a:cubicBezTo>
                  <a:pt x="9130808" y="-21235"/>
                  <a:pt x="9543554" y="74296"/>
                  <a:pt x="9717837" y="0"/>
                </a:cubicBezTo>
                <a:cubicBezTo>
                  <a:pt x="9892120" y="-74296"/>
                  <a:pt x="10133726" y="32820"/>
                  <a:pt x="10241280" y="0"/>
                </a:cubicBezTo>
                <a:cubicBezTo>
                  <a:pt x="10256571" y="192927"/>
                  <a:pt x="10214936" y="285995"/>
                  <a:pt x="10241280" y="549440"/>
                </a:cubicBezTo>
                <a:cubicBezTo>
                  <a:pt x="10267624" y="812885"/>
                  <a:pt x="10204975" y="878665"/>
                  <a:pt x="10241280" y="1069962"/>
                </a:cubicBezTo>
                <a:cubicBezTo>
                  <a:pt x="10277585" y="1261259"/>
                  <a:pt x="10173237" y="1380072"/>
                  <a:pt x="10241280" y="1648320"/>
                </a:cubicBezTo>
                <a:cubicBezTo>
                  <a:pt x="10309323" y="1916568"/>
                  <a:pt x="10192904" y="1943238"/>
                  <a:pt x="10241280" y="2226678"/>
                </a:cubicBezTo>
                <a:cubicBezTo>
                  <a:pt x="10289656" y="2510118"/>
                  <a:pt x="10196311" y="2689539"/>
                  <a:pt x="10241280" y="2891790"/>
                </a:cubicBezTo>
                <a:cubicBezTo>
                  <a:pt x="9943305" y="2895906"/>
                  <a:pt x="9764645" y="2812042"/>
                  <a:pt x="9467494" y="2891790"/>
                </a:cubicBezTo>
                <a:cubicBezTo>
                  <a:pt x="9170343" y="2971538"/>
                  <a:pt x="8996369" y="2845063"/>
                  <a:pt x="8693709" y="2891790"/>
                </a:cubicBezTo>
                <a:cubicBezTo>
                  <a:pt x="8391049" y="2938517"/>
                  <a:pt x="8260626" y="2867974"/>
                  <a:pt x="8124749" y="2891790"/>
                </a:cubicBezTo>
                <a:cubicBezTo>
                  <a:pt x="7988872" y="2915606"/>
                  <a:pt x="7602130" y="2841701"/>
                  <a:pt x="7453376" y="2891790"/>
                </a:cubicBezTo>
                <a:cubicBezTo>
                  <a:pt x="7304622" y="2941879"/>
                  <a:pt x="7287428" y="2867683"/>
                  <a:pt x="7191654" y="2891790"/>
                </a:cubicBezTo>
                <a:cubicBezTo>
                  <a:pt x="7095880" y="2915897"/>
                  <a:pt x="6632054" y="2889154"/>
                  <a:pt x="6417869" y="2891790"/>
                </a:cubicBezTo>
                <a:cubicBezTo>
                  <a:pt x="6203684" y="2894426"/>
                  <a:pt x="6141523" y="2886060"/>
                  <a:pt x="5951322" y="2891790"/>
                </a:cubicBezTo>
                <a:cubicBezTo>
                  <a:pt x="5761121" y="2897520"/>
                  <a:pt x="5537812" y="2861683"/>
                  <a:pt x="5279949" y="2891790"/>
                </a:cubicBezTo>
                <a:cubicBezTo>
                  <a:pt x="5022086" y="2921897"/>
                  <a:pt x="5080090" y="2885524"/>
                  <a:pt x="5018227" y="2891790"/>
                </a:cubicBezTo>
                <a:cubicBezTo>
                  <a:pt x="4956364" y="2898056"/>
                  <a:pt x="4505837" y="2860914"/>
                  <a:pt x="4244442" y="2891790"/>
                </a:cubicBezTo>
                <a:cubicBezTo>
                  <a:pt x="3983047" y="2922666"/>
                  <a:pt x="3927634" y="2855773"/>
                  <a:pt x="3777894" y="2891790"/>
                </a:cubicBezTo>
                <a:cubicBezTo>
                  <a:pt x="3628154" y="2927807"/>
                  <a:pt x="3349140" y="2858977"/>
                  <a:pt x="3208934" y="2891790"/>
                </a:cubicBezTo>
                <a:cubicBezTo>
                  <a:pt x="3068728" y="2924603"/>
                  <a:pt x="2966813" y="2869129"/>
                  <a:pt x="2844800" y="2891790"/>
                </a:cubicBezTo>
                <a:cubicBezTo>
                  <a:pt x="2722787" y="2914451"/>
                  <a:pt x="2474009" y="2838463"/>
                  <a:pt x="2173427" y="2891790"/>
                </a:cubicBezTo>
                <a:cubicBezTo>
                  <a:pt x="1872845" y="2945117"/>
                  <a:pt x="1659174" y="2807984"/>
                  <a:pt x="1399642" y="2891790"/>
                </a:cubicBezTo>
                <a:cubicBezTo>
                  <a:pt x="1140110" y="2975596"/>
                  <a:pt x="1158189" y="2854245"/>
                  <a:pt x="933094" y="2891790"/>
                </a:cubicBezTo>
                <a:cubicBezTo>
                  <a:pt x="707999" y="2929335"/>
                  <a:pt x="403872" y="2821470"/>
                  <a:pt x="0" y="2891790"/>
                </a:cubicBezTo>
                <a:cubicBezTo>
                  <a:pt x="-58343" y="2617344"/>
                  <a:pt x="61745" y="2583079"/>
                  <a:pt x="0" y="2313432"/>
                </a:cubicBezTo>
                <a:cubicBezTo>
                  <a:pt x="-61745" y="2043785"/>
                  <a:pt x="44620" y="2009927"/>
                  <a:pt x="0" y="1735074"/>
                </a:cubicBezTo>
                <a:cubicBezTo>
                  <a:pt x="-44620" y="1460221"/>
                  <a:pt x="39536" y="1351856"/>
                  <a:pt x="0" y="1127798"/>
                </a:cubicBezTo>
                <a:cubicBezTo>
                  <a:pt x="-39536" y="903740"/>
                  <a:pt x="42304" y="825986"/>
                  <a:pt x="0" y="549440"/>
                </a:cubicBezTo>
                <a:cubicBezTo>
                  <a:pt x="-42304" y="272894"/>
                  <a:pt x="56089" y="200665"/>
                  <a:pt x="0" y="0"/>
                </a:cubicBezTo>
                <a:close/>
              </a:path>
              <a:path w="10241280" h="2891790" stroke="0" extrusionOk="0">
                <a:moveTo>
                  <a:pt x="0" y="0"/>
                </a:moveTo>
                <a:cubicBezTo>
                  <a:pt x="193053" y="-47479"/>
                  <a:pt x="302799" y="53531"/>
                  <a:pt x="466547" y="0"/>
                </a:cubicBezTo>
                <a:cubicBezTo>
                  <a:pt x="630295" y="-53531"/>
                  <a:pt x="612469" y="8650"/>
                  <a:pt x="728269" y="0"/>
                </a:cubicBezTo>
                <a:cubicBezTo>
                  <a:pt x="844069" y="-8650"/>
                  <a:pt x="1122481" y="25161"/>
                  <a:pt x="1502054" y="0"/>
                </a:cubicBezTo>
                <a:cubicBezTo>
                  <a:pt x="1881628" y="-25161"/>
                  <a:pt x="1793221" y="52519"/>
                  <a:pt x="1968602" y="0"/>
                </a:cubicBezTo>
                <a:cubicBezTo>
                  <a:pt x="2143983" y="-52519"/>
                  <a:pt x="2254061" y="24752"/>
                  <a:pt x="2435149" y="0"/>
                </a:cubicBezTo>
                <a:cubicBezTo>
                  <a:pt x="2616237" y="-24752"/>
                  <a:pt x="2931367" y="47973"/>
                  <a:pt x="3208934" y="0"/>
                </a:cubicBezTo>
                <a:cubicBezTo>
                  <a:pt x="3486502" y="-47973"/>
                  <a:pt x="3497262" y="24871"/>
                  <a:pt x="3573069" y="0"/>
                </a:cubicBezTo>
                <a:cubicBezTo>
                  <a:pt x="3648876" y="-24871"/>
                  <a:pt x="4181002" y="43697"/>
                  <a:pt x="4346854" y="0"/>
                </a:cubicBezTo>
                <a:cubicBezTo>
                  <a:pt x="4512706" y="-43697"/>
                  <a:pt x="4760046" y="71812"/>
                  <a:pt x="5120640" y="0"/>
                </a:cubicBezTo>
                <a:cubicBezTo>
                  <a:pt x="5481234" y="-71812"/>
                  <a:pt x="5505455" y="9719"/>
                  <a:pt x="5689600" y="0"/>
                </a:cubicBezTo>
                <a:cubicBezTo>
                  <a:pt x="5873745" y="-9719"/>
                  <a:pt x="6082741" y="23951"/>
                  <a:pt x="6463386" y="0"/>
                </a:cubicBezTo>
                <a:cubicBezTo>
                  <a:pt x="6844031" y="-23951"/>
                  <a:pt x="6744726" y="17530"/>
                  <a:pt x="6929933" y="0"/>
                </a:cubicBezTo>
                <a:cubicBezTo>
                  <a:pt x="7115140" y="-17530"/>
                  <a:pt x="7298294" y="14983"/>
                  <a:pt x="7396480" y="0"/>
                </a:cubicBezTo>
                <a:cubicBezTo>
                  <a:pt x="7494666" y="-14983"/>
                  <a:pt x="7761479" y="60874"/>
                  <a:pt x="8067853" y="0"/>
                </a:cubicBezTo>
                <a:cubicBezTo>
                  <a:pt x="8374227" y="-60874"/>
                  <a:pt x="8400587" y="17549"/>
                  <a:pt x="8534400" y="0"/>
                </a:cubicBezTo>
                <a:cubicBezTo>
                  <a:pt x="8668213" y="-17549"/>
                  <a:pt x="8989082" y="84665"/>
                  <a:pt x="9308186" y="0"/>
                </a:cubicBezTo>
                <a:cubicBezTo>
                  <a:pt x="9627290" y="-84665"/>
                  <a:pt x="10041221" y="94447"/>
                  <a:pt x="10241280" y="0"/>
                </a:cubicBezTo>
                <a:cubicBezTo>
                  <a:pt x="10242531" y="183636"/>
                  <a:pt x="10195953" y="401075"/>
                  <a:pt x="10241280" y="578358"/>
                </a:cubicBezTo>
                <a:cubicBezTo>
                  <a:pt x="10286607" y="755641"/>
                  <a:pt x="10184851" y="952236"/>
                  <a:pt x="10241280" y="1185634"/>
                </a:cubicBezTo>
                <a:cubicBezTo>
                  <a:pt x="10297709" y="1419032"/>
                  <a:pt x="10205563" y="1550951"/>
                  <a:pt x="10241280" y="1677238"/>
                </a:cubicBezTo>
                <a:cubicBezTo>
                  <a:pt x="10276997" y="1803525"/>
                  <a:pt x="10203413" y="2003556"/>
                  <a:pt x="10241280" y="2197760"/>
                </a:cubicBezTo>
                <a:cubicBezTo>
                  <a:pt x="10279147" y="2391964"/>
                  <a:pt x="10200880" y="2588033"/>
                  <a:pt x="10241280" y="2891790"/>
                </a:cubicBezTo>
                <a:cubicBezTo>
                  <a:pt x="10146330" y="2918772"/>
                  <a:pt x="9887773" y="2839829"/>
                  <a:pt x="9774733" y="2891790"/>
                </a:cubicBezTo>
                <a:cubicBezTo>
                  <a:pt x="9661693" y="2943751"/>
                  <a:pt x="9463056" y="2849524"/>
                  <a:pt x="9205773" y="2891790"/>
                </a:cubicBezTo>
                <a:cubicBezTo>
                  <a:pt x="8948490" y="2934056"/>
                  <a:pt x="9011921" y="2864682"/>
                  <a:pt x="8944051" y="2891790"/>
                </a:cubicBezTo>
                <a:cubicBezTo>
                  <a:pt x="8876181" y="2918898"/>
                  <a:pt x="8738776" y="2868466"/>
                  <a:pt x="8682330" y="2891790"/>
                </a:cubicBezTo>
                <a:cubicBezTo>
                  <a:pt x="8625884" y="2915114"/>
                  <a:pt x="8296112" y="2852155"/>
                  <a:pt x="8113370" y="2891790"/>
                </a:cubicBezTo>
                <a:cubicBezTo>
                  <a:pt x="7930628" y="2931425"/>
                  <a:pt x="7893418" y="2891470"/>
                  <a:pt x="7749235" y="2891790"/>
                </a:cubicBezTo>
                <a:cubicBezTo>
                  <a:pt x="7605052" y="2892110"/>
                  <a:pt x="7229192" y="2817528"/>
                  <a:pt x="7077862" y="2891790"/>
                </a:cubicBezTo>
                <a:cubicBezTo>
                  <a:pt x="6926532" y="2966052"/>
                  <a:pt x="6893016" y="2853862"/>
                  <a:pt x="6713728" y="2891790"/>
                </a:cubicBezTo>
                <a:cubicBezTo>
                  <a:pt x="6534440" y="2929718"/>
                  <a:pt x="6248234" y="2861042"/>
                  <a:pt x="6042355" y="2891790"/>
                </a:cubicBezTo>
                <a:cubicBezTo>
                  <a:pt x="5836476" y="2922538"/>
                  <a:pt x="5858000" y="2884066"/>
                  <a:pt x="5780634" y="2891790"/>
                </a:cubicBezTo>
                <a:cubicBezTo>
                  <a:pt x="5703268" y="2899514"/>
                  <a:pt x="5265908" y="2865756"/>
                  <a:pt x="5109261" y="2891790"/>
                </a:cubicBezTo>
                <a:cubicBezTo>
                  <a:pt x="4952614" y="2917824"/>
                  <a:pt x="4918068" y="2863559"/>
                  <a:pt x="4745126" y="2891790"/>
                </a:cubicBezTo>
                <a:cubicBezTo>
                  <a:pt x="4572184" y="2920021"/>
                  <a:pt x="4599017" y="2876001"/>
                  <a:pt x="4483405" y="2891790"/>
                </a:cubicBezTo>
                <a:cubicBezTo>
                  <a:pt x="4367793" y="2907579"/>
                  <a:pt x="4225989" y="2868443"/>
                  <a:pt x="4119270" y="2891790"/>
                </a:cubicBezTo>
                <a:cubicBezTo>
                  <a:pt x="4012552" y="2915137"/>
                  <a:pt x="3597895" y="2815483"/>
                  <a:pt x="3447898" y="2891790"/>
                </a:cubicBezTo>
                <a:cubicBezTo>
                  <a:pt x="3297901" y="2968097"/>
                  <a:pt x="3177750" y="2849852"/>
                  <a:pt x="3083763" y="2891790"/>
                </a:cubicBezTo>
                <a:cubicBezTo>
                  <a:pt x="2989776" y="2933728"/>
                  <a:pt x="2892885" y="2873191"/>
                  <a:pt x="2822042" y="2891790"/>
                </a:cubicBezTo>
                <a:cubicBezTo>
                  <a:pt x="2751199" y="2910389"/>
                  <a:pt x="2536175" y="2848476"/>
                  <a:pt x="2457907" y="2891790"/>
                </a:cubicBezTo>
                <a:cubicBezTo>
                  <a:pt x="2379640" y="2935104"/>
                  <a:pt x="2210630" y="2851863"/>
                  <a:pt x="1991360" y="2891790"/>
                </a:cubicBezTo>
                <a:cubicBezTo>
                  <a:pt x="1772090" y="2931717"/>
                  <a:pt x="1572544" y="2856928"/>
                  <a:pt x="1422400" y="2891790"/>
                </a:cubicBezTo>
                <a:cubicBezTo>
                  <a:pt x="1272256" y="2926652"/>
                  <a:pt x="1135189" y="2870105"/>
                  <a:pt x="1058266" y="2891790"/>
                </a:cubicBezTo>
                <a:cubicBezTo>
                  <a:pt x="981343" y="2913475"/>
                  <a:pt x="510148" y="2821892"/>
                  <a:pt x="0" y="2891790"/>
                </a:cubicBezTo>
                <a:cubicBezTo>
                  <a:pt x="-43339" y="2672412"/>
                  <a:pt x="55246" y="2495591"/>
                  <a:pt x="0" y="2313432"/>
                </a:cubicBezTo>
                <a:cubicBezTo>
                  <a:pt x="-55246" y="2131273"/>
                  <a:pt x="31508" y="1883672"/>
                  <a:pt x="0" y="1735074"/>
                </a:cubicBezTo>
                <a:cubicBezTo>
                  <a:pt x="-31508" y="1586476"/>
                  <a:pt x="65000" y="1354539"/>
                  <a:pt x="0" y="1156716"/>
                </a:cubicBezTo>
                <a:cubicBezTo>
                  <a:pt x="-65000" y="958893"/>
                  <a:pt x="22776" y="815005"/>
                  <a:pt x="0" y="578358"/>
                </a:cubicBezTo>
                <a:cubicBezTo>
                  <a:pt x="-22776" y="341711"/>
                  <a:pt x="48457" y="272022"/>
                  <a:pt x="0" y="0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44B4374-DC01-C36C-CBE6-6A38221E06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102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8800" dirty="0">
                <a:latin typeface="Gabriola" pitchFamily="82" charset="0"/>
              </a:rPr>
              <a:t>Takeaways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D4A3A46-696D-9574-43FC-856E7565D1D2}"/>
              </a:ext>
            </a:extLst>
          </p:cNvPr>
          <p:cNvSpPr/>
          <p:nvPr/>
        </p:nvSpPr>
        <p:spPr>
          <a:xfrm>
            <a:off x="731520" y="1311750"/>
            <a:ext cx="617220" cy="723266"/>
          </a:xfrm>
          <a:custGeom>
            <a:avLst/>
            <a:gdLst>
              <a:gd name="csX0" fmla="*/ 0 w 617220"/>
              <a:gd name="csY0" fmla="*/ 0 h 723266"/>
              <a:gd name="csX1" fmla="*/ 320954 w 617220"/>
              <a:gd name="csY1" fmla="*/ 0 h 723266"/>
              <a:gd name="csX2" fmla="*/ 617220 w 617220"/>
              <a:gd name="csY2" fmla="*/ 0 h 723266"/>
              <a:gd name="csX3" fmla="*/ 617220 w 617220"/>
              <a:gd name="csY3" fmla="*/ 339935 h 723266"/>
              <a:gd name="csX4" fmla="*/ 617220 w 617220"/>
              <a:gd name="csY4" fmla="*/ 723266 h 723266"/>
              <a:gd name="csX5" fmla="*/ 320954 w 617220"/>
              <a:gd name="csY5" fmla="*/ 723266 h 723266"/>
              <a:gd name="csX6" fmla="*/ 0 w 617220"/>
              <a:gd name="csY6" fmla="*/ 723266 h 723266"/>
              <a:gd name="csX7" fmla="*/ 0 w 617220"/>
              <a:gd name="csY7" fmla="*/ 368866 h 723266"/>
              <a:gd name="csX8" fmla="*/ 0 w 617220"/>
              <a:gd name="csY8" fmla="*/ 0 h 72326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617220" h="723266" fill="none" extrusionOk="0">
                <a:moveTo>
                  <a:pt x="0" y="0"/>
                </a:moveTo>
                <a:cubicBezTo>
                  <a:pt x="67221" y="-34561"/>
                  <a:pt x="180085" y="25194"/>
                  <a:pt x="320954" y="0"/>
                </a:cubicBezTo>
                <a:cubicBezTo>
                  <a:pt x="461823" y="-25194"/>
                  <a:pt x="515923" y="4520"/>
                  <a:pt x="617220" y="0"/>
                </a:cubicBezTo>
                <a:cubicBezTo>
                  <a:pt x="642542" y="107732"/>
                  <a:pt x="591678" y="179852"/>
                  <a:pt x="617220" y="339935"/>
                </a:cubicBezTo>
                <a:cubicBezTo>
                  <a:pt x="642762" y="500018"/>
                  <a:pt x="613570" y="537269"/>
                  <a:pt x="617220" y="723266"/>
                </a:cubicBezTo>
                <a:cubicBezTo>
                  <a:pt x="545364" y="752139"/>
                  <a:pt x="392878" y="695345"/>
                  <a:pt x="320954" y="723266"/>
                </a:cubicBezTo>
                <a:cubicBezTo>
                  <a:pt x="249030" y="751187"/>
                  <a:pt x="69603" y="690570"/>
                  <a:pt x="0" y="723266"/>
                </a:cubicBezTo>
                <a:cubicBezTo>
                  <a:pt x="-32552" y="605060"/>
                  <a:pt x="15756" y="534524"/>
                  <a:pt x="0" y="368866"/>
                </a:cubicBezTo>
                <a:cubicBezTo>
                  <a:pt x="-15756" y="203208"/>
                  <a:pt x="29672" y="127187"/>
                  <a:pt x="0" y="0"/>
                </a:cubicBezTo>
                <a:close/>
              </a:path>
              <a:path w="617220" h="723266" stroke="0" extrusionOk="0">
                <a:moveTo>
                  <a:pt x="0" y="0"/>
                </a:moveTo>
                <a:cubicBezTo>
                  <a:pt x="147900" y="-16340"/>
                  <a:pt x="194145" y="23613"/>
                  <a:pt x="302438" y="0"/>
                </a:cubicBezTo>
                <a:cubicBezTo>
                  <a:pt x="410731" y="-23613"/>
                  <a:pt x="523146" y="10216"/>
                  <a:pt x="617220" y="0"/>
                </a:cubicBezTo>
                <a:cubicBezTo>
                  <a:pt x="648313" y="133413"/>
                  <a:pt x="575505" y="285842"/>
                  <a:pt x="617220" y="376098"/>
                </a:cubicBezTo>
                <a:cubicBezTo>
                  <a:pt x="658935" y="466354"/>
                  <a:pt x="580183" y="556881"/>
                  <a:pt x="617220" y="723266"/>
                </a:cubicBezTo>
                <a:cubicBezTo>
                  <a:pt x="548810" y="726832"/>
                  <a:pt x="380806" y="718062"/>
                  <a:pt x="320954" y="723266"/>
                </a:cubicBezTo>
                <a:cubicBezTo>
                  <a:pt x="261102" y="728470"/>
                  <a:pt x="73432" y="691602"/>
                  <a:pt x="0" y="723266"/>
                </a:cubicBezTo>
                <a:cubicBezTo>
                  <a:pt x="-35530" y="557651"/>
                  <a:pt x="30131" y="540470"/>
                  <a:pt x="0" y="376098"/>
                </a:cubicBezTo>
                <a:cubicBezTo>
                  <a:pt x="-30131" y="211726"/>
                  <a:pt x="9455" y="159915"/>
                  <a:pt x="0" y="0"/>
                </a:cubicBez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dirty="0">
                <a:solidFill>
                  <a:schemeClr val="tx1"/>
                </a:solidFill>
                <a:latin typeface="Gabriola" pitchFamily="82" charset="0"/>
              </a:rPr>
              <a:t>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5E14018-DB48-26B7-5CD4-FFECA8157690}"/>
              </a:ext>
            </a:extLst>
          </p:cNvPr>
          <p:cNvSpPr/>
          <p:nvPr/>
        </p:nvSpPr>
        <p:spPr>
          <a:xfrm>
            <a:off x="731520" y="2416055"/>
            <a:ext cx="617220" cy="723266"/>
          </a:xfrm>
          <a:custGeom>
            <a:avLst/>
            <a:gdLst>
              <a:gd name="csX0" fmla="*/ 0 w 617220"/>
              <a:gd name="csY0" fmla="*/ 0 h 723266"/>
              <a:gd name="csX1" fmla="*/ 320954 w 617220"/>
              <a:gd name="csY1" fmla="*/ 0 h 723266"/>
              <a:gd name="csX2" fmla="*/ 617220 w 617220"/>
              <a:gd name="csY2" fmla="*/ 0 h 723266"/>
              <a:gd name="csX3" fmla="*/ 617220 w 617220"/>
              <a:gd name="csY3" fmla="*/ 339935 h 723266"/>
              <a:gd name="csX4" fmla="*/ 617220 w 617220"/>
              <a:gd name="csY4" fmla="*/ 723266 h 723266"/>
              <a:gd name="csX5" fmla="*/ 320954 w 617220"/>
              <a:gd name="csY5" fmla="*/ 723266 h 723266"/>
              <a:gd name="csX6" fmla="*/ 0 w 617220"/>
              <a:gd name="csY6" fmla="*/ 723266 h 723266"/>
              <a:gd name="csX7" fmla="*/ 0 w 617220"/>
              <a:gd name="csY7" fmla="*/ 368866 h 723266"/>
              <a:gd name="csX8" fmla="*/ 0 w 617220"/>
              <a:gd name="csY8" fmla="*/ 0 h 72326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617220" h="723266" fill="none" extrusionOk="0">
                <a:moveTo>
                  <a:pt x="0" y="0"/>
                </a:moveTo>
                <a:cubicBezTo>
                  <a:pt x="67221" y="-34561"/>
                  <a:pt x="180085" y="25194"/>
                  <a:pt x="320954" y="0"/>
                </a:cubicBezTo>
                <a:cubicBezTo>
                  <a:pt x="461823" y="-25194"/>
                  <a:pt x="515923" y="4520"/>
                  <a:pt x="617220" y="0"/>
                </a:cubicBezTo>
                <a:cubicBezTo>
                  <a:pt x="642542" y="107732"/>
                  <a:pt x="591678" y="179852"/>
                  <a:pt x="617220" y="339935"/>
                </a:cubicBezTo>
                <a:cubicBezTo>
                  <a:pt x="642762" y="500018"/>
                  <a:pt x="613570" y="537269"/>
                  <a:pt x="617220" y="723266"/>
                </a:cubicBezTo>
                <a:cubicBezTo>
                  <a:pt x="545364" y="752139"/>
                  <a:pt x="392878" y="695345"/>
                  <a:pt x="320954" y="723266"/>
                </a:cubicBezTo>
                <a:cubicBezTo>
                  <a:pt x="249030" y="751187"/>
                  <a:pt x="69603" y="690570"/>
                  <a:pt x="0" y="723266"/>
                </a:cubicBezTo>
                <a:cubicBezTo>
                  <a:pt x="-32552" y="605060"/>
                  <a:pt x="15756" y="534524"/>
                  <a:pt x="0" y="368866"/>
                </a:cubicBezTo>
                <a:cubicBezTo>
                  <a:pt x="-15756" y="203208"/>
                  <a:pt x="29672" y="127187"/>
                  <a:pt x="0" y="0"/>
                </a:cubicBezTo>
                <a:close/>
              </a:path>
              <a:path w="617220" h="723266" stroke="0" extrusionOk="0">
                <a:moveTo>
                  <a:pt x="0" y="0"/>
                </a:moveTo>
                <a:cubicBezTo>
                  <a:pt x="147900" y="-16340"/>
                  <a:pt x="194145" y="23613"/>
                  <a:pt x="302438" y="0"/>
                </a:cubicBezTo>
                <a:cubicBezTo>
                  <a:pt x="410731" y="-23613"/>
                  <a:pt x="523146" y="10216"/>
                  <a:pt x="617220" y="0"/>
                </a:cubicBezTo>
                <a:cubicBezTo>
                  <a:pt x="648313" y="133413"/>
                  <a:pt x="575505" y="285842"/>
                  <a:pt x="617220" y="376098"/>
                </a:cubicBezTo>
                <a:cubicBezTo>
                  <a:pt x="658935" y="466354"/>
                  <a:pt x="580183" y="556881"/>
                  <a:pt x="617220" y="723266"/>
                </a:cubicBezTo>
                <a:cubicBezTo>
                  <a:pt x="548810" y="726832"/>
                  <a:pt x="380806" y="718062"/>
                  <a:pt x="320954" y="723266"/>
                </a:cubicBezTo>
                <a:cubicBezTo>
                  <a:pt x="261102" y="728470"/>
                  <a:pt x="73432" y="691602"/>
                  <a:pt x="0" y="723266"/>
                </a:cubicBezTo>
                <a:cubicBezTo>
                  <a:pt x="-35530" y="557651"/>
                  <a:pt x="30131" y="540470"/>
                  <a:pt x="0" y="376098"/>
                </a:cubicBezTo>
                <a:cubicBezTo>
                  <a:pt x="-30131" y="211726"/>
                  <a:pt x="9455" y="159915"/>
                  <a:pt x="0" y="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dirty="0">
                <a:solidFill>
                  <a:schemeClr val="tx1"/>
                </a:solidFill>
                <a:latin typeface="Gabriola" pitchFamily="82" charset="0"/>
              </a:rPr>
              <a:t>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8C08301-7147-1D69-D366-99E26B610788}"/>
              </a:ext>
            </a:extLst>
          </p:cNvPr>
          <p:cNvSpPr txBox="1"/>
          <p:nvPr/>
        </p:nvSpPr>
        <p:spPr>
          <a:xfrm>
            <a:off x="1565910" y="1319440"/>
            <a:ext cx="63779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Gabriola" pitchFamily="82" charset="0"/>
              </a:rPr>
              <a:t>Encoding choices have a large impact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2C6D75E-3DB7-2BE2-E578-25E993E4F112}"/>
              </a:ext>
            </a:extLst>
          </p:cNvPr>
          <p:cNvSpPr txBox="1"/>
          <p:nvPr/>
        </p:nvSpPr>
        <p:spPr>
          <a:xfrm>
            <a:off x="1565910" y="2431435"/>
            <a:ext cx="63779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Gabriola" pitchFamily="82" charset="0"/>
              </a:rPr>
              <a:t>Clique hints are really useful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A75578F-C5D0-4E09-AB94-4ADC1F6A762F}"/>
              </a:ext>
            </a:extLst>
          </p:cNvPr>
          <p:cNvSpPr txBox="1"/>
          <p:nvPr/>
        </p:nvSpPr>
        <p:spPr>
          <a:xfrm>
            <a:off x="2863215" y="4655881"/>
            <a:ext cx="1016127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C00000"/>
                </a:solidFill>
                <a:latin typeface="Gabriola" pitchFamily="82" charset="0"/>
              </a:rPr>
              <a:t>No clique hints</a:t>
            </a:r>
            <a:r>
              <a:rPr lang="en-US" sz="4400" b="1" dirty="0">
                <a:latin typeface="Gabriola" pitchFamily="82" charset="0"/>
              </a:rPr>
              <a:t>:      12 minutes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61657C4-7FD0-89F6-6431-E3D24658D0B7}"/>
              </a:ext>
            </a:extLst>
          </p:cNvPr>
          <p:cNvSpPr txBox="1"/>
          <p:nvPr/>
        </p:nvSpPr>
        <p:spPr>
          <a:xfrm>
            <a:off x="2169795" y="3886440"/>
            <a:ext cx="1016127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latin typeface="Gabriola" pitchFamily="82" charset="0"/>
              </a:rPr>
              <a:t>N=9 </a:t>
            </a:r>
            <a:r>
              <a:rPr lang="en-US" sz="4400" dirty="0">
                <a:latin typeface="Gabriola" pitchFamily="82" charset="0"/>
              </a:rPr>
              <a:t>with symmetry breaking and best parameters</a:t>
            </a:r>
            <a:endParaRPr lang="en-US" sz="4400" b="1" dirty="0">
              <a:latin typeface="Gabriola" pitchFamily="8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D1E986-EC45-7BD4-66C8-644D8211010C}"/>
              </a:ext>
            </a:extLst>
          </p:cNvPr>
          <p:cNvSpPr txBox="1"/>
          <p:nvPr/>
        </p:nvSpPr>
        <p:spPr>
          <a:xfrm>
            <a:off x="2863215" y="5403000"/>
            <a:ext cx="1016127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accent6">
                    <a:lumMod val="75000"/>
                  </a:schemeClr>
                </a:solidFill>
                <a:latin typeface="Gabriola" pitchFamily="82" charset="0"/>
              </a:rPr>
              <a:t>With clique hints</a:t>
            </a:r>
            <a:r>
              <a:rPr lang="en-US" sz="4400" b="1" dirty="0">
                <a:latin typeface="Gabriola" pitchFamily="82" charset="0"/>
              </a:rPr>
              <a:t>:  0.048 seconds</a:t>
            </a:r>
          </a:p>
        </p:txBody>
      </p:sp>
    </p:spTree>
    <p:extLst>
      <p:ext uri="{BB962C8B-B14F-4D97-AF65-F5344CB8AC3E}">
        <p14:creationId xmlns:p14="http://schemas.microsoft.com/office/powerpoint/2010/main" val="99741753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EA89C3-C21B-2024-ABBC-E02259A866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429698F-98F9-A8FF-7394-6796797DA7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5470" y="2097314"/>
            <a:ext cx="6690360" cy="414599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7020453-7069-8A20-98EC-F0D0E2860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102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8800" dirty="0">
                <a:latin typeface="Gabriola" pitchFamily="82" charset="0"/>
              </a:rPr>
              <a:t>Takeaways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FF1E1AD-DF22-6815-F73B-1B6AF8C8C788}"/>
              </a:ext>
            </a:extLst>
          </p:cNvPr>
          <p:cNvSpPr/>
          <p:nvPr/>
        </p:nvSpPr>
        <p:spPr>
          <a:xfrm>
            <a:off x="731520" y="1311750"/>
            <a:ext cx="617220" cy="723266"/>
          </a:xfrm>
          <a:custGeom>
            <a:avLst/>
            <a:gdLst>
              <a:gd name="csX0" fmla="*/ 0 w 617220"/>
              <a:gd name="csY0" fmla="*/ 0 h 723266"/>
              <a:gd name="csX1" fmla="*/ 320954 w 617220"/>
              <a:gd name="csY1" fmla="*/ 0 h 723266"/>
              <a:gd name="csX2" fmla="*/ 617220 w 617220"/>
              <a:gd name="csY2" fmla="*/ 0 h 723266"/>
              <a:gd name="csX3" fmla="*/ 617220 w 617220"/>
              <a:gd name="csY3" fmla="*/ 339935 h 723266"/>
              <a:gd name="csX4" fmla="*/ 617220 w 617220"/>
              <a:gd name="csY4" fmla="*/ 723266 h 723266"/>
              <a:gd name="csX5" fmla="*/ 320954 w 617220"/>
              <a:gd name="csY5" fmla="*/ 723266 h 723266"/>
              <a:gd name="csX6" fmla="*/ 0 w 617220"/>
              <a:gd name="csY6" fmla="*/ 723266 h 723266"/>
              <a:gd name="csX7" fmla="*/ 0 w 617220"/>
              <a:gd name="csY7" fmla="*/ 368866 h 723266"/>
              <a:gd name="csX8" fmla="*/ 0 w 617220"/>
              <a:gd name="csY8" fmla="*/ 0 h 72326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617220" h="723266" fill="none" extrusionOk="0">
                <a:moveTo>
                  <a:pt x="0" y="0"/>
                </a:moveTo>
                <a:cubicBezTo>
                  <a:pt x="67221" y="-34561"/>
                  <a:pt x="180085" y="25194"/>
                  <a:pt x="320954" y="0"/>
                </a:cubicBezTo>
                <a:cubicBezTo>
                  <a:pt x="461823" y="-25194"/>
                  <a:pt x="515923" y="4520"/>
                  <a:pt x="617220" y="0"/>
                </a:cubicBezTo>
                <a:cubicBezTo>
                  <a:pt x="642542" y="107732"/>
                  <a:pt x="591678" y="179852"/>
                  <a:pt x="617220" y="339935"/>
                </a:cubicBezTo>
                <a:cubicBezTo>
                  <a:pt x="642762" y="500018"/>
                  <a:pt x="613570" y="537269"/>
                  <a:pt x="617220" y="723266"/>
                </a:cubicBezTo>
                <a:cubicBezTo>
                  <a:pt x="545364" y="752139"/>
                  <a:pt x="392878" y="695345"/>
                  <a:pt x="320954" y="723266"/>
                </a:cubicBezTo>
                <a:cubicBezTo>
                  <a:pt x="249030" y="751187"/>
                  <a:pt x="69603" y="690570"/>
                  <a:pt x="0" y="723266"/>
                </a:cubicBezTo>
                <a:cubicBezTo>
                  <a:pt x="-32552" y="605060"/>
                  <a:pt x="15756" y="534524"/>
                  <a:pt x="0" y="368866"/>
                </a:cubicBezTo>
                <a:cubicBezTo>
                  <a:pt x="-15756" y="203208"/>
                  <a:pt x="29672" y="127187"/>
                  <a:pt x="0" y="0"/>
                </a:cubicBezTo>
                <a:close/>
              </a:path>
              <a:path w="617220" h="723266" stroke="0" extrusionOk="0">
                <a:moveTo>
                  <a:pt x="0" y="0"/>
                </a:moveTo>
                <a:cubicBezTo>
                  <a:pt x="147900" y="-16340"/>
                  <a:pt x="194145" y="23613"/>
                  <a:pt x="302438" y="0"/>
                </a:cubicBezTo>
                <a:cubicBezTo>
                  <a:pt x="410731" y="-23613"/>
                  <a:pt x="523146" y="10216"/>
                  <a:pt x="617220" y="0"/>
                </a:cubicBezTo>
                <a:cubicBezTo>
                  <a:pt x="648313" y="133413"/>
                  <a:pt x="575505" y="285842"/>
                  <a:pt x="617220" y="376098"/>
                </a:cubicBezTo>
                <a:cubicBezTo>
                  <a:pt x="658935" y="466354"/>
                  <a:pt x="580183" y="556881"/>
                  <a:pt x="617220" y="723266"/>
                </a:cubicBezTo>
                <a:cubicBezTo>
                  <a:pt x="548810" y="726832"/>
                  <a:pt x="380806" y="718062"/>
                  <a:pt x="320954" y="723266"/>
                </a:cubicBezTo>
                <a:cubicBezTo>
                  <a:pt x="261102" y="728470"/>
                  <a:pt x="73432" y="691602"/>
                  <a:pt x="0" y="723266"/>
                </a:cubicBezTo>
                <a:cubicBezTo>
                  <a:pt x="-35530" y="557651"/>
                  <a:pt x="30131" y="540470"/>
                  <a:pt x="0" y="376098"/>
                </a:cubicBezTo>
                <a:cubicBezTo>
                  <a:pt x="-30131" y="211726"/>
                  <a:pt x="9455" y="159915"/>
                  <a:pt x="0" y="0"/>
                </a:cubicBez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dirty="0">
                <a:solidFill>
                  <a:schemeClr val="tx1"/>
                </a:solidFill>
                <a:latin typeface="Gabriola" pitchFamily="82" charset="0"/>
              </a:rPr>
              <a:t>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1CAECD8-26B2-91DB-B586-491C8EC33682}"/>
              </a:ext>
            </a:extLst>
          </p:cNvPr>
          <p:cNvSpPr/>
          <p:nvPr/>
        </p:nvSpPr>
        <p:spPr>
          <a:xfrm>
            <a:off x="731520" y="2416055"/>
            <a:ext cx="617220" cy="723266"/>
          </a:xfrm>
          <a:custGeom>
            <a:avLst/>
            <a:gdLst>
              <a:gd name="csX0" fmla="*/ 0 w 617220"/>
              <a:gd name="csY0" fmla="*/ 0 h 723266"/>
              <a:gd name="csX1" fmla="*/ 320954 w 617220"/>
              <a:gd name="csY1" fmla="*/ 0 h 723266"/>
              <a:gd name="csX2" fmla="*/ 617220 w 617220"/>
              <a:gd name="csY2" fmla="*/ 0 h 723266"/>
              <a:gd name="csX3" fmla="*/ 617220 w 617220"/>
              <a:gd name="csY3" fmla="*/ 339935 h 723266"/>
              <a:gd name="csX4" fmla="*/ 617220 w 617220"/>
              <a:gd name="csY4" fmla="*/ 723266 h 723266"/>
              <a:gd name="csX5" fmla="*/ 320954 w 617220"/>
              <a:gd name="csY5" fmla="*/ 723266 h 723266"/>
              <a:gd name="csX6" fmla="*/ 0 w 617220"/>
              <a:gd name="csY6" fmla="*/ 723266 h 723266"/>
              <a:gd name="csX7" fmla="*/ 0 w 617220"/>
              <a:gd name="csY7" fmla="*/ 368866 h 723266"/>
              <a:gd name="csX8" fmla="*/ 0 w 617220"/>
              <a:gd name="csY8" fmla="*/ 0 h 72326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617220" h="723266" fill="none" extrusionOk="0">
                <a:moveTo>
                  <a:pt x="0" y="0"/>
                </a:moveTo>
                <a:cubicBezTo>
                  <a:pt x="67221" y="-34561"/>
                  <a:pt x="180085" y="25194"/>
                  <a:pt x="320954" y="0"/>
                </a:cubicBezTo>
                <a:cubicBezTo>
                  <a:pt x="461823" y="-25194"/>
                  <a:pt x="515923" y="4520"/>
                  <a:pt x="617220" y="0"/>
                </a:cubicBezTo>
                <a:cubicBezTo>
                  <a:pt x="642542" y="107732"/>
                  <a:pt x="591678" y="179852"/>
                  <a:pt x="617220" y="339935"/>
                </a:cubicBezTo>
                <a:cubicBezTo>
                  <a:pt x="642762" y="500018"/>
                  <a:pt x="613570" y="537269"/>
                  <a:pt x="617220" y="723266"/>
                </a:cubicBezTo>
                <a:cubicBezTo>
                  <a:pt x="545364" y="752139"/>
                  <a:pt x="392878" y="695345"/>
                  <a:pt x="320954" y="723266"/>
                </a:cubicBezTo>
                <a:cubicBezTo>
                  <a:pt x="249030" y="751187"/>
                  <a:pt x="69603" y="690570"/>
                  <a:pt x="0" y="723266"/>
                </a:cubicBezTo>
                <a:cubicBezTo>
                  <a:pt x="-32552" y="605060"/>
                  <a:pt x="15756" y="534524"/>
                  <a:pt x="0" y="368866"/>
                </a:cubicBezTo>
                <a:cubicBezTo>
                  <a:pt x="-15756" y="203208"/>
                  <a:pt x="29672" y="127187"/>
                  <a:pt x="0" y="0"/>
                </a:cubicBezTo>
                <a:close/>
              </a:path>
              <a:path w="617220" h="723266" stroke="0" extrusionOk="0">
                <a:moveTo>
                  <a:pt x="0" y="0"/>
                </a:moveTo>
                <a:cubicBezTo>
                  <a:pt x="147900" y="-16340"/>
                  <a:pt x="194145" y="23613"/>
                  <a:pt x="302438" y="0"/>
                </a:cubicBezTo>
                <a:cubicBezTo>
                  <a:pt x="410731" y="-23613"/>
                  <a:pt x="523146" y="10216"/>
                  <a:pt x="617220" y="0"/>
                </a:cubicBezTo>
                <a:cubicBezTo>
                  <a:pt x="648313" y="133413"/>
                  <a:pt x="575505" y="285842"/>
                  <a:pt x="617220" y="376098"/>
                </a:cubicBezTo>
                <a:cubicBezTo>
                  <a:pt x="658935" y="466354"/>
                  <a:pt x="580183" y="556881"/>
                  <a:pt x="617220" y="723266"/>
                </a:cubicBezTo>
                <a:cubicBezTo>
                  <a:pt x="548810" y="726832"/>
                  <a:pt x="380806" y="718062"/>
                  <a:pt x="320954" y="723266"/>
                </a:cubicBezTo>
                <a:cubicBezTo>
                  <a:pt x="261102" y="728470"/>
                  <a:pt x="73432" y="691602"/>
                  <a:pt x="0" y="723266"/>
                </a:cubicBezTo>
                <a:cubicBezTo>
                  <a:pt x="-35530" y="557651"/>
                  <a:pt x="30131" y="540470"/>
                  <a:pt x="0" y="376098"/>
                </a:cubicBezTo>
                <a:cubicBezTo>
                  <a:pt x="-30131" y="211726"/>
                  <a:pt x="9455" y="159915"/>
                  <a:pt x="0" y="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dirty="0">
                <a:solidFill>
                  <a:schemeClr val="tx1"/>
                </a:solidFill>
                <a:latin typeface="Gabriola" pitchFamily="82" charset="0"/>
              </a:rPr>
              <a:t>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8CF4D2C-DF33-2062-ACC5-9E2889C11DCF}"/>
              </a:ext>
            </a:extLst>
          </p:cNvPr>
          <p:cNvSpPr txBox="1"/>
          <p:nvPr/>
        </p:nvSpPr>
        <p:spPr>
          <a:xfrm>
            <a:off x="1565910" y="1319440"/>
            <a:ext cx="63779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Gabriola" pitchFamily="82" charset="0"/>
              </a:rPr>
              <a:t>Encoding choices have a large impact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189302-0A3A-65D1-3CB1-ACD88A71C0F1}"/>
              </a:ext>
            </a:extLst>
          </p:cNvPr>
          <p:cNvSpPr txBox="1"/>
          <p:nvPr/>
        </p:nvSpPr>
        <p:spPr>
          <a:xfrm>
            <a:off x="1565910" y="2431435"/>
            <a:ext cx="63779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Gabriola" pitchFamily="82" charset="0"/>
              </a:rPr>
              <a:t>Clique hints are really useful</a:t>
            </a:r>
          </a:p>
        </p:txBody>
      </p:sp>
    </p:spTree>
    <p:extLst>
      <p:ext uri="{BB962C8B-B14F-4D97-AF65-F5344CB8AC3E}">
        <p14:creationId xmlns:p14="http://schemas.microsoft.com/office/powerpoint/2010/main" val="395827105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21F299-B01C-A2C0-CEE5-D28AD687B4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123AC0-5785-E04C-0909-A94DF878CA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102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8800" dirty="0">
                <a:latin typeface="Gabriola" pitchFamily="82" charset="0"/>
              </a:rPr>
              <a:t>Takeaways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0075855-18A4-5EC7-480C-2ECF6D2E3A4E}"/>
              </a:ext>
            </a:extLst>
          </p:cNvPr>
          <p:cNvSpPr/>
          <p:nvPr/>
        </p:nvSpPr>
        <p:spPr>
          <a:xfrm>
            <a:off x="731520" y="1311750"/>
            <a:ext cx="617220" cy="723266"/>
          </a:xfrm>
          <a:custGeom>
            <a:avLst/>
            <a:gdLst>
              <a:gd name="csX0" fmla="*/ 0 w 617220"/>
              <a:gd name="csY0" fmla="*/ 0 h 723266"/>
              <a:gd name="csX1" fmla="*/ 320954 w 617220"/>
              <a:gd name="csY1" fmla="*/ 0 h 723266"/>
              <a:gd name="csX2" fmla="*/ 617220 w 617220"/>
              <a:gd name="csY2" fmla="*/ 0 h 723266"/>
              <a:gd name="csX3" fmla="*/ 617220 w 617220"/>
              <a:gd name="csY3" fmla="*/ 339935 h 723266"/>
              <a:gd name="csX4" fmla="*/ 617220 w 617220"/>
              <a:gd name="csY4" fmla="*/ 723266 h 723266"/>
              <a:gd name="csX5" fmla="*/ 320954 w 617220"/>
              <a:gd name="csY5" fmla="*/ 723266 h 723266"/>
              <a:gd name="csX6" fmla="*/ 0 w 617220"/>
              <a:gd name="csY6" fmla="*/ 723266 h 723266"/>
              <a:gd name="csX7" fmla="*/ 0 w 617220"/>
              <a:gd name="csY7" fmla="*/ 368866 h 723266"/>
              <a:gd name="csX8" fmla="*/ 0 w 617220"/>
              <a:gd name="csY8" fmla="*/ 0 h 72326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617220" h="723266" fill="none" extrusionOk="0">
                <a:moveTo>
                  <a:pt x="0" y="0"/>
                </a:moveTo>
                <a:cubicBezTo>
                  <a:pt x="67221" y="-34561"/>
                  <a:pt x="180085" y="25194"/>
                  <a:pt x="320954" y="0"/>
                </a:cubicBezTo>
                <a:cubicBezTo>
                  <a:pt x="461823" y="-25194"/>
                  <a:pt x="515923" y="4520"/>
                  <a:pt x="617220" y="0"/>
                </a:cubicBezTo>
                <a:cubicBezTo>
                  <a:pt x="642542" y="107732"/>
                  <a:pt x="591678" y="179852"/>
                  <a:pt x="617220" y="339935"/>
                </a:cubicBezTo>
                <a:cubicBezTo>
                  <a:pt x="642762" y="500018"/>
                  <a:pt x="613570" y="537269"/>
                  <a:pt x="617220" y="723266"/>
                </a:cubicBezTo>
                <a:cubicBezTo>
                  <a:pt x="545364" y="752139"/>
                  <a:pt x="392878" y="695345"/>
                  <a:pt x="320954" y="723266"/>
                </a:cubicBezTo>
                <a:cubicBezTo>
                  <a:pt x="249030" y="751187"/>
                  <a:pt x="69603" y="690570"/>
                  <a:pt x="0" y="723266"/>
                </a:cubicBezTo>
                <a:cubicBezTo>
                  <a:pt x="-32552" y="605060"/>
                  <a:pt x="15756" y="534524"/>
                  <a:pt x="0" y="368866"/>
                </a:cubicBezTo>
                <a:cubicBezTo>
                  <a:pt x="-15756" y="203208"/>
                  <a:pt x="29672" y="127187"/>
                  <a:pt x="0" y="0"/>
                </a:cubicBezTo>
                <a:close/>
              </a:path>
              <a:path w="617220" h="723266" stroke="0" extrusionOk="0">
                <a:moveTo>
                  <a:pt x="0" y="0"/>
                </a:moveTo>
                <a:cubicBezTo>
                  <a:pt x="147900" y="-16340"/>
                  <a:pt x="194145" y="23613"/>
                  <a:pt x="302438" y="0"/>
                </a:cubicBezTo>
                <a:cubicBezTo>
                  <a:pt x="410731" y="-23613"/>
                  <a:pt x="523146" y="10216"/>
                  <a:pt x="617220" y="0"/>
                </a:cubicBezTo>
                <a:cubicBezTo>
                  <a:pt x="648313" y="133413"/>
                  <a:pt x="575505" y="285842"/>
                  <a:pt x="617220" y="376098"/>
                </a:cubicBezTo>
                <a:cubicBezTo>
                  <a:pt x="658935" y="466354"/>
                  <a:pt x="580183" y="556881"/>
                  <a:pt x="617220" y="723266"/>
                </a:cubicBezTo>
                <a:cubicBezTo>
                  <a:pt x="548810" y="726832"/>
                  <a:pt x="380806" y="718062"/>
                  <a:pt x="320954" y="723266"/>
                </a:cubicBezTo>
                <a:cubicBezTo>
                  <a:pt x="261102" y="728470"/>
                  <a:pt x="73432" y="691602"/>
                  <a:pt x="0" y="723266"/>
                </a:cubicBezTo>
                <a:cubicBezTo>
                  <a:pt x="-35530" y="557651"/>
                  <a:pt x="30131" y="540470"/>
                  <a:pt x="0" y="376098"/>
                </a:cubicBezTo>
                <a:cubicBezTo>
                  <a:pt x="-30131" y="211726"/>
                  <a:pt x="9455" y="159915"/>
                  <a:pt x="0" y="0"/>
                </a:cubicBez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dirty="0">
                <a:solidFill>
                  <a:schemeClr val="tx1"/>
                </a:solidFill>
                <a:latin typeface="Gabriola" pitchFamily="82" charset="0"/>
              </a:rPr>
              <a:t>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CF9025F-B80A-D45C-2FEA-FB84F64A8825}"/>
              </a:ext>
            </a:extLst>
          </p:cNvPr>
          <p:cNvSpPr/>
          <p:nvPr/>
        </p:nvSpPr>
        <p:spPr>
          <a:xfrm>
            <a:off x="731520" y="2416055"/>
            <a:ext cx="617220" cy="723266"/>
          </a:xfrm>
          <a:custGeom>
            <a:avLst/>
            <a:gdLst>
              <a:gd name="csX0" fmla="*/ 0 w 617220"/>
              <a:gd name="csY0" fmla="*/ 0 h 723266"/>
              <a:gd name="csX1" fmla="*/ 320954 w 617220"/>
              <a:gd name="csY1" fmla="*/ 0 h 723266"/>
              <a:gd name="csX2" fmla="*/ 617220 w 617220"/>
              <a:gd name="csY2" fmla="*/ 0 h 723266"/>
              <a:gd name="csX3" fmla="*/ 617220 w 617220"/>
              <a:gd name="csY3" fmla="*/ 339935 h 723266"/>
              <a:gd name="csX4" fmla="*/ 617220 w 617220"/>
              <a:gd name="csY4" fmla="*/ 723266 h 723266"/>
              <a:gd name="csX5" fmla="*/ 320954 w 617220"/>
              <a:gd name="csY5" fmla="*/ 723266 h 723266"/>
              <a:gd name="csX6" fmla="*/ 0 w 617220"/>
              <a:gd name="csY6" fmla="*/ 723266 h 723266"/>
              <a:gd name="csX7" fmla="*/ 0 w 617220"/>
              <a:gd name="csY7" fmla="*/ 368866 h 723266"/>
              <a:gd name="csX8" fmla="*/ 0 w 617220"/>
              <a:gd name="csY8" fmla="*/ 0 h 72326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617220" h="723266" fill="none" extrusionOk="0">
                <a:moveTo>
                  <a:pt x="0" y="0"/>
                </a:moveTo>
                <a:cubicBezTo>
                  <a:pt x="67221" y="-34561"/>
                  <a:pt x="180085" y="25194"/>
                  <a:pt x="320954" y="0"/>
                </a:cubicBezTo>
                <a:cubicBezTo>
                  <a:pt x="461823" y="-25194"/>
                  <a:pt x="515923" y="4520"/>
                  <a:pt x="617220" y="0"/>
                </a:cubicBezTo>
                <a:cubicBezTo>
                  <a:pt x="642542" y="107732"/>
                  <a:pt x="591678" y="179852"/>
                  <a:pt x="617220" y="339935"/>
                </a:cubicBezTo>
                <a:cubicBezTo>
                  <a:pt x="642762" y="500018"/>
                  <a:pt x="613570" y="537269"/>
                  <a:pt x="617220" y="723266"/>
                </a:cubicBezTo>
                <a:cubicBezTo>
                  <a:pt x="545364" y="752139"/>
                  <a:pt x="392878" y="695345"/>
                  <a:pt x="320954" y="723266"/>
                </a:cubicBezTo>
                <a:cubicBezTo>
                  <a:pt x="249030" y="751187"/>
                  <a:pt x="69603" y="690570"/>
                  <a:pt x="0" y="723266"/>
                </a:cubicBezTo>
                <a:cubicBezTo>
                  <a:pt x="-32552" y="605060"/>
                  <a:pt x="15756" y="534524"/>
                  <a:pt x="0" y="368866"/>
                </a:cubicBezTo>
                <a:cubicBezTo>
                  <a:pt x="-15756" y="203208"/>
                  <a:pt x="29672" y="127187"/>
                  <a:pt x="0" y="0"/>
                </a:cubicBezTo>
                <a:close/>
              </a:path>
              <a:path w="617220" h="723266" stroke="0" extrusionOk="0">
                <a:moveTo>
                  <a:pt x="0" y="0"/>
                </a:moveTo>
                <a:cubicBezTo>
                  <a:pt x="147900" y="-16340"/>
                  <a:pt x="194145" y="23613"/>
                  <a:pt x="302438" y="0"/>
                </a:cubicBezTo>
                <a:cubicBezTo>
                  <a:pt x="410731" y="-23613"/>
                  <a:pt x="523146" y="10216"/>
                  <a:pt x="617220" y="0"/>
                </a:cubicBezTo>
                <a:cubicBezTo>
                  <a:pt x="648313" y="133413"/>
                  <a:pt x="575505" y="285842"/>
                  <a:pt x="617220" y="376098"/>
                </a:cubicBezTo>
                <a:cubicBezTo>
                  <a:pt x="658935" y="466354"/>
                  <a:pt x="580183" y="556881"/>
                  <a:pt x="617220" y="723266"/>
                </a:cubicBezTo>
                <a:cubicBezTo>
                  <a:pt x="548810" y="726832"/>
                  <a:pt x="380806" y="718062"/>
                  <a:pt x="320954" y="723266"/>
                </a:cubicBezTo>
                <a:cubicBezTo>
                  <a:pt x="261102" y="728470"/>
                  <a:pt x="73432" y="691602"/>
                  <a:pt x="0" y="723266"/>
                </a:cubicBezTo>
                <a:cubicBezTo>
                  <a:pt x="-35530" y="557651"/>
                  <a:pt x="30131" y="540470"/>
                  <a:pt x="0" y="376098"/>
                </a:cubicBezTo>
                <a:cubicBezTo>
                  <a:pt x="-30131" y="211726"/>
                  <a:pt x="9455" y="159915"/>
                  <a:pt x="0" y="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dirty="0">
                <a:solidFill>
                  <a:schemeClr val="tx1"/>
                </a:solidFill>
                <a:latin typeface="Gabriola" pitchFamily="82" charset="0"/>
              </a:rPr>
              <a:t>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519272C-A54C-F32B-38A4-2CC96BA6AB5B}"/>
              </a:ext>
            </a:extLst>
          </p:cNvPr>
          <p:cNvSpPr/>
          <p:nvPr/>
        </p:nvSpPr>
        <p:spPr>
          <a:xfrm>
            <a:off x="731520" y="3520360"/>
            <a:ext cx="617220" cy="723266"/>
          </a:xfrm>
          <a:custGeom>
            <a:avLst/>
            <a:gdLst>
              <a:gd name="csX0" fmla="*/ 0 w 617220"/>
              <a:gd name="csY0" fmla="*/ 0 h 723266"/>
              <a:gd name="csX1" fmla="*/ 320954 w 617220"/>
              <a:gd name="csY1" fmla="*/ 0 h 723266"/>
              <a:gd name="csX2" fmla="*/ 617220 w 617220"/>
              <a:gd name="csY2" fmla="*/ 0 h 723266"/>
              <a:gd name="csX3" fmla="*/ 617220 w 617220"/>
              <a:gd name="csY3" fmla="*/ 339935 h 723266"/>
              <a:gd name="csX4" fmla="*/ 617220 w 617220"/>
              <a:gd name="csY4" fmla="*/ 723266 h 723266"/>
              <a:gd name="csX5" fmla="*/ 320954 w 617220"/>
              <a:gd name="csY5" fmla="*/ 723266 h 723266"/>
              <a:gd name="csX6" fmla="*/ 0 w 617220"/>
              <a:gd name="csY6" fmla="*/ 723266 h 723266"/>
              <a:gd name="csX7" fmla="*/ 0 w 617220"/>
              <a:gd name="csY7" fmla="*/ 368866 h 723266"/>
              <a:gd name="csX8" fmla="*/ 0 w 617220"/>
              <a:gd name="csY8" fmla="*/ 0 h 72326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617220" h="723266" fill="none" extrusionOk="0">
                <a:moveTo>
                  <a:pt x="0" y="0"/>
                </a:moveTo>
                <a:cubicBezTo>
                  <a:pt x="67221" y="-34561"/>
                  <a:pt x="180085" y="25194"/>
                  <a:pt x="320954" y="0"/>
                </a:cubicBezTo>
                <a:cubicBezTo>
                  <a:pt x="461823" y="-25194"/>
                  <a:pt x="515923" y="4520"/>
                  <a:pt x="617220" y="0"/>
                </a:cubicBezTo>
                <a:cubicBezTo>
                  <a:pt x="642542" y="107732"/>
                  <a:pt x="591678" y="179852"/>
                  <a:pt x="617220" y="339935"/>
                </a:cubicBezTo>
                <a:cubicBezTo>
                  <a:pt x="642762" y="500018"/>
                  <a:pt x="613570" y="537269"/>
                  <a:pt x="617220" y="723266"/>
                </a:cubicBezTo>
                <a:cubicBezTo>
                  <a:pt x="545364" y="752139"/>
                  <a:pt x="392878" y="695345"/>
                  <a:pt x="320954" y="723266"/>
                </a:cubicBezTo>
                <a:cubicBezTo>
                  <a:pt x="249030" y="751187"/>
                  <a:pt x="69603" y="690570"/>
                  <a:pt x="0" y="723266"/>
                </a:cubicBezTo>
                <a:cubicBezTo>
                  <a:pt x="-32552" y="605060"/>
                  <a:pt x="15756" y="534524"/>
                  <a:pt x="0" y="368866"/>
                </a:cubicBezTo>
                <a:cubicBezTo>
                  <a:pt x="-15756" y="203208"/>
                  <a:pt x="29672" y="127187"/>
                  <a:pt x="0" y="0"/>
                </a:cubicBezTo>
                <a:close/>
              </a:path>
              <a:path w="617220" h="723266" stroke="0" extrusionOk="0">
                <a:moveTo>
                  <a:pt x="0" y="0"/>
                </a:moveTo>
                <a:cubicBezTo>
                  <a:pt x="147900" y="-16340"/>
                  <a:pt x="194145" y="23613"/>
                  <a:pt x="302438" y="0"/>
                </a:cubicBezTo>
                <a:cubicBezTo>
                  <a:pt x="410731" y="-23613"/>
                  <a:pt x="523146" y="10216"/>
                  <a:pt x="617220" y="0"/>
                </a:cubicBezTo>
                <a:cubicBezTo>
                  <a:pt x="648313" y="133413"/>
                  <a:pt x="575505" y="285842"/>
                  <a:pt x="617220" y="376098"/>
                </a:cubicBezTo>
                <a:cubicBezTo>
                  <a:pt x="658935" y="466354"/>
                  <a:pt x="580183" y="556881"/>
                  <a:pt x="617220" y="723266"/>
                </a:cubicBezTo>
                <a:cubicBezTo>
                  <a:pt x="548810" y="726832"/>
                  <a:pt x="380806" y="718062"/>
                  <a:pt x="320954" y="723266"/>
                </a:cubicBezTo>
                <a:cubicBezTo>
                  <a:pt x="261102" y="728470"/>
                  <a:pt x="73432" y="691602"/>
                  <a:pt x="0" y="723266"/>
                </a:cubicBezTo>
                <a:cubicBezTo>
                  <a:pt x="-35530" y="557651"/>
                  <a:pt x="30131" y="540470"/>
                  <a:pt x="0" y="376098"/>
                </a:cubicBezTo>
                <a:cubicBezTo>
                  <a:pt x="-30131" y="211726"/>
                  <a:pt x="9455" y="159915"/>
                  <a:pt x="0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dirty="0">
                <a:solidFill>
                  <a:schemeClr val="tx1"/>
                </a:solidFill>
                <a:latin typeface="Gabriola" pitchFamily="82" charset="0"/>
              </a:rPr>
              <a:t>3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0DE2B8C-BAA2-715F-5AC6-803E8656379A}"/>
              </a:ext>
            </a:extLst>
          </p:cNvPr>
          <p:cNvSpPr txBox="1"/>
          <p:nvPr/>
        </p:nvSpPr>
        <p:spPr>
          <a:xfrm>
            <a:off x="1565910" y="1319440"/>
            <a:ext cx="63779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Gabriola" pitchFamily="82" charset="0"/>
              </a:rPr>
              <a:t>Encoding choices have a large impact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CF4C590-2583-3A74-F6D2-7560EA835017}"/>
              </a:ext>
            </a:extLst>
          </p:cNvPr>
          <p:cNvSpPr txBox="1"/>
          <p:nvPr/>
        </p:nvSpPr>
        <p:spPr>
          <a:xfrm>
            <a:off x="1565910" y="2431435"/>
            <a:ext cx="63779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Gabriola" pitchFamily="82" charset="0"/>
              </a:rPr>
              <a:t>Clique hints are really useful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392E1D-3C4E-1295-8EFA-9FA77EBFAF6F}"/>
              </a:ext>
            </a:extLst>
          </p:cNvPr>
          <p:cNvSpPr txBox="1"/>
          <p:nvPr/>
        </p:nvSpPr>
        <p:spPr>
          <a:xfrm>
            <a:off x="1565910" y="3543430"/>
            <a:ext cx="856107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Gabriola" pitchFamily="82" charset="0"/>
              </a:rPr>
              <a:t>Consider alternative options for symmetry breaking</a:t>
            </a:r>
          </a:p>
          <a:p>
            <a:endParaRPr lang="en-US" sz="4000" dirty="0">
              <a:latin typeface="Gabriola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133857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5ECE94-E513-75AB-3105-DB7ABD6CF2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4EBE86-3D87-5A16-AB1C-D651C960C1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102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8800" dirty="0">
                <a:latin typeface="Gabriola" pitchFamily="82" charset="0"/>
              </a:rPr>
              <a:t>Takeaways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8F3FD7E-5902-FCDC-87F0-65E6E64707B7}"/>
              </a:ext>
            </a:extLst>
          </p:cNvPr>
          <p:cNvSpPr/>
          <p:nvPr/>
        </p:nvSpPr>
        <p:spPr>
          <a:xfrm>
            <a:off x="731520" y="1311750"/>
            <a:ext cx="617220" cy="723266"/>
          </a:xfrm>
          <a:custGeom>
            <a:avLst/>
            <a:gdLst>
              <a:gd name="csX0" fmla="*/ 0 w 617220"/>
              <a:gd name="csY0" fmla="*/ 0 h 723266"/>
              <a:gd name="csX1" fmla="*/ 320954 w 617220"/>
              <a:gd name="csY1" fmla="*/ 0 h 723266"/>
              <a:gd name="csX2" fmla="*/ 617220 w 617220"/>
              <a:gd name="csY2" fmla="*/ 0 h 723266"/>
              <a:gd name="csX3" fmla="*/ 617220 w 617220"/>
              <a:gd name="csY3" fmla="*/ 339935 h 723266"/>
              <a:gd name="csX4" fmla="*/ 617220 w 617220"/>
              <a:gd name="csY4" fmla="*/ 723266 h 723266"/>
              <a:gd name="csX5" fmla="*/ 320954 w 617220"/>
              <a:gd name="csY5" fmla="*/ 723266 h 723266"/>
              <a:gd name="csX6" fmla="*/ 0 w 617220"/>
              <a:gd name="csY6" fmla="*/ 723266 h 723266"/>
              <a:gd name="csX7" fmla="*/ 0 w 617220"/>
              <a:gd name="csY7" fmla="*/ 368866 h 723266"/>
              <a:gd name="csX8" fmla="*/ 0 w 617220"/>
              <a:gd name="csY8" fmla="*/ 0 h 72326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617220" h="723266" fill="none" extrusionOk="0">
                <a:moveTo>
                  <a:pt x="0" y="0"/>
                </a:moveTo>
                <a:cubicBezTo>
                  <a:pt x="67221" y="-34561"/>
                  <a:pt x="180085" y="25194"/>
                  <a:pt x="320954" y="0"/>
                </a:cubicBezTo>
                <a:cubicBezTo>
                  <a:pt x="461823" y="-25194"/>
                  <a:pt x="515923" y="4520"/>
                  <a:pt x="617220" y="0"/>
                </a:cubicBezTo>
                <a:cubicBezTo>
                  <a:pt x="642542" y="107732"/>
                  <a:pt x="591678" y="179852"/>
                  <a:pt x="617220" y="339935"/>
                </a:cubicBezTo>
                <a:cubicBezTo>
                  <a:pt x="642762" y="500018"/>
                  <a:pt x="613570" y="537269"/>
                  <a:pt x="617220" y="723266"/>
                </a:cubicBezTo>
                <a:cubicBezTo>
                  <a:pt x="545364" y="752139"/>
                  <a:pt x="392878" y="695345"/>
                  <a:pt x="320954" y="723266"/>
                </a:cubicBezTo>
                <a:cubicBezTo>
                  <a:pt x="249030" y="751187"/>
                  <a:pt x="69603" y="690570"/>
                  <a:pt x="0" y="723266"/>
                </a:cubicBezTo>
                <a:cubicBezTo>
                  <a:pt x="-32552" y="605060"/>
                  <a:pt x="15756" y="534524"/>
                  <a:pt x="0" y="368866"/>
                </a:cubicBezTo>
                <a:cubicBezTo>
                  <a:pt x="-15756" y="203208"/>
                  <a:pt x="29672" y="127187"/>
                  <a:pt x="0" y="0"/>
                </a:cubicBezTo>
                <a:close/>
              </a:path>
              <a:path w="617220" h="723266" stroke="0" extrusionOk="0">
                <a:moveTo>
                  <a:pt x="0" y="0"/>
                </a:moveTo>
                <a:cubicBezTo>
                  <a:pt x="147900" y="-16340"/>
                  <a:pt x="194145" y="23613"/>
                  <a:pt x="302438" y="0"/>
                </a:cubicBezTo>
                <a:cubicBezTo>
                  <a:pt x="410731" y="-23613"/>
                  <a:pt x="523146" y="10216"/>
                  <a:pt x="617220" y="0"/>
                </a:cubicBezTo>
                <a:cubicBezTo>
                  <a:pt x="648313" y="133413"/>
                  <a:pt x="575505" y="285842"/>
                  <a:pt x="617220" y="376098"/>
                </a:cubicBezTo>
                <a:cubicBezTo>
                  <a:pt x="658935" y="466354"/>
                  <a:pt x="580183" y="556881"/>
                  <a:pt x="617220" y="723266"/>
                </a:cubicBezTo>
                <a:cubicBezTo>
                  <a:pt x="548810" y="726832"/>
                  <a:pt x="380806" y="718062"/>
                  <a:pt x="320954" y="723266"/>
                </a:cubicBezTo>
                <a:cubicBezTo>
                  <a:pt x="261102" y="728470"/>
                  <a:pt x="73432" y="691602"/>
                  <a:pt x="0" y="723266"/>
                </a:cubicBezTo>
                <a:cubicBezTo>
                  <a:pt x="-35530" y="557651"/>
                  <a:pt x="30131" y="540470"/>
                  <a:pt x="0" y="376098"/>
                </a:cubicBezTo>
                <a:cubicBezTo>
                  <a:pt x="-30131" y="211726"/>
                  <a:pt x="9455" y="159915"/>
                  <a:pt x="0" y="0"/>
                </a:cubicBez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dirty="0">
                <a:solidFill>
                  <a:schemeClr val="tx1"/>
                </a:solidFill>
                <a:latin typeface="Gabriola" pitchFamily="82" charset="0"/>
              </a:rPr>
              <a:t>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189F8B0-A3FF-4FE1-DEA8-113800B5D0F5}"/>
              </a:ext>
            </a:extLst>
          </p:cNvPr>
          <p:cNvSpPr/>
          <p:nvPr/>
        </p:nvSpPr>
        <p:spPr>
          <a:xfrm>
            <a:off x="731520" y="2416055"/>
            <a:ext cx="617220" cy="723266"/>
          </a:xfrm>
          <a:custGeom>
            <a:avLst/>
            <a:gdLst>
              <a:gd name="csX0" fmla="*/ 0 w 617220"/>
              <a:gd name="csY0" fmla="*/ 0 h 723266"/>
              <a:gd name="csX1" fmla="*/ 320954 w 617220"/>
              <a:gd name="csY1" fmla="*/ 0 h 723266"/>
              <a:gd name="csX2" fmla="*/ 617220 w 617220"/>
              <a:gd name="csY2" fmla="*/ 0 h 723266"/>
              <a:gd name="csX3" fmla="*/ 617220 w 617220"/>
              <a:gd name="csY3" fmla="*/ 339935 h 723266"/>
              <a:gd name="csX4" fmla="*/ 617220 w 617220"/>
              <a:gd name="csY4" fmla="*/ 723266 h 723266"/>
              <a:gd name="csX5" fmla="*/ 320954 w 617220"/>
              <a:gd name="csY5" fmla="*/ 723266 h 723266"/>
              <a:gd name="csX6" fmla="*/ 0 w 617220"/>
              <a:gd name="csY6" fmla="*/ 723266 h 723266"/>
              <a:gd name="csX7" fmla="*/ 0 w 617220"/>
              <a:gd name="csY7" fmla="*/ 368866 h 723266"/>
              <a:gd name="csX8" fmla="*/ 0 w 617220"/>
              <a:gd name="csY8" fmla="*/ 0 h 72326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617220" h="723266" fill="none" extrusionOk="0">
                <a:moveTo>
                  <a:pt x="0" y="0"/>
                </a:moveTo>
                <a:cubicBezTo>
                  <a:pt x="67221" y="-34561"/>
                  <a:pt x="180085" y="25194"/>
                  <a:pt x="320954" y="0"/>
                </a:cubicBezTo>
                <a:cubicBezTo>
                  <a:pt x="461823" y="-25194"/>
                  <a:pt x="515923" y="4520"/>
                  <a:pt x="617220" y="0"/>
                </a:cubicBezTo>
                <a:cubicBezTo>
                  <a:pt x="642542" y="107732"/>
                  <a:pt x="591678" y="179852"/>
                  <a:pt x="617220" y="339935"/>
                </a:cubicBezTo>
                <a:cubicBezTo>
                  <a:pt x="642762" y="500018"/>
                  <a:pt x="613570" y="537269"/>
                  <a:pt x="617220" y="723266"/>
                </a:cubicBezTo>
                <a:cubicBezTo>
                  <a:pt x="545364" y="752139"/>
                  <a:pt x="392878" y="695345"/>
                  <a:pt x="320954" y="723266"/>
                </a:cubicBezTo>
                <a:cubicBezTo>
                  <a:pt x="249030" y="751187"/>
                  <a:pt x="69603" y="690570"/>
                  <a:pt x="0" y="723266"/>
                </a:cubicBezTo>
                <a:cubicBezTo>
                  <a:pt x="-32552" y="605060"/>
                  <a:pt x="15756" y="534524"/>
                  <a:pt x="0" y="368866"/>
                </a:cubicBezTo>
                <a:cubicBezTo>
                  <a:pt x="-15756" y="203208"/>
                  <a:pt x="29672" y="127187"/>
                  <a:pt x="0" y="0"/>
                </a:cubicBezTo>
                <a:close/>
              </a:path>
              <a:path w="617220" h="723266" stroke="0" extrusionOk="0">
                <a:moveTo>
                  <a:pt x="0" y="0"/>
                </a:moveTo>
                <a:cubicBezTo>
                  <a:pt x="147900" y="-16340"/>
                  <a:pt x="194145" y="23613"/>
                  <a:pt x="302438" y="0"/>
                </a:cubicBezTo>
                <a:cubicBezTo>
                  <a:pt x="410731" y="-23613"/>
                  <a:pt x="523146" y="10216"/>
                  <a:pt x="617220" y="0"/>
                </a:cubicBezTo>
                <a:cubicBezTo>
                  <a:pt x="648313" y="133413"/>
                  <a:pt x="575505" y="285842"/>
                  <a:pt x="617220" y="376098"/>
                </a:cubicBezTo>
                <a:cubicBezTo>
                  <a:pt x="658935" y="466354"/>
                  <a:pt x="580183" y="556881"/>
                  <a:pt x="617220" y="723266"/>
                </a:cubicBezTo>
                <a:cubicBezTo>
                  <a:pt x="548810" y="726832"/>
                  <a:pt x="380806" y="718062"/>
                  <a:pt x="320954" y="723266"/>
                </a:cubicBezTo>
                <a:cubicBezTo>
                  <a:pt x="261102" y="728470"/>
                  <a:pt x="73432" y="691602"/>
                  <a:pt x="0" y="723266"/>
                </a:cubicBezTo>
                <a:cubicBezTo>
                  <a:pt x="-35530" y="557651"/>
                  <a:pt x="30131" y="540470"/>
                  <a:pt x="0" y="376098"/>
                </a:cubicBezTo>
                <a:cubicBezTo>
                  <a:pt x="-30131" y="211726"/>
                  <a:pt x="9455" y="159915"/>
                  <a:pt x="0" y="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dirty="0">
                <a:solidFill>
                  <a:schemeClr val="tx1"/>
                </a:solidFill>
                <a:latin typeface="Gabriola" pitchFamily="82" charset="0"/>
              </a:rPr>
              <a:t>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7BBABD1-7A7A-DAC1-31BA-851F9307D8C8}"/>
              </a:ext>
            </a:extLst>
          </p:cNvPr>
          <p:cNvSpPr/>
          <p:nvPr/>
        </p:nvSpPr>
        <p:spPr>
          <a:xfrm>
            <a:off x="731520" y="3520360"/>
            <a:ext cx="617220" cy="723266"/>
          </a:xfrm>
          <a:custGeom>
            <a:avLst/>
            <a:gdLst>
              <a:gd name="csX0" fmla="*/ 0 w 617220"/>
              <a:gd name="csY0" fmla="*/ 0 h 723266"/>
              <a:gd name="csX1" fmla="*/ 320954 w 617220"/>
              <a:gd name="csY1" fmla="*/ 0 h 723266"/>
              <a:gd name="csX2" fmla="*/ 617220 w 617220"/>
              <a:gd name="csY2" fmla="*/ 0 h 723266"/>
              <a:gd name="csX3" fmla="*/ 617220 w 617220"/>
              <a:gd name="csY3" fmla="*/ 339935 h 723266"/>
              <a:gd name="csX4" fmla="*/ 617220 w 617220"/>
              <a:gd name="csY4" fmla="*/ 723266 h 723266"/>
              <a:gd name="csX5" fmla="*/ 320954 w 617220"/>
              <a:gd name="csY5" fmla="*/ 723266 h 723266"/>
              <a:gd name="csX6" fmla="*/ 0 w 617220"/>
              <a:gd name="csY6" fmla="*/ 723266 h 723266"/>
              <a:gd name="csX7" fmla="*/ 0 w 617220"/>
              <a:gd name="csY7" fmla="*/ 368866 h 723266"/>
              <a:gd name="csX8" fmla="*/ 0 w 617220"/>
              <a:gd name="csY8" fmla="*/ 0 h 72326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617220" h="723266" fill="none" extrusionOk="0">
                <a:moveTo>
                  <a:pt x="0" y="0"/>
                </a:moveTo>
                <a:cubicBezTo>
                  <a:pt x="67221" y="-34561"/>
                  <a:pt x="180085" y="25194"/>
                  <a:pt x="320954" y="0"/>
                </a:cubicBezTo>
                <a:cubicBezTo>
                  <a:pt x="461823" y="-25194"/>
                  <a:pt x="515923" y="4520"/>
                  <a:pt x="617220" y="0"/>
                </a:cubicBezTo>
                <a:cubicBezTo>
                  <a:pt x="642542" y="107732"/>
                  <a:pt x="591678" y="179852"/>
                  <a:pt x="617220" y="339935"/>
                </a:cubicBezTo>
                <a:cubicBezTo>
                  <a:pt x="642762" y="500018"/>
                  <a:pt x="613570" y="537269"/>
                  <a:pt x="617220" y="723266"/>
                </a:cubicBezTo>
                <a:cubicBezTo>
                  <a:pt x="545364" y="752139"/>
                  <a:pt x="392878" y="695345"/>
                  <a:pt x="320954" y="723266"/>
                </a:cubicBezTo>
                <a:cubicBezTo>
                  <a:pt x="249030" y="751187"/>
                  <a:pt x="69603" y="690570"/>
                  <a:pt x="0" y="723266"/>
                </a:cubicBezTo>
                <a:cubicBezTo>
                  <a:pt x="-32552" y="605060"/>
                  <a:pt x="15756" y="534524"/>
                  <a:pt x="0" y="368866"/>
                </a:cubicBezTo>
                <a:cubicBezTo>
                  <a:pt x="-15756" y="203208"/>
                  <a:pt x="29672" y="127187"/>
                  <a:pt x="0" y="0"/>
                </a:cubicBezTo>
                <a:close/>
              </a:path>
              <a:path w="617220" h="723266" stroke="0" extrusionOk="0">
                <a:moveTo>
                  <a:pt x="0" y="0"/>
                </a:moveTo>
                <a:cubicBezTo>
                  <a:pt x="147900" y="-16340"/>
                  <a:pt x="194145" y="23613"/>
                  <a:pt x="302438" y="0"/>
                </a:cubicBezTo>
                <a:cubicBezTo>
                  <a:pt x="410731" y="-23613"/>
                  <a:pt x="523146" y="10216"/>
                  <a:pt x="617220" y="0"/>
                </a:cubicBezTo>
                <a:cubicBezTo>
                  <a:pt x="648313" y="133413"/>
                  <a:pt x="575505" y="285842"/>
                  <a:pt x="617220" y="376098"/>
                </a:cubicBezTo>
                <a:cubicBezTo>
                  <a:pt x="658935" y="466354"/>
                  <a:pt x="580183" y="556881"/>
                  <a:pt x="617220" y="723266"/>
                </a:cubicBezTo>
                <a:cubicBezTo>
                  <a:pt x="548810" y="726832"/>
                  <a:pt x="380806" y="718062"/>
                  <a:pt x="320954" y="723266"/>
                </a:cubicBezTo>
                <a:cubicBezTo>
                  <a:pt x="261102" y="728470"/>
                  <a:pt x="73432" y="691602"/>
                  <a:pt x="0" y="723266"/>
                </a:cubicBezTo>
                <a:cubicBezTo>
                  <a:pt x="-35530" y="557651"/>
                  <a:pt x="30131" y="540470"/>
                  <a:pt x="0" y="376098"/>
                </a:cubicBezTo>
                <a:cubicBezTo>
                  <a:pt x="-30131" y="211726"/>
                  <a:pt x="9455" y="159915"/>
                  <a:pt x="0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dirty="0">
                <a:solidFill>
                  <a:schemeClr val="tx1"/>
                </a:solidFill>
                <a:latin typeface="Gabriola" pitchFamily="82" charset="0"/>
              </a:rPr>
              <a:t>3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B097D49-70D6-4C9C-B3C8-00A71A9B7C0E}"/>
              </a:ext>
            </a:extLst>
          </p:cNvPr>
          <p:cNvSpPr txBox="1"/>
          <p:nvPr/>
        </p:nvSpPr>
        <p:spPr>
          <a:xfrm>
            <a:off x="1565910" y="1319440"/>
            <a:ext cx="63779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Gabriola" pitchFamily="82" charset="0"/>
              </a:rPr>
              <a:t>Encoding choices have a large impact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A6227FE-A454-6B1C-8F6B-6371714C025E}"/>
              </a:ext>
            </a:extLst>
          </p:cNvPr>
          <p:cNvSpPr txBox="1"/>
          <p:nvPr/>
        </p:nvSpPr>
        <p:spPr>
          <a:xfrm>
            <a:off x="1565910" y="2431435"/>
            <a:ext cx="63779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Gabriola" pitchFamily="82" charset="0"/>
              </a:rPr>
              <a:t>Clique hints are really useful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4A61D10-F79E-1EAB-C4E8-82043339683D}"/>
              </a:ext>
            </a:extLst>
          </p:cNvPr>
          <p:cNvSpPr txBox="1"/>
          <p:nvPr/>
        </p:nvSpPr>
        <p:spPr>
          <a:xfrm>
            <a:off x="1565910" y="3543430"/>
            <a:ext cx="856107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Gabriola" pitchFamily="82" charset="0"/>
              </a:rPr>
              <a:t>Consider alternative options for symmetry breaking</a:t>
            </a:r>
          </a:p>
          <a:p>
            <a:endParaRPr lang="en-US" sz="4000" dirty="0">
              <a:latin typeface="Gabriola" pitchFamily="8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0B77DEC-6FCC-B150-F4B7-4E5D38B231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8339" y="2544579"/>
            <a:ext cx="9049551" cy="3321140"/>
          </a:xfrm>
          <a:custGeom>
            <a:avLst/>
            <a:gdLst>
              <a:gd name="csX0" fmla="*/ 0 w 9049551"/>
              <a:gd name="csY0" fmla="*/ 0 h 3321140"/>
              <a:gd name="csX1" fmla="*/ 475101 w 9049551"/>
              <a:gd name="csY1" fmla="*/ 0 h 3321140"/>
              <a:gd name="csX2" fmla="*/ 1040698 w 9049551"/>
              <a:gd name="csY2" fmla="*/ 0 h 3321140"/>
              <a:gd name="csX3" fmla="*/ 1696791 w 9049551"/>
              <a:gd name="csY3" fmla="*/ 0 h 3321140"/>
              <a:gd name="csX4" fmla="*/ 2352883 w 9049551"/>
              <a:gd name="csY4" fmla="*/ 0 h 3321140"/>
              <a:gd name="csX5" fmla="*/ 3008976 w 9049551"/>
              <a:gd name="csY5" fmla="*/ 0 h 3321140"/>
              <a:gd name="csX6" fmla="*/ 3755564 w 9049551"/>
              <a:gd name="csY6" fmla="*/ 0 h 3321140"/>
              <a:gd name="csX7" fmla="*/ 4321161 w 9049551"/>
              <a:gd name="csY7" fmla="*/ 0 h 3321140"/>
              <a:gd name="csX8" fmla="*/ 4977253 w 9049551"/>
              <a:gd name="csY8" fmla="*/ 0 h 3321140"/>
              <a:gd name="csX9" fmla="*/ 5542850 w 9049551"/>
              <a:gd name="csY9" fmla="*/ 0 h 3321140"/>
              <a:gd name="csX10" fmla="*/ 6108447 w 9049551"/>
              <a:gd name="csY10" fmla="*/ 0 h 3321140"/>
              <a:gd name="csX11" fmla="*/ 6674044 w 9049551"/>
              <a:gd name="csY11" fmla="*/ 0 h 3321140"/>
              <a:gd name="csX12" fmla="*/ 6968154 w 9049551"/>
              <a:gd name="csY12" fmla="*/ 0 h 3321140"/>
              <a:gd name="csX13" fmla="*/ 7624247 w 9049551"/>
              <a:gd name="csY13" fmla="*/ 0 h 3321140"/>
              <a:gd name="csX14" fmla="*/ 7918357 w 9049551"/>
              <a:gd name="csY14" fmla="*/ 0 h 3321140"/>
              <a:gd name="csX15" fmla="*/ 8483954 w 9049551"/>
              <a:gd name="csY15" fmla="*/ 0 h 3321140"/>
              <a:gd name="csX16" fmla="*/ 9049551 w 9049551"/>
              <a:gd name="csY16" fmla="*/ 0 h 3321140"/>
              <a:gd name="csX17" fmla="*/ 9049551 w 9049551"/>
              <a:gd name="csY17" fmla="*/ 619946 h 3321140"/>
              <a:gd name="csX18" fmla="*/ 9049551 w 9049551"/>
              <a:gd name="csY18" fmla="*/ 1073835 h 3321140"/>
              <a:gd name="csX19" fmla="*/ 9049551 w 9049551"/>
              <a:gd name="csY19" fmla="*/ 1560936 h 3321140"/>
              <a:gd name="csX20" fmla="*/ 9049551 w 9049551"/>
              <a:gd name="csY20" fmla="*/ 2048036 h 3321140"/>
              <a:gd name="csX21" fmla="*/ 9049551 w 9049551"/>
              <a:gd name="csY21" fmla="*/ 2601560 h 3321140"/>
              <a:gd name="csX22" fmla="*/ 9049551 w 9049551"/>
              <a:gd name="csY22" fmla="*/ 3321140 h 3321140"/>
              <a:gd name="csX23" fmla="*/ 8574450 w 9049551"/>
              <a:gd name="csY23" fmla="*/ 3321140 h 3321140"/>
              <a:gd name="csX24" fmla="*/ 8008853 w 9049551"/>
              <a:gd name="csY24" fmla="*/ 3321140 h 3321140"/>
              <a:gd name="csX25" fmla="*/ 7262265 w 9049551"/>
              <a:gd name="csY25" fmla="*/ 3321140 h 3321140"/>
              <a:gd name="csX26" fmla="*/ 6696668 w 9049551"/>
              <a:gd name="csY26" fmla="*/ 3321140 h 3321140"/>
              <a:gd name="csX27" fmla="*/ 6040575 w 9049551"/>
              <a:gd name="csY27" fmla="*/ 3321140 h 3321140"/>
              <a:gd name="csX28" fmla="*/ 5746465 w 9049551"/>
              <a:gd name="csY28" fmla="*/ 3321140 h 3321140"/>
              <a:gd name="csX29" fmla="*/ 4999877 w 9049551"/>
              <a:gd name="csY29" fmla="*/ 3321140 h 3321140"/>
              <a:gd name="csX30" fmla="*/ 4524776 w 9049551"/>
              <a:gd name="csY30" fmla="*/ 3321140 h 3321140"/>
              <a:gd name="csX31" fmla="*/ 3868683 w 9049551"/>
              <a:gd name="csY31" fmla="*/ 3321140 h 3321140"/>
              <a:gd name="csX32" fmla="*/ 3574573 w 9049551"/>
              <a:gd name="csY32" fmla="*/ 3321140 h 3321140"/>
              <a:gd name="csX33" fmla="*/ 2827985 w 9049551"/>
              <a:gd name="csY33" fmla="*/ 3321140 h 3321140"/>
              <a:gd name="csX34" fmla="*/ 2352883 w 9049551"/>
              <a:gd name="csY34" fmla="*/ 3321140 h 3321140"/>
              <a:gd name="csX35" fmla="*/ 1787286 w 9049551"/>
              <a:gd name="csY35" fmla="*/ 3321140 h 3321140"/>
              <a:gd name="csX36" fmla="*/ 1402680 w 9049551"/>
              <a:gd name="csY36" fmla="*/ 3321140 h 3321140"/>
              <a:gd name="csX37" fmla="*/ 746588 w 9049551"/>
              <a:gd name="csY37" fmla="*/ 3321140 h 3321140"/>
              <a:gd name="csX38" fmla="*/ 0 w 9049551"/>
              <a:gd name="csY38" fmla="*/ 3321140 h 3321140"/>
              <a:gd name="csX39" fmla="*/ 0 w 9049551"/>
              <a:gd name="csY39" fmla="*/ 2800828 h 3321140"/>
              <a:gd name="csX40" fmla="*/ 0 w 9049551"/>
              <a:gd name="csY40" fmla="*/ 2346939 h 3321140"/>
              <a:gd name="csX41" fmla="*/ 0 w 9049551"/>
              <a:gd name="csY41" fmla="*/ 1760204 h 3321140"/>
              <a:gd name="csX42" fmla="*/ 0 w 9049551"/>
              <a:gd name="csY42" fmla="*/ 1206681 h 3321140"/>
              <a:gd name="csX43" fmla="*/ 0 w 9049551"/>
              <a:gd name="csY43" fmla="*/ 619946 h 3321140"/>
              <a:gd name="csX44" fmla="*/ 0 w 9049551"/>
              <a:gd name="csY44" fmla="*/ 0 h 332114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</a:cxnLst>
            <a:rect l="l" t="t" r="r" b="b"/>
            <a:pathLst>
              <a:path w="9049551" h="3321140" fill="none" extrusionOk="0">
                <a:moveTo>
                  <a:pt x="0" y="0"/>
                </a:moveTo>
                <a:cubicBezTo>
                  <a:pt x="140901" y="-54258"/>
                  <a:pt x="318238" y="11538"/>
                  <a:pt x="475101" y="0"/>
                </a:cubicBezTo>
                <a:cubicBezTo>
                  <a:pt x="631964" y="-11538"/>
                  <a:pt x="784908" y="18742"/>
                  <a:pt x="1040698" y="0"/>
                </a:cubicBezTo>
                <a:cubicBezTo>
                  <a:pt x="1296488" y="-18742"/>
                  <a:pt x="1479508" y="43174"/>
                  <a:pt x="1696791" y="0"/>
                </a:cubicBezTo>
                <a:cubicBezTo>
                  <a:pt x="1914074" y="-43174"/>
                  <a:pt x="2099992" y="56943"/>
                  <a:pt x="2352883" y="0"/>
                </a:cubicBezTo>
                <a:cubicBezTo>
                  <a:pt x="2605774" y="-56943"/>
                  <a:pt x="2867991" y="40470"/>
                  <a:pt x="3008976" y="0"/>
                </a:cubicBezTo>
                <a:cubicBezTo>
                  <a:pt x="3149961" y="-40470"/>
                  <a:pt x="3601798" y="2313"/>
                  <a:pt x="3755564" y="0"/>
                </a:cubicBezTo>
                <a:cubicBezTo>
                  <a:pt x="3909330" y="-2313"/>
                  <a:pt x="4075678" y="57232"/>
                  <a:pt x="4321161" y="0"/>
                </a:cubicBezTo>
                <a:cubicBezTo>
                  <a:pt x="4566644" y="-57232"/>
                  <a:pt x="4684362" y="46043"/>
                  <a:pt x="4977253" y="0"/>
                </a:cubicBezTo>
                <a:cubicBezTo>
                  <a:pt x="5270144" y="-46043"/>
                  <a:pt x="5422123" y="34680"/>
                  <a:pt x="5542850" y="0"/>
                </a:cubicBezTo>
                <a:cubicBezTo>
                  <a:pt x="5663577" y="-34680"/>
                  <a:pt x="5991752" y="52761"/>
                  <a:pt x="6108447" y="0"/>
                </a:cubicBezTo>
                <a:cubicBezTo>
                  <a:pt x="6225142" y="-52761"/>
                  <a:pt x="6441406" y="40065"/>
                  <a:pt x="6674044" y="0"/>
                </a:cubicBezTo>
                <a:cubicBezTo>
                  <a:pt x="6906682" y="-40065"/>
                  <a:pt x="6905990" y="7164"/>
                  <a:pt x="6968154" y="0"/>
                </a:cubicBezTo>
                <a:cubicBezTo>
                  <a:pt x="7030318" y="-7164"/>
                  <a:pt x="7421299" y="67033"/>
                  <a:pt x="7624247" y="0"/>
                </a:cubicBezTo>
                <a:cubicBezTo>
                  <a:pt x="7827195" y="-67033"/>
                  <a:pt x="7776318" y="3539"/>
                  <a:pt x="7918357" y="0"/>
                </a:cubicBezTo>
                <a:cubicBezTo>
                  <a:pt x="8060396" y="-3539"/>
                  <a:pt x="8201257" y="62448"/>
                  <a:pt x="8483954" y="0"/>
                </a:cubicBezTo>
                <a:cubicBezTo>
                  <a:pt x="8766651" y="-62448"/>
                  <a:pt x="8858786" y="60193"/>
                  <a:pt x="9049551" y="0"/>
                </a:cubicBezTo>
                <a:cubicBezTo>
                  <a:pt x="9064498" y="271756"/>
                  <a:pt x="8977329" y="312425"/>
                  <a:pt x="9049551" y="619946"/>
                </a:cubicBezTo>
                <a:cubicBezTo>
                  <a:pt x="9121773" y="927467"/>
                  <a:pt x="9039127" y="968149"/>
                  <a:pt x="9049551" y="1073835"/>
                </a:cubicBezTo>
                <a:cubicBezTo>
                  <a:pt x="9059975" y="1179521"/>
                  <a:pt x="9022613" y="1440385"/>
                  <a:pt x="9049551" y="1560936"/>
                </a:cubicBezTo>
                <a:cubicBezTo>
                  <a:pt x="9076489" y="1681487"/>
                  <a:pt x="9025379" y="1946611"/>
                  <a:pt x="9049551" y="2048036"/>
                </a:cubicBezTo>
                <a:cubicBezTo>
                  <a:pt x="9073723" y="2149461"/>
                  <a:pt x="9017543" y="2480929"/>
                  <a:pt x="9049551" y="2601560"/>
                </a:cubicBezTo>
                <a:cubicBezTo>
                  <a:pt x="9081559" y="2722191"/>
                  <a:pt x="9015498" y="2974468"/>
                  <a:pt x="9049551" y="3321140"/>
                </a:cubicBezTo>
                <a:cubicBezTo>
                  <a:pt x="8863282" y="3352754"/>
                  <a:pt x="8766163" y="3275318"/>
                  <a:pt x="8574450" y="3321140"/>
                </a:cubicBezTo>
                <a:cubicBezTo>
                  <a:pt x="8382737" y="3366962"/>
                  <a:pt x="8188835" y="3279289"/>
                  <a:pt x="8008853" y="3321140"/>
                </a:cubicBezTo>
                <a:cubicBezTo>
                  <a:pt x="7828871" y="3362991"/>
                  <a:pt x="7615880" y="3279233"/>
                  <a:pt x="7262265" y="3321140"/>
                </a:cubicBezTo>
                <a:cubicBezTo>
                  <a:pt x="6908650" y="3363047"/>
                  <a:pt x="6894171" y="3262988"/>
                  <a:pt x="6696668" y="3321140"/>
                </a:cubicBezTo>
                <a:cubicBezTo>
                  <a:pt x="6499165" y="3379292"/>
                  <a:pt x="6279868" y="3296958"/>
                  <a:pt x="6040575" y="3321140"/>
                </a:cubicBezTo>
                <a:cubicBezTo>
                  <a:pt x="5801282" y="3345322"/>
                  <a:pt x="5873495" y="3308853"/>
                  <a:pt x="5746465" y="3321140"/>
                </a:cubicBezTo>
                <a:cubicBezTo>
                  <a:pt x="5619435" y="3333427"/>
                  <a:pt x="5299112" y="3259165"/>
                  <a:pt x="4999877" y="3321140"/>
                </a:cubicBezTo>
                <a:cubicBezTo>
                  <a:pt x="4700642" y="3383115"/>
                  <a:pt x="4667669" y="3273713"/>
                  <a:pt x="4524776" y="3321140"/>
                </a:cubicBezTo>
                <a:cubicBezTo>
                  <a:pt x="4381883" y="3368567"/>
                  <a:pt x="4138821" y="3303500"/>
                  <a:pt x="3868683" y="3321140"/>
                </a:cubicBezTo>
                <a:cubicBezTo>
                  <a:pt x="3598545" y="3338780"/>
                  <a:pt x="3662834" y="3308265"/>
                  <a:pt x="3574573" y="3321140"/>
                </a:cubicBezTo>
                <a:cubicBezTo>
                  <a:pt x="3486312" y="3334015"/>
                  <a:pt x="3073471" y="3293070"/>
                  <a:pt x="2827985" y="3321140"/>
                </a:cubicBezTo>
                <a:cubicBezTo>
                  <a:pt x="2582499" y="3349210"/>
                  <a:pt x="2489988" y="3293173"/>
                  <a:pt x="2352883" y="3321140"/>
                </a:cubicBezTo>
                <a:cubicBezTo>
                  <a:pt x="2215778" y="3349107"/>
                  <a:pt x="2007962" y="3286271"/>
                  <a:pt x="1787286" y="3321140"/>
                </a:cubicBezTo>
                <a:cubicBezTo>
                  <a:pt x="1566610" y="3356009"/>
                  <a:pt x="1535295" y="3277218"/>
                  <a:pt x="1402680" y="3321140"/>
                </a:cubicBezTo>
                <a:cubicBezTo>
                  <a:pt x="1270065" y="3365062"/>
                  <a:pt x="980755" y="3288256"/>
                  <a:pt x="746588" y="3321140"/>
                </a:cubicBezTo>
                <a:cubicBezTo>
                  <a:pt x="512421" y="3354024"/>
                  <a:pt x="203029" y="3257123"/>
                  <a:pt x="0" y="3321140"/>
                </a:cubicBezTo>
                <a:cubicBezTo>
                  <a:pt x="-19186" y="3094287"/>
                  <a:pt x="34857" y="3008651"/>
                  <a:pt x="0" y="2800828"/>
                </a:cubicBezTo>
                <a:cubicBezTo>
                  <a:pt x="-34857" y="2593005"/>
                  <a:pt x="27823" y="2484141"/>
                  <a:pt x="0" y="2346939"/>
                </a:cubicBezTo>
                <a:cubicBezTo>
                  <a:pt x="-27823" y="2209737"/>
                  <a:pt x="49796" y="1886351"/>
                  <a:pt x="0" y="1760204"/>
                </a:cubicBezTo>
                <a:cubicBezTo>
                  <a:pt x="-49796" y="1634058"/>
                  <a:pt x="55470" y="1381637"/>
                  <a:pt x="0" y="1206681"/>
                </a:cubicBezTo>
                <a:cubicBezTo>
                  <a:pt x="-55470" y="1031725"/>
                  <a:pt x="28234" y="796376"/>
                  <a:pt x="0" y="619946"/>
                </a:cubicBezTo>
                <a:cubicBezTo>
                  <a:pt x="-28234" y="443517"/>
                  <a:pt x="47963" y="288945"/>
                  <a:pt x="0" y="0"/>
                </a:cubicBezTo>
                <a:close/>
              </a:path>
              <a:path w="9049551" h="3321140" stroke="0" extrusionOk="0">
                <a:moveTo>
                  <a:pt x="0" y="0"/>
                </a:moveTo>
                <a:cubicBezTo>
                  <a:pt x="124665" y="-25206"/>
                  <a:pt x="283182" y="17570"/>
                  <a:pt x="475101" y="0"/>
                </a:cubicBezTo>
                <a:cubicBezTo>
                  <a:pt x="667020" y="-17570"/>
                  <a:pt x="698233" y="13080"/>
                  <a:pt x="769212" y="0"/>
                </a:cubicBezTo>
                <a:cubicBezTo>
                  <a:pt x="840191" y="-13080"/>
                  <a:pt x="1196354" y="15740"/>
                  <a:pt x="1515800" y="0"/>
                </a:cubicBezTo>
                <a:cubicBezTo>
                  <a:pt x="1835246" y="-15740"/>
                  <a:pt x="1861098" y="28547"/>
                  <a:pt x="1990901" y="0"/>
                </a:cubicBezTo>
                <a:cubicBezTo>
                  <a:pt x="2120704" y="-28547"/>
                  <a:pt x="2367058" y="3017"/>
                  <a:pt x="2466003" y="0"/>
                </a:cubicBezTo>
                <a:cubicBezTo>
                  <a:pt x="2564948" y="-3017"/>
                  <a:pt x="2845458" y="4462"/>
                  <a:pt x="3212591" y="0"/>
                </a:cubicBezTo>
                <a:cubicBezTo>
                  <a:pt x="3579724" y="-4462"/>
                  <a:pt x="3479951" y="28774"/>
                  <a:pt x="3597197" y="0"/>
                </a:cubicBezTo>
                <a:cubicBezTo>
                  <a:pt x="3714443" y="-28774"/>
                  <a:pt x="4139836" y="8608"/>
                  <a:pt x="4343784" y="0"/>
                </a:cubicBezTo>
                <a:cubicBezTo>
                  <a:pt x="4547732" y="-8608"/>
                  <a:pt x="4843353" y="70557"/>
                  <a:pt x="5090372" y="0"/>
                </a:cubicBezTo>
                <a:cubicBezTo>
                  <a:pt x="5337391" y="-70557"/>
                  <a:pt x="5527033" y="59449"/>
                  <a:pt x="5655969" y="0"/>
                </a:cubicBezTo>
                <a:cubicBezTo>
                  <a:pt x="5784905" y="-59449"/>
                  <a:pt x="6048220" y="27748"/>
                  <a:pt x="6402557" y="0"/>
                </a:cubicBezTo>
                <a:cubicBezTo>
                  <a:pt x="6756894" y="-27748"/>
                  <a:pt x="6767599" y="937"/>
                  <a:pt x="6877659" y="0"/>
                </a:cubicBezTo>
                <a:cubicBezTo>
                  <a:pt x="6987719" y="-937"/>
                  <a:pt x="7180375" y="4434"/>
                  <a:pt x="7352760" y="0"/>
                </a:cubicBezTo>
                <a:cubicBezTo>
                  <a:pt x="7525145" y="-4434"/>
                  <a:pt x="7736970" y="57686"/>
                  <a:pt x="8008853" y="0"/>
                </a:cubicBezTo>
                <a:cubicBezTo>
                  <a:pt x="8280736" y="-57686"/>
                  <a:pt x="8296659" y="43986"/>
                  <a:pt x="8483954" y="0"/>
                </a:cubicBezTo>
                <a:cubicBezTo>
                  <a:pt x="8671249" y="-43986"/>
                  <a:pt x="8799715" y="40668"/>
                  <a:pt x="9049551" y="0"/>
                </a:cubicBezTo>
                <a:cubicBezTo>
                  <a:pt x="9069868" y="130739"/>
                  <a:pt x="9044518" y="471094"/>
                  <a:pt x="9049551" y="619946"/>
                </a:cubicBezTo>
                <a:cubicBezTo>
                  <a:pt x="9054584" y="768798"/>
                  <a:pt x="9013886" y="986652"/>
                  <a:pt x="9049551" y="1206681"/>
                </a:cubicBezTo>
                <a:cubicBezTo>
                  <a:pt x="9085216" y="1426711"/>
                  <a:pt x="9023106" y="1530276"/>
                  <a:pt x="9049551" y="1793416"/>
                </a:cubicBezTo>
                <a:cubicBezTo>
                  <a:pt x="9075996" y="2056557"/>
                  <a:pt x="8996085" y="2032837"/>
                  <a:pt x="9049551" y="2247305"/>
                </a:cubicBezTo>
                <a:cubicBezTo>
                  <a:pt x="9103017" y="2461773"/>
                  <a:pt x="9004498" y="2533189"/>
                  <a:pt x="9049551" y="2734405"/>
                </a:cubicBezTo>
                <a:cubicBezTo>
                  <a:pt x="9094604" y="2935621"/>
                  <a:pt x="8997284" y="3115136"/>
                  <a:pt x="9049551" y="3321140"/>
                </a:cubicBezTo>
                <a:cubicBezTo>
                  <a:pt x="8857284" y="3363671"/>
                  <a:pt x="8676596" y="3282113"/>
                  <a:pt x="8574450" y="3321140"/>
                </a:cubicBezTo>
                <a:cubicBezTo>
                  <a:pt x="8472304" y="3360167"/>
                  <a:pt x="8222028" y="3289347"/>
                  <a:pt x="8008853" y="3321140"/>
                </a:cubicBezTo>
                <a:cubicBezTo>
                  <a:pt x="7795678" y="3352933"/>
                  <a:pt x="7797978" y="3309858"/>
                  <a:pt x="7714742" y="3321140"/>
                </a:cubicBezTo>
                <a:cubicBezTo>
                  <a:pt x="7631506" y="3332422"/>
                  <a:pt x="7489118" y="3320629"/>
                  <a:pt x="7420632" y="3321140"/>
                </a:cubicBezTo>
                <a:cubicBezTo>
                  <a:pt x="7352146" y="3321651"/>
                  <a:pt x="7118604" y="3310735"/>
                  <a:pt x="6855035" y="3321140"/>
                </a:cubicBezTo>
                <a:cubicBezTo>
                  <a:pt x="6591466" y="3331545"/>
                  <a:pt x="6633116" y="3300839"/>
                  <a:pt x="6470429" y="3321140"/>
                </a:cubicBezTo>
                <a:cubicBezTo>
                  <a:pt x="6307742" y="3341441"/>
                  <a:pt x="5973228" y="3272353"/>
                  <a:pt x="5814337" y="3321140"/>
                </a:cubicBezTo>
                <a:cubicBezTo>
                  <a:pt x="5655446" y="3369927"/>
                  <a:pt x="5579152" y="3308174"/>
                  <a:pt x="5429731" y="3321140"/>
                </a:cubicBezTo>
                <a:cubicBezTo>
                  <a:pt x="5280310" y="3334106"/>
                  <a:pt x="5052516" y="3243167"/>
                  <a:pt x="4773638" y="3321140"/>
                </a:cubicBezTo>
                <a:cubicBezTo>
                  <a:pt x="4494760" y="3399113"/>
                  <a:pt x="4576688" y="3307782"/>
                  <a:pt x="4479528" y="3321140"/>
                </a:cubicBezTo>
                <a:cubicBezTo>
                  <a:pt x="4382368" y="3334498"/>
                  <a:pt x="4095067" y="3276242"/>
                  <a:pt x="3823435" y="3321140"/>
                </a:cubicBezTo>
                <a:cubicBezTo>
                  <a:pt x="3551803" y="3366038"/>
                  <a:pt x="3532644" y="3304828"/>
                  <a:pt x="3438829" y="3321140"/>
                </a:cubicBezTo>
                <a:cubicBezTo>
                  <a:pt x="3345014" y="3337452"/>
                  <a:pt x="3253497" y="3304773"/>
                  <a:pt x="3144719" y="3321140"/>
                </a:cubicBezTo>
                <a:cubicBezTo>
                  <a:pt x="3035941" y="3337507"/>
                  <a:pt x="2853180" y="3281527"/>
                  <a:pt x="2760113" y="3321140"/>
                </a:cubicBezTo>
                <a:cubicBezTo>
                  <a:pt x="2667046" y="3360753"/>
                  <a:pt x="2256495" y="3287757"/>
                  <a:pt x="2104021" y="3321140"/>
                </a:cubicBezTo>
                <a:cubicBezTo>
                  <a:pt x="1951547" y="3354523"/>
                  <a:pt x="1871384" y="3299015"/>
                  <a:pt x="1719415" y="3321140"/>
                </a:cubicBezTo>
                <a:cubicBezTo>
                  <a:pt x="1567446" y="3343265"/>
                  <a:pt x="1500221" y="3314282"/>
                  <a:pt x="1425304" y="3321140"/>
                </a:cubicBezTo>
                <a:cubicBezTo>
                  <a:pt x="1350387" y="3327998"/>
                  <a:pt x="1129564" y="3299037"/>
                  <a:pt x="1040698" y="3321140"/>
                </a:cubicBezTo>
                <a:cubicBezTo>
                  <a:pt x="951832" y="3343243"/>
                  <a:pt x="762546" y="3320459"/>
                  <a:pt x="565597" y="3321140"/>
                </a:cubicBezTo>
                <a:cubicBezTo>
                  <a:pt x="368648" y="3321821"/>
                  <a:pt x="242391" y="3268959"/>
                  <a:pt x="0" y="3321140"/>
                </a:cubicBezTo>
                <a:cubicBezTo>
                  <a:pt x="-650" y="3117087"/>
                  <a:pt x="2211" y="2971173"/>
                  <a:pt x="0" y="2834039"/>
                </a:cubicBezTo>
                <a:cubicBezTo>
                  <a:pt x="-2211" y="2696905"/>
                  <a:pt x="34269" y="2543248"/>
                  <a:pt x="0" y="2346939"/>
                </a:cubicBezTo>
                <a:cubicBezTo>
                  <a:pt x="-34269" y="2150630"/>
                  <a:pt x="13932" y="2055636"/>
                  <a:pt x="0" y="1793416"/>
                </a:cubicBezTo>
                <a:cubicBezTo>
                  <a:pt x="-13932" y="1531196"/>
                  <a:pt x="29345" y="1418061"/>
                  <a:pt x="0" y="1239892"/>
                </a:cubicBezTo>
                <a:cubicBezTo>
                  <a:pt x="-29345" y="1061723"/>
                  <a:pt x="65637" y="863698"/>
                  <a:pt x="0" y="686369"/>
                </a:cubicBezTo>
                <a:cubicBezTo>
                  <a:pt x="-65637" y="509040"/>
                  <a:pt x="1539" y="331417"/>
                  <a:pt x="0" y="0"/>
                </a:cubicBezTo>
                <a:close/>
              </a:path>
            </a:pathLst>
          </a:custGeom>
          <a:ln w="15875">
            <a:solidFill>
              <a:schemeClr val="accent1">
                <a:shade val="15000"/>
              </a:schemeClr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</p:spTree>
    <p:extLst>
      <p:ext uri="{BB962C8B-B14F-4D97-AF65-F5344CB8AC3E}">
        <p14:creationId xmlns:p14="http://schemas.microsoft.com/office/powerpoint/2010/main" val="188857070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178904-369F-6FCC-9278-0B82306393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EADD0C-2EB2-6DC0-A9DE-80A0064F61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102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8800" dirty="0">
                <a:latin typeface="Gabriola" pitchFamily="82" charset="0"/>
              </a:rPr>
              <a:t>Takeaways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932BEBC-3B6A-90DB-1BF3-7C74E91AA6A6}"/>
              </a:ext>
            </a:extLst>
          </p:cNvPr>
          <p:cNvSpPr/>
          <p:nvPr/>
        </p:nvSpPr>
        <p:spPr>
          <a:xfrm>
            <a:off x="731520" y="1311750"/>
            <a:ext cx="617220" cy="723266"/>
          </a:xfrm>
          <a:custGeom>
            <a:avLst/>
            <a:gdLst>
              <a:gd name="csX0" fmla="*/ 0 w 617220"/>
              <a:gd name="csY0" fmla="*/ 0 h 723266"/>
              <a:gd name="csX1" fmla="*/ 320954 w 617220"/>
              <a:gd name="csY1" fmla="*/ 0 h 723266"/>
              <a:gd name="csX2" fmla="*/ 617220 w 617220"/>
              <a:gd name="csY2" fmla="*/ 0 h 723266"/>
              <a:gd name="csX3" fmla="*/ 617220 w 617220"/>
              <a:gd name="csY3" fmla="*/ 339935 h 723266"/>
              <a:gd name="csX4" fmla="*/ 617220 w 617220"/>
              <a:gd name="csY4" fmla="*/ 723266 h 723266"/>
              <a:gd name="csX5" fmla="*/ 320954 w 617220"/>
              <a:gd name="csY5" fmla="*/ 723266 h 723266"/>
              <a:gd name="csX6" fmla="*/ 0 w 617220"/>
              <a:gd name="csY6" fmla="*/ 723266 h 723266"/>
              <a:gd name="csX7" fmla="*/ 0 w 617220"/>
              <a:gd name="csY7" fmla="*/ 368866 h 723266"/>
              <a:gd name="csX8" fmla="*/ 0 w 617220"/>
              <a:gd name="csY8" fmla="*/ 0 h 72326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617220" h="723266" fill="none" extrusionOk="0">
                <a:moveTo>
                  <a:pt x="0" y="0"/>
                </a:moveTo>
                <a:cubicBezTo>
                  <a:pt x="67221" y="-34561"/>
                  <a:pt x="180085" y="25194"/>
                  <a:pt x="320954" y="0"/>
                </a:cubicBezTo>
                <a:cubicBezTo>
                  <a:pt x="461823" y="-25194"/>
                  <a:pt x="515923" y="4520"/>
                  <a:pt x="617220" y="0"/>
                </a:cubicBezTo>
                <a:cubicBezTo>
                  <a:pt x="642542" y="107732"/>
                  <a:pt x="591678" y="179852"/>
                  <a:pt x="617220" y="339935"/>
                </a:cubicBezTo>
                <a:cubicBezTo>
                  <a:pt x="642762" y="500018"/>
                  <a:pt x="613570" y="537269"/>
                  <a:pt x="617220" y="723266"/>
                </a:cubicBezTo>
                <a:cubicBezTo>
                  <a:pt x="545364" y="752139"/>
                  <a:pt x="392878" y="695345"/>
                  <a:pt x="320954" y="723266"/>
                </a:cubicBezTo>
                <a:cubicBezTo>
                  <a:pt x="249030" y="751187"/>
                  <a:pt x="69603" y="690570"/>
                  <a:pt x="0" y="723266"/>
                </a:cubicBezTo>
                <a:cubicBezTo>
                  <a:pt x="-32552" y="605060"/>
                  <a:pt x="15756" y="534524"/>
                  <a:pt x="0" y="368866"/>
                </a:cubicBezTo>
                <a:cubicBezTo>
                  <a:pt x="-15756" y="203208"/>
                  <a:pt x="29672" y="127187"/>
                  <a:pt x="0" y="0"/>
                </a:cubicBezTo>
                <a:close/>
              </a:path>
              <a:path w="617220" h="723266" stroke="0" extrusionOk="0">
                <a:moveTo>
                  <a:pt x="0" y="0"/>
                </a:moveTo>
                <a:cubicBezTo>
                  <a:pt x="147900" y="-16340"/>
                  <a:pt x="194145" y="23613"/>
                  <a:pt x="302438" y="0"/>
                </a:cubicBezTo>
                <a:cubicBezTo>
                  <a:pt x="410731" y="-23613"/>
                  <a:pt x="523146" y="10216"/>
                  <a:pt x="617220" y="0"/>
                </a:cubicBezTo>
                <a:cubicBezTo>
                  <a:pt x="648313" y="133413"/>
                  <a:pt x="575505" y="285842"/>
                  <a:pt x="617220" y="376098"/>
                </a:cubicBezTo>
                <a:cubicBezTo>
                  <a:pt x="658935" y="466354"/>
                  <a:pt x="580183" y="556881"/>
                  <a:pt x="617220" y="723266"/>
                </a:cubicBezTo>
                <a:cubicBezTo>
                  <a:pt x="548810" y="726832"/>
                  <a:pt x="380806" y="718062"/>
                  <a:pt x="320954" y="723266"/>
                </a:cubicBezTo>
                <a:cubicBezTo>
                  <a:pt x="261102" y="728470"/>
                  <a:pt x="73432" y="691602"/>
                  <a:pt x="0" y="723266"/>
                </a:cubicBezTo>
                <a:cubicBezTo>
                  <a:pt x="-35530" y="557651"/>
                  <a:pt x="30131" y="540470"/>
                  <a:pt x="0" y="376098"/>
                </a:cubicBezTo>
                <a:cubicBezTo>
                  <a:pt x="-30131" y="211726"/>
                  <a:pt x="9455" y="159915"/>
                  <a:pt x="0" y="0"/>
                </a:cubicBez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dirty="0">
                <a:solidFill>
                  <a:schemeClr val="tx1"/>
                </a:solidFill>
                <a:latin typeface="Gabriola" pitchFamily="82" charset="0"/>
              </a:rPr>
              <a:t>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974B1BD-9F60-6731-72C8-ABFD7EDD12CC}"/>
              </a:ext>
            </a:extLst>
          </p:cNvPr>
          <p:cNvSpPr/>
          <p:nvPr/>
        </p:nvSpPr>
        <p:spPr>
          <a:xfrm>
            <a:off x="731520" y="2416055"/>
            <a:ext cx="617220" cy="723266"/>
          </a:xfrm>
          <a:custGeom>
            <a:avLst/>
            <a:gdLst>
              <a:gd name="csX0" fmla="*/ 0 w 617220"/>
              <a:gd name="csY0" fmla="*/ 0 h 723266"/>
              <a:gd name="csX1" fmla="*/ 320954 w 617220"/>
              <a:gd name="csY1" fmla="*/ 0 h 723266"/>
              <a:gd name="csX2" fmla="*/ 617220 w 617220"/>
              <a:gd name="csY2" fmla="*/ 0 h 723266"/>
              <a:gd name="csX3" fmla="*/ 617220 w 617220"/>
              <a:gd name="csY3" fmla="*/ 339935 h 723266"/>
              <a:gd name="csX4" fmla="*/ 617220 w 617220"/>
              <a:gd name="csY4" fmla="*/ 723266 h 723266"/>
              <a:gd name="csX5" fmla="*/ 320954 w 617220"/>
              <a:gd name="csY5" fmla="*/ 723266 h 723266"/>
              <a:gd name="csX6" fmla="*/ 0 w 617220"/>
              <a:gd name="csY6" fmla="*/ 723266 h 723266"/>
              <a:gd name="csX7" fmla="*/ 0 w 617220"/>
              <a:gd name="csY7" fmla="*/ 368866 h 723266"/>
              <a:gd name="csX8" fmla="*/ 0 w 617220"/>
              <a:gd name="csY8" fmla="*/ 0 h 72326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617220" h="723266" fill="none" extrusionOk="0">
                <a:moveTo>
                  <a:pt x="0" y="0"/>
                </a:moveTo>
                <a:cubicBezTo>
                  <a:pt x="67221" y="-34561"/>
                  <a:pt x="180085" y="25194"/>
                  <a:pt x="320954" y="0"/>
                </a:cubicBezTo>
                <a:cubicBezTo>
                  <a:pt x="461823" y="-25194"/>
                  <a:pt x="515923" y="4520"/>
                  <a:pt x="617220" y="0"/>
                </a:cubicBezTo>
                <a:cubicBezTo>
                  <a:pt x="642542" y="107732"/>
                  <a:pt x="591678" y="179852"/>
                  <a:pt x="617220" y="339935"/>
                </a:cubicBezTo>
                <a:cubicBezTo>
                  <a:pt x="642762" y="500018"/>
                  <a:pt x="613570" y="537269"/>
                  <a:pt x="617220" y="723266"/>
                </a:cubicBezTo>
                <a:cubicBezTo>
                  <a:pt x="545364" y="752139"/>
                  <a:pt x="392878" y="695345"/>
                  <a:pt x="320954" y="723266"/>
                </a:cubicBezTo>
                <a:cubicBezTo>
                  <a:pt x="249030" y="751187"/>
                  <a:pt x="69603" y="690570"/>
                  <a:pt x="0" y="723266"/>
                </a:cubicBezTo>
                <a:cubicBezTo>
                  <a:pt x="-32552" y="605060"/>
                  <a:pt x="15756" y="534524"/>
                  <a:pt x="0" y="368866"/>
                </a:cubicBezTo>
                <a:cubicBezTo>
                  <a:pt x="-15756" y="203208"/>
                  <a:pt x="29672" y="127187"/>
                  <a:pt x="0" y="0"/>
                </a:cubicBezTo>
                <a:close/>
              </a:path>
              <a:path w="617220" h="723266" stroke="0" extrusionOk="0">
                <a:moveTo>
                  <a:pt x="0" y="0"/>
                </a:moveTo>
                <a:cubicBezTo>
                  <a:pt x="147900" y="-16340"/>
                  <a:pt x="194145" y="23613"/>
                  <a:pt x="302438" y="0"/>
                </a:cubicBezTo>
                <a:cubicBezTo>
                  <a:pt x="410731" y="-23613"/>
                  <a:pt x="523146" y="10216"/>
                  <a:pt x="617220" y="0"/>
                </a:cubicBezTo>
                <a:cubicBezTo>
                  <a:pt x="648313" y="133413"/>
                  <a:pt x="575505" y="285842"/>
                  <a:pt x="617220" y="376098"/>
                </a:cubicBezTo>
                <a:cubicBezTo>
                  <a:pt x="658935" y="466354"/>
                  <a:pt x="580183" y="556881"/>
                  <a:pt x="617220" y="723266"/>
                </a:cubicBezTo>
                <a:cubicBezTo>
                  <a:pt x="548810" y="726832"/>
                  <a:pt x="380806" y="718062"/>
                  <a:pt x="320954" y="723266"/>
                </a:cubicBezTo>
                <a:cubicBezTo>
                  <a:pt x="261102" y="728470"/>
                  <a:pt x="73432" y="691602"/>
                  <a:pt x="0" y="723266"/>
                </a:cubicBezTo>
                <a:cubicBezTo>
                  <a:pt x="-35530" y="557651"/>
                  <a:pt x="30131" y="540470"/>
                  <a:pt x="0" y="376098"/>
                </a:cubicBezTo>
                <a:cubicBezTo>
                  <a:pt x="-30131" y="211726"/>
                  <a:pt x="9455" y="159915"/>
                  <a:pt x="0" y="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dirty="0">
                <a:solidFill>
                  <a:schemeClr val="tx1"/>
                </a:solidFill>
                <a:latin typeface="Gabriola" pitchFamily="82" charset="0"/>
              </a:rPr>
              <a:t>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E01E2AE-814C-9799-FED5-B661ABF3F040}"/>
              </a:ext>
            </a:extLst>
          </p:cNvPr>
          <p:cNvSpPr/>
          <p:nvPr/>
        </p:nvSpPr>
        <p:spPr>
          <a:xfrm>
            <a:off x="731520" y="3520360"/>
            <a:ext cx="617220" cy="723266"/>
          </a:xfrm>
          <a:custGeom>
            <a:avLst/>
            <a:gdLst>
              <a:gd name="csX0" fmla="*/ 0 w 617220"/>
              <a:gd name="csY0" fmla="*/ 0 h 723266"/>
              <a:gd name="csX1" fmla="*/ 320954 w 617220"/>
              <a:gd name="csY1" fmla="*/ 0 h 723266"/>
              <a:gd name="csX2" fmla="*/ 617220 w 617220"/>
              <a:gd name="csY2" fmla="*/ 0 h 723266"/>
              <a:gd name="csX3" fmla="*/ 617220 w 617220"/>
              <a:gd name="csY3" fmla="*/ 339935 h 723266"/>
              <a:gd name="csX4" fmla="*/ 617220 w 617220"/>
              <a:gd name="csY4" fmla="*/ 723266 h 723266"/>
              <a:gd name="csX5" fmla="*/ 320954 w 617220"/>
              <a:gd name="csY5" fmla="*/ 723266 h 723266"/>
              <a:gd name="csX6" fmla="*/ 0 w 617220"/>
              <a:gd name="csY6" fmla="*/ 723266 h 723266"/>
              <a:gd name="csX7" fmla="*/ 0 w 617220"/>
              <a:gd name="csY7" fmla="*/ 368866 h 723266"/>
              <a:gd name="csX8" fmla="*/ 0 w 617220"/>
              <a:gd name="csY8" fmla="*/ 0 h 72326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617220" h="723266" fill="none" extrusionOk="0">
                <a:moveTo>
                  <a:pt x="0" y="0"/>
                </a:moveTo>
                <a:cubicBezTo>
                  <a:pt x="67221" y="-34561"/>
                  <a:pt x="180085" y="25194"/>
                  <a:pt x="320954" y="0"/>
                </a:cubicBezTo>
                <a:cubicBezTo>
                  <a:pt x="461823" y="-25194"/>
                  <a:pt x="515923" y="4520"/>
                  <a:pt x="617220" y="0"/>
                </a:cubicBezTo>
                <a:cubicBezTo>
                  <a:pt x="642542" y="107732"/>
                  <a:pt x="591678" y="179852"/>
                  <a:pt x="617220" y="339935"/>
                </a:cubicBezTo>
                <a:cubicBezTo>
                  <a:pt x="642762" y="500018"/>
                  <a:pt x="613570" y="537269"/>
                  <a:pt x="617220" y="723266"/>
                </a:cubicBezTo>
                <a:cubicBezTo>
                  <a:pt x="545364" y="752139"/>
                  <a:pt x="392878" y="695345"/>
                  <a:pt x="320954" y="723266"/>
                </a:cubicBezTo>
                <a:cubicBezTo>
                  <a:pt x="249030" y="751187"/>
                  <a:pt x="69603" y="690570"/>
                  <a:pt x="0" y="723266"/>
                </a:cubicBezTo>
                <a:cubicBezTo>
                  <a:pt x="-32552" y="605060"/>
                  <a:pt x="15756" y="534524"/>
                  <a:pt x="0" y="368866"/>
                </a:cubicBezTo>
                <a:cubicBezTo>
                  <a:pt x="-15756" y="203208"/>
                  <a:pt x="29672" y="127187"/>
                  <a:pt x="0" y="0"/>
                </a:cubicBezTo>
                <a:close/>
              </a:path>
              <a:path w="617220" h="723266" stroke="0" extrusionOk="0">
                <a:moveTo>
                  <a:pt x="0" y="0"/>
                </a:moveTo>
                <a:cubicBezTo>
                  <a:pt x="147900" y="-16340"/>
                  <a:pt x="194145" y="23613"/>
                  <a:pt x="302438" y="0"/>
                </a:cubicBezTo>
                <a:cubicBezTo>
                  <a:pt x="410731" y="-23613"/>
                  <a:pt x="523146" y="10216"/>
                  <a:pt x="617220" y="0"/>
                </a:cubicBezTo>
                <a:cubicBezTo>
                  <a:pt x="648313" y="133413"/>
                  <a:pt x="575505" y="285842"/>
                  <a:pt x="617220" y="376098"/>
                </a:cubicBezTo>
                <a:cubicBezTo>
                  <a:pt x="658935" y="466354"/>
                  <a:pt x="580183" y="556881"/>
                  <a:pt x="617220" y="723266"/>
                </a:cubicBezTo>
                <a:cubicBezTo>
                  <a:pt x="548810" y="726832"/>
                  <a:pt x="380806" y="718062"/>
                  <a:pt x="320954" y="723266"/>
                </a:cubicBezTo>
                <a:cubicBezTo>
                  <a:pt x="261102" y="728470"/>
                  <a:pt x="73432" y="691602"/>
                  <a:pt x="0" y="723266"/>
                </a:cubicBezTo>
                <a:cubicBezTo>
                  <a:pt x="-35530" y="557651"/>
                  <a:pt x="30131" y="540470"/>
                  <a:pt x="0" y="376098"/>
                </a:cubicBezTo>
                <a:cubicBezTo>
                  <a:pt x="-30131" y="211726"/>
                  <a:pt x="9455" y="159915"/>
                  <a:pt x="0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dirty="0">
                <a:solidFill>
                  <a:schemeClr val="tx1"/>
                </a:solidFill>
                <a:latin typeface="Gabriola" pitchFamily="82" charset="0"/>
              </a:rPr>
              <a:t>3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E12EF40-4C43-AF0B-FF99-4AC4208A86D3}"/>
              </a:ext>
            </a:extLst>
          </p:cNvPr>
          <p:cNvSpPr/>
          <p:nvPr/>
        </p:nvSpPr>
        <p:spPr>
          <a:xfrm>
            <a:off x="708660" y="4554140"/>
            <a:ext cx="617220" cy="723266"/>
          </a:xfrm>
          <a:custGeom>
            <a:avLst/>
            <a:gdLst>
              <a:gd name="csX0" fmla="*/ 0 w 617220"/>
              <a:gd name="csY0" fmla="*/ 0 h 723266"/>
              <a:gd name="csX1" fmla="*/ 320954 w 617220"/>
              <a:gd name="csY1" fmla="*/ 0 h 723266"/>
              <a:gd name="csX2" fmla="*/ 617220 w 617220"/>
              <a:gd name="csY2" fmla="*/ 0 h 723266"/>
              <a:gd name="csX3" fmla="*/ 617220 w 617220"/>
              <a:gd name="csY3" fmla="*/ 339935 h 723266"/>
              <a:gd name="csX4" fmla="*/ 617220 w 617220"/>
              <a:gd name="csY4" fmla="*/ 723266 h 723266"/>
              <a:gd name="csX5" fmla="*/ 320954 w 617220"/>
              <a:gd name="csY5" fmla="*/ 723266 h 723266"/>
              <a:gd name="csX6" fmla="*/ 0 w 617220"/>
              <a:gd name="csY6" fmla="*/ 723266 h 723266"/>
              <a:gd name="csX7" fmla="*/ 0 w 617220"/>
              <a:gd name="csY7" fmla="*/ 368866 h 723266"/>
              <a:gd name="csX8" fmla="*/ 0 w 617220"/>
              <a:gd name="csY8" fmla="*/ 0 h 72326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617220" h="723266" fill="none" extrusionOk="0">
                <a:moveTo>
                  <a:pt x="0" y="0"/>
                </a:moveTo>
                <a:cubicBezTo>
                  <a:pt x="67221" y="-34561"/>
                  <a:pt x="180085" y="25194"/>
                  <a:pt x="320954" y="0"/>
                </a:cubicBezTo>
                <a:cubicBezTo>
                  <a:pt x="461823" y="-25194"/>
                  <a:pt x="515923" y="4520"/>
                  <a:pt x="617220" y="0"/>
                </a:cubicBezTo>
                <a:cubicBezTo>
                  <a:pt x="642542" y="107732"/>
                  <a:pt x="591678" y="179852"/>
                  <a:pt x="617220" y="339935"/>
                </a:cubicBezTo>
                <a:cubicBezTo>
                  <a:pt x="642762" y="500018"/>
                  <a:pt x="613570" y="537269"/>
                  <a:pt x="617220" y="723266"/>
                </a:cubicBezTo>
                <a:cubicBezTo>
                  <a:pt x="545364" y="752139"/>
                  <a:pt x="392878" y="695345"/>
                  <a:pt x="320954" y="723266"/>
                </a:cubicBezTo>
                <a:cubicBezTo>
                  <a:pt x="249030" y="751187"/>
                  <a:pt x="69603" y="690570"/>
                  <a:pt x="0" y="723266"/>
                </a:cubicBezTo>
                <a:cubicBezTo>
                  <a:pt x="-32552" y="605060"/>
                  <a:pt x="15756" y="534524"/>
                  <a:pt x="0" y="368866"/>
                </a:cubicBezTo>
                <a:cubicBezTo>
                  <a:pt x="-15756" y="203208"/>
                  <a:pt x="29672" y="127187"/>
                  <a:pt x="0" y="0"/>
                </a:cubicBezTo>
                <a:close/>
              </a:path>
              <a:path w="617220" h="723266" stroke="0" extrusionOk="0">
                <a:moveTo>
                  <a:pt x="0" y="0"/>
                </a:moveTo>
                <a:cubicBezTo>
                  <a:pt x="147900" y="-16340"/>
                  <a:pt x="194145" y="23613"/>
                  <a:pt x="302438" y="0"/>
                </a:cubicBezTo>
                <a:cubicBezTo>
                  <a:pt x="410731" y="-23613"/>
                  <a:pt x="523146" y="10216"/>
                  <a:pt x="617220" y="0"/>
                </a:cubicBezTo>
                <a:cubicBezTo>
                  <a:pt x="648313" y="133413"/>
                  <a:pt x="575505" y="285842"/>
                  <a:pt x="617220" y="376098"/>
                </a:cubicBezTo>
                <a:cubicBezTo>
                  <a:pt x="658935" y="466354"/>
                  <a:pt x="580183" y="556881"/>
                  <a:pt x="617220" y="723266"/>
                </a:cubicBezTo>
                <a:cubicBezTo>
                  <a:pt x="548810" y="726832"/>
                  <a:pt x="380806" y="718062"/>
                  <a:pt x="320954" y="723266"/>
                </a:cubicBezTo>
                <a:cubicBezTo>
                  <a:pt x="261102" y="728470"/>
                  <a:pt x="73432" y="691602"/>
                  <a:pt x="0" y="723266"/>
                </a:cubicBezTo>
                <a:cubicBezTo>
                  <a:pt x="-35530" y="557651"/>
                  <a:pt x="30131" y="540470"/>
                  <a:pt x="0" y="376098"/>
                </a:cubicBezTo>
                <a:cubicBezTo>
                  <a:pt x="-30131" y="211726"/>
                  <a:pt x="9455" y="159915"/>
                  <a:pt x="0" y="0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dirty="0">
                <a:solidFill>
                  <a:schemeClr val="tx1"/>
                </a:solidFill>
                <a:latin typeface="Gabriola" pitchFamily="82" charset="0"/>
              </a:rPr>
              <a:t>4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0B43580-5618-22B8-5632-00CE51A7767C}"/>
              </a:ext>
            </a:extLst>
          </p:cNvPr>
          <p:cNvSpPr txBox="1"/>
          <p:nvPr/>
        </p:nvSpPr>
        <p:spPr>
          <a:xfrm>
            <a:off x="1565910" y="1319440"/>
            <a:ext cx="63779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Gabriola" pitchFamily="82" charset="0"/>
              </a:rPr>
              <a:t>Encoding choices have a large impact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4E6F29-1959-F8B6-B512-F8B207541B86}"/>
              </a:ext>
            </a:extLst>
          </p:cNvPr>
          <p:cNvSpPr txBox="1"/>
          <p:nvPr/>
        </p:nvSpPr>
        <p:spPr>
          <a:xfrm>
            <a:off x="1565910" y="2431435"/>
            <a:ext cx="63779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Gabriola" pitchFamily="82" charset="0"/>
              </a:rPr>
              <a:t>Clique hints are really useful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A49645B-FD28-E7B2-B3C0-2EAFA88A07D5}"/>
              </a:ext>
            </a:extLst>
          </p:cNvPr>
          <p:cNvSpPr txBox="1"/>
          <p:nvPr/>
        </p:nvSpPr>
        <p:spPr>
          <a:xfrm>
            <a:off x="1565910" y="3543430"/>
            <a:ext cx="856107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Gabriola" pitchFamily="82" charset="0"/>
              </a:rPr>
              <a:t>Consider alternative options for symmetry breaking</a:t>
            </a:r>
          </a:p>
          <a:p>
            <a:endParaRPr lang="en-US" sz="4000" dirty="0">
              <a:latin typeface="Gabriola" pitchFamily="8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F9158A8-DE47-5568-7F0B-C1CDC777AD4D}"/>
              </a:ext>
            </a:extLst>
          </p:cNvPr>
          <p:cNvSpPr txBox="1"/>
          <p:nvPr/>
        </p:nvSpPr>
        <p:spPr>
          <a:xfrm>
            <a:off x="1565910" y="4609258"/>
            <a:ext cx="968121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Gabriola" pitchFamily="82" charset="0"/>
              </a:rPr>
              <a:t>What works best for n=9 might be different from n=10</a:t>
            </a:r>
          </a:p>
          <a:p>
            <a:endParaRPr lang="en-US" sz="4000" dirty="0">
              <a:latin typeface="Gabriola" pitchFamily="82" charset="0"/>
            </a:endParaRPr>
          </a:p>
          <a:p>
            <a:endParaRPr lang="en-US" sz="4000" dirty="0">
              <a:latin typeface="Gabriola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151136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F50D82-0CFC-876D-0D19-EB3648E557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DD683D9-C646-563D-FB03-20A9B750D2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716" y="0"/>
            <a:ext cx="4824107" cy="6858000"/>
          </a:xfrm>
          <a:custGeom>
            <a:avLst/>
            <a:gdLst>
              <a:gd name="csX0" fmla="*/ 0 w 4824107"/>
              <a:gd name="csY0" fmla="*/ 0 h 6858000"/>
              <a:gd name="csX1" fmla="*/ 536012 w 4824107"/>
              <a:gd name="csY1" fmla="*/ 0 h 6858000"/>
              <a:gd name="csX2" fmla="*/ 1072024 w 4824107"/>
              <a:gd name="csY2" fmla="*/ 0 h 6858000"/>
              <a:gd name="csX3" fmla="*/ 1704518 w 4824107"/>
              <a:gd name="csY3" fmla="*/ 0 h 6858000"/>
              <a:gd name="csX4" fmla="*/ 2192289 w 4824107"/>
              <a:gd name="csY4" fmla="*/ 0 h 6858000"/>
              <a:gd name="csX5" fmla="*/ 2680059 w 4824107"/>
              <a:gd name="csY5" fmla="*/ 0 h 6858000"/>
              <a:gd name="csX6" fmla="*/ 3216071 w 4824107"/>
              <a:gd name="csY6" fmla="*/ 0 h 6858000"/>
              <a:gd name="csX7" fmla="*/ 3800324 w 4824107"/>
              <a:gd name="csY7" fmla="*/ 0 h 6858000"/>
              <a:gd name="csX8" fmla="*/ 4824107 w 4824107"/>
              <a:gd name="csY8" fmla="*/ 0 h 6858000"/>
              <a:gd name="csX9" fmla="*/ 4824107 w 4824107"/>
              <a:gd name="csY9" fmla="*/ 640080 h 6858000"/>
              <a:gd name="csX10" fmla="*/ 4824107 w 4824107"/>
              <a:gd name="csY10" fmla="*/ 1143000 h 6858000"/>
              <a:gd name="csX11" fmla="*/ 4824107 w 4824107"/>
              <a:gd name="csY11" fmla="*/ 1577340 h 6858000"/>
              <a:gd name="csX12" fmla="*/ 4824107 w 4824107"/>
              <a:gd name="csY12" fmla="*/ 2148840 h 6858000"/>
              <a:gd name="csX13" fmla="*/ 4824107 w 4824107"/>
              <a:gd name="csY13" fmla="*/ 2788920 h 6858000"/>
              <a:gd name="csX14" fmla="*/ 4824107 w 4824107"/>
              <a:gd name="csY14" fmla="*/ 3497580 h 6858000"/>
              <a:gd name="csX15" fmla="*/ 4824107 w 4824107"/>
              <a:gd name="csY15" fmla="*/ 4137660 h 6858000"/>
              <a:gd name="csX16" fmla="*/ 4824107 w 4824107"/>
              <a:gd name="csY16" fmla="*/ 4846320 h 6858000"/>
              <a:gd name="csX17" fmla="*/ 4824107 w 4824107"/>
              <a:gd name="csY17" fmla="*/ 5486400 h 6858000"/>
              <a:gd name="csX18" fmla="*/ 4824107 w 4824107"/>
              <a:gd name="csY18" fmla="*/ 5920740 h 6858000"/>
              <a:gd name="csX19" fmla="*/ 4824107 w 4824107"/>
              <a:gd name="csY19" fmla="*/ 6858000 h 6858000"/>
              <a:gd name="csX20" fmla="*/ 4336336 w 4824107"/>
              <a:gd name="csY20" fmla="*/ 6858000 h 6858000"/>
              <a:gd name="csX21" fmla="*/ 3800324 w 4824107"/>
              <a:gd name="csY21" fmla="*/ 6858000 h 6858000"/>
              <a:gd name="csX22" fmla="*/ 3409036 w 4824107"/>
              <a:gd name="csY22" fmla="*/ 6858000 h 6858000"/>
              <a:gd name="csX23" fmla="*/ 2921265 w 4824107"/>
              <a:gd name="csY23" fmla="*/ 6858000 h 6858000"/>
              <a:gd name="csX24" fmla="*/ 2337012 w 4824107"/>
              <a:gd name="csY24" fmla="*/ 6858000 h 6858000"/>
              <a:gd name="csX25" fmla="*/ 1897482 w 4824107"/>
              <a:gd name="csY25" fmla="*/ 6858000 h 6858000"/>
              <a:gd name="csX26" fmla="*/ 1264988 w 4824107"/>
              <a:gd name="csY26" fmla="*/ 6858000 h 6858000"/>
              <a:gd name="csX27" fmla="*/ 632494 w 4824107"/>
              <a:gd name="csY27" fmla="*/ 6858000 h 6858000"/>
              <a:gd name="csX28" fmla="*/ 0 w 4824107"/>
              <a:gd name="csY28" fmla="*/ 6858000 h 6858000"/>
              <a:gd name="csX29" fmla="*/ 0 w 4824107"/>
              <a:gd name="csY29" fmla="*/ 6149340 h 6858000"/>
              <a:gd name="csX30" fmla="*/ 0 w 4824107"/>
              <a:gd name="csY30" fmla="*/ 5577840 h 6858000"/>
              <a:gd name="csX31" fmla="*/ 0 w 4824107"/>
              <a:gd name="csY31" fmla="*/ 5143500 h 6858000"/>
              <a:gd name="csX32" fmla="*/ 0 w 4824107"/>
              <a:gd name="csY32" fmla="*/ 4709160 h 6858000"/>
              <a:gd name="csX33" fmla="*/ 0 w 4824107"/>
              <a:gd name="csY33" fmla="*/ 4274820 h 6858000"/>
              <a:gd name="csX34" fmla="*/ 0 w 4824107"/>
              <a:gd name="csY34" fmla="*/ 3840480 h 6858000"/>
              <a:gd name="csX35" fmla="*/ 0 w 4824107"/>
              <a:gd name="csY35" fmla="*/ 3337560 h 6858000"/>
              <a:gd name="csX36" fmla="*/ 0 w 4824107"/>
              <a:gd name="csY36" fmla="*/ 2903220 h 6858000"/>
              <a:gd name="csX37" fmla="*/ 0 w 4824107"/>
              <a:gd name="csY37" fmla="*/ 2400300 h 6858000"/>
              <a:gd name="csX38" fmla="*/ 0 w 4824107"/>
              <a:gd name="csY38" fmla="*/ 1760220 h 6858000"/>
              <a:gd name="csX39" fmla="*/ 0 w 4824107"/>
              <a:gd name="csY39" fmla="*/ 1325880 h 6858000"/>
              <a:gd name="csX40" fmla="*/ 0 w 4824107"/>
              <a:gd name="csY40" fmla="*/ 960120 h 6858000"/>
              <a:gd name="csX41" fmla="*/ 0 w 4824107"/>
              <a:gd name="csY41" fmla="*/ 0 h 6858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</a:cxnLst>
            <a:rect l="l" t="t" r="r" b="b"/>
            <a:pathLst>
              <a:path w="4824107" h="6858000" fill="none" extrusionOk="0">
                <a:moveTo>
                  <a:pt x="0" y="0"/>
                </a:moveTo>
                <a:cubicBezTo>
                  <a:pt x="151084" y="-55798"/>
                  <a:pt x="314238" y="34189"/>
                  <a:pt x="536012" y="0"/>
                </a:cubicBezTo>
                <a:cubicBezTo>
                  <a:pt x="757786" y="-34189"/>
                  <a:pt x="869753" y="4440"/>
                  <a:pt x="1072024" y="0"/>
                </a:cubicBezTo>
                <a:cubicBezTo>
                  <a:pt x="1274295" y="-4440"/>
                  <a:pt x="1481685" y="71842"/>
                  <a:pt x="1704518" y="0"/>
                </a:cubicBezTo>
                <a:cubicBezTo>
                  <a:pt x="1927351" y="-71842"/>
                  <a:pt x="1973268" y="5280"/>
                  <a:pt x="2192289" y="0"/>
                </a:cubicBezTo>
                <a:cubicBezTo>
                  <a:pt x="2411310" y="-5280"/>
                  <a:pt x="2566442" y="32924"/>
                  <a:pt x="2680059" y="0"/>
                </a:cubicBezTo>
                <a:cubicBezTo>
                  <a:pt x="2793676" y="-32924"/>
                  <a:pt x="2995117" y="37623"/>
                  <a:pt x="3216071" y="0"/>
                </a:cubicBezTo>
                <a:cubicBezTo>
                  <a:pt x="3437025" y="-37623"/>
                  <a:pt x="3508720" y="54117"/>
                  <a:pt x="3800324" y="0"/>
                </a:cubicBezTo>
                <a:cubicBezTo>
                  <a:pt x="4091928" y="-54117"/>
                  <a:pt x="4338173" y="36604"/>
                  <a:pt x="4824107" y="0"/>
                </a:cubicBezTo>
                <a:cubicBezTo>
                  <a:pt x="4847642" y="207861"/>
                  <a:pt x="4796913" y="445340"/>
                  <a:pt x="4824107" y="640080"/>
                </a:cubicBezTo>
                <a:cubicBezTo>
                  <a:pt x="4851301" y="834820"/>
                  <a:pt x="4814539" y="961558"/>
                  <a:pt x="4824107" y="1143000"/>
                </a:cubicBezTo>
                <a:cubicBezTo>
                  <a:pt x="4833675" y="1324442"/>
                  <a:pt x="4819215" y="1411524"/>
                  <a:pt x="4824107" y="1577340"/>
                </a:cubicBezTo>
                <a:cubicBezTo>
                  <a:pt x="4828999" y="1743156"/>
                  <a:pt x="4807290" y="1894953"/>
                  <a:pt x="4824107" y="2148840"/>
                </a:cubicBezTo>
                <a:cubicBezTo>
                  <a:pt x="4840924" y="2402727"/>
                  <a:pt x="4760162" y="2609683"/>
                  <a:pt x="4824107" y="2788920"/>
                </a:cubicBezTo>
                <a:cubicBezTo>
                  <a:pt x="4888052" y="2968157"/>
                  <a:pt x="4780147" y="3147975"/>
                  <a:pt x="4824107" y="3497580"/>
                </a:cubicBezTo>
                <a:cubicBezTo>
                  <a:pt x="4868067" y="3847185"/>
                  <a:pt x="4776825" y="3950302"/>
                  <a:pt x="4824107" y="4137660"/>
                </a:cubicBezTo>
                <a:cubicBezTo>
                  <a:pt x="4871389" y="4325018"/>
                  <a:pt x="4780503" y="4539689"/>
                  <a:pt x="4824107" y="4846320"/>
                </a:cubicBezTo>
                <a:cubicBezTo>
                  <a:pt x="4867711" y="5152951"/>
                  <a:pt x="4781559" y="5235743"/>
                  <a:pt x="4824107" y="5486400"/>
                </a:cubicBezTo>
                <a:cubicBezTo>
                  <a:pt x="4866655" y="5737057"/>
                  <a:pt x="4820405" y="5705540"/>
                  <a:pt x="4824107" y="5920740"/>
                </a:cubicBezTo>
                <a:cubicBezTo>
                  <a:pt x="4827809" y="6135940"/>
                  <a:pt x="4801640" y="6428721"/>
                  <a:pt x="4824107" y="6858000"/>
                </a:cubicBezTo>
                <a:cubicBezTo>
                  <a:pt x="4700298" y="6868950"/>
                  <a:pt x="4456402" y="6855063"/>
                  <a:pt x="4336336" y="6858000"/>
                </a:cubicBezTo>
                <a:cubicBezTo>
                  <a:pt x="4216270" y="6860937"/>
                  <a:pt x="4030871" y="6806965"/>
                  <a:pt x="3800324" y="6858000"/>
                </a:cubicBezTo>
                <a:cubicBezTo>
                  <a:pt x="3569777" y="6909035"/>
                  <a:pt x="3535378" y="6841850"/>
                  <a:pt x="3409036" y="6858000"/>
                </a:cubicBezTo>
                <a:cubicBezTo>
                  <a:pt x="3282694" y="6874150"/>
                  <a:pt x="3078077" y="6841332"/>
                  <a:pt x="2921265" y="6858000"/>
                </a:cubicBezTo>
                <a:cubicBezTo>
                  <a:pt x="2764453" y="6874668"/>
                  <a:pt x="2599433" y="6801730"/>
                  <a:pt x="2337012" y="6858000"/>
                </a:cubicBezTo>
                <a:cubicBezTo>
                  <a:pt x="2074591" y="6914270"/>
                  <a:pt x="2029426" y="6846822"/>
                  <a:pt x="1897482" y="6858000"/>
                </a:cubicBezTo>
                <a:cubicBezTo>
                  <a:pt x="1765538" y="6869178"/>
                  <a:pt x="1483133" y="6806668"/>
                  <a:pt x="1264988" y="6858000"/>
                </a:cubicBezTo>
                <a:cubicBezTo>
                  <a:pt x="1046843" y="6909332"/>
                  <a:pt x="848352" y="6836777"/>
                  <a:pt x="632494" y="6858000"/>
                </a:cubicBezTo>
                <a:cubicBezTo>
                  <a:pt x="416636" y="6879223"/>
                  <a:pt x="154417" y="6803834"/>
                  <a:pt x="0" y="6858000"/>
                </a:cubicBezTo>
                <a:cubicBezTo>
                  <a:pt x="-75368" y="6526053"/>
                  <a:pt x="34934" y="6306897"/>
                  <a:pt x="0" y="6149340"/>
                </a:cubicBezTo>
                <a:cubicBezTo>
                  <a:pt x="-34934" y="5991783"/>
                  <a:pt x="24856" y="5787667"/>
                  <a:pt x="0" y="5577840"/>
                </a:cubicBezTo>
                <a:cubicBezTo>
                  <a:pt x="-24856" y="5368013"/>
                  <a:pt x="15209" y="5343472"/>
                  <a:pt x="0" y="5143500"/>
                </a:cubicBezTo>
                <a:cubicBezTo>
                  <a:pt x="-15209" y="4943528"/>
                  <a:pt x="38131" y="4796432"/>
                  <a:pt x="0" y="4709160"/>
                </a:cubicBezTo>
                <a:cubicBezTo>
                  <a:pt x="-38131" y="4621888"/>
                  <a:pt x="33763" y="4389781"/>
                  <a:pt x="0" y="4274820"/>
                </a:cubicBezTo>
                <a:cubicBezTo>
                  <a:pt x="-33763" y="4159859"/>
                  <a:pt x="32410" y="4012371"/>
                  <a:pt x="0" y="3840480"/>
                </a:cubicBezTo>
                <a:cubicBezTo>
                  <a:pt x="-32410" y="3668589"/>
                  <a:pt x="24971" y="3562832"/>
                  <a:pt x="0" y="3337560"/>
                </a:cubicBezTo>
                <a:cubicBezTo>
                  <a:pt x="-24971" y="3112288"/>
                  <a:pt x="28077" y="3049616"/>
                  <a:pt x="0" y="2903220"/>
                </a:cubicBezTo>
                <a:cubicBezTo>
                  <a:pt x="-28077" y="2756824"/>
                  <a:pt x="37267" y="2519103"/>
                  <a:pt x="0" y="2400300"/>
                </a:cubicBezTo>
                <a:cubicBezTo>
                  <a:pt x="-37267" y="2281497"/>
                  <a:pt x="51073" y="2045391"/>
                  <a:pt x="0" y="1760220"/>
                </a:cubicBezTo>
                <a:cubicBezTo>
                  <a:pt x="-51073" y="1475049"/>
                  <a:pt x="2888" y="1477693"/>
                  <a:pt x="0" y="1325880"/>
                </a:cubicBezTo>
                <a:cubicBezTo>
                  <a:pt x="-2888" y="1174067"/>
                  <a:pt x="37699" y="1079133"/>
                  <a:pt x="0" y="960120"/>
                </a:cubicBezTo>
                <a:cubicBezTo>
                  <a:pt x="-37699" y="841107"/>
                  <a:pt x="109155" y="282826"/>
                  <a:pt x="0" y="0"/>
                </a:cubicBezTo>
                <a:close/>
              </a:path>
              <a:path w="4824107" h="6858000" stroke="0" extrusionOk="0">
                <a:moveTo>
                  <a:pt x="0" y="0"/>
                </a:moveTo>
                <a:cubicBezTo>
                  <a:pt x="217009" y="-13463"/>
                  <a:pt x="300992" y="14831"/>
                  <a:pt x="487771" y="0"/>
                </a:cubicBezTo>
                <a:cubicBezTo>
                  <a:pt x="674550" y="-14831"/>
                  <a:pt x="744722" y="376"/>
                  <a:pt x="879059" y="0"/>
                </a:cubicBezTo>
                <a:cubicBezTo>
                  <a:pt x="1013396" y="-376"/>
                  <a:pt x="1201490" y="56158"/>
                  <a:pt x="1511554" y="0"/>
                </a:cubicBezTo>
                <a:cubicBezTo>
                  <a:pt x="1821618" y="-56158"/>
                  <a:pt x="1775188" y="36916"/>
                  <a:pt x="1999324" y="0"/>
                </a:cubicBezTo>
                <a:cubicBezTo>
                  <a:pt x="2223460" y="-36916"/>
                  <a:pt x="2367608" y="40085"/>
                  <a:pt x="2487095" y="0"/>
                </a:cubicBezTo>
                <a:cubicBezTo>
                  <a:pt x="2606582" y="-40085"/>
                  <a:pt x="2899388" y="44062"/>
                  <a:pt x="3119589" y="0"/>
                </a:cubicBezTo>
                <a:cubicBezTo>
                  <a:pt x="3339790" y="-44062"/>
                  <a:pt x="3404995" y="49160"/>
                  <a:pt x="3559119" y="0"/>
                </a:cubicBezTo>
                <a:cubicBezTo>
                  <a:pt x="3713243" y="-49160"/>
                  <a:pt x="3967135" y="11685"/>
                  <a:pt x="4191613" y="0"/>
                </a:cubicBezTo>
                <a:cubicBezTo>
                  <a:pt x="4416091" y="-11685"/>
                  <a:pt x="4522201" y="38723"/>
                  <a:pt x="4824107" y="0"/>
                </a:cubicBezTo>
                <a:cubicBezTo>
                  <a:pt x="4886626" y="168980"/>
                  <a:pt x="4777304" y="323031"/>
                  <a:pt x="4824107" y="571500"/>
                </a:cubicBezTo>
                <a:cubicBezTo>
                  <a:pt x="4870910" y="819969"/>
                  <a:pt x="4820396" y="902279"/>
                  <a:pt x="4824107" y="1143000"/>
                </a:cubicBezTo>
                <a:cubicBezTo>
                  <a:pt x="4827818" y="1383721"/>
                  <a:pt x="4809103" y="1536099"/>
                  <a:pt x="4824107" y="1783080"/>
                </a:cubicBezTo>
                <a:cubicBezTo>
                  <a:pt x="4839111" y="2030061"/>
                  <a:pt x="4815311" y="1990412"/>
                  <a:pt x="4824107" y="2148840"/>
                </a:cubicBezTo>
                <a:cubicBezTo>
                  <a:pt x="4832903" y="2307268"/>
                  <a:pt x="4759668" y="2551548"/>
                  <a:pt x="4824107" y="2720340"/>
                </a:cubicBezTo>
                <a:cubicBezTo>
                  <a:pt x="4888546" y="2889132"/>
                  <a:pt x="4809400" y="3114380"/>
                  <a:pt x="4824107" y="3291840"/>
                </a:cubicBezTo>
                <a:cubicBezTo>
                  <a:pt x="4838814" y="3469300"/>
                  <a:pt x="4792028" y="3748880"/>
                  <a:pt x="4824107" y="3863340"/>
                </a:cubicBezTo>
                <a:cubicBezTo>
                  <a:pt x="4856186" y="3977800"/>
                  <a:pt x="4779148" y="4203083"/>
                  <a:pt x="4824107" y="4503420"/>
                </a:cubicBezTo>
                <a:cubicBezTo>
                  <a:pt x="4869066" y="4803757"/>
                  <a:pt x="4816636" y="4949830"/>
                  <a:pt x="4824107" y="5143500"/>
                </a:cubicBezTo>
                <a:cubicBezTo>
                  <a:pt x="4831578" y="5337170"/>
                  <a:pt x="4789775" y="5516985"/>
                  <a:pt x="4824107" y="5783580"/>
                </a:cubicBezTo>
                <a:cubicBezTo>
                  <a:pt x="4858439" y="6050175"/>
                  <a:pt x="4818826" y="6025344"/>
                  <a:pt x="4824107" y="6149340"/>
                </a:cubicBezTo>
                <a:cubicBezTo>
                  <a:pt x="4829388" y="6273336"/>
                  <a:pt x="4767719" y="6629234"/>
                  <a:pt x="4824107" y="6858000"/>
                </a:cubicBezTo>
                <a:cubicBezTo>
                  <a:pt x="4706410" y="6913623"/>
                  <a:pt x="4525262" y="6842292"/>
                  <a:pt x="4239854" y="6858000"/>
                </a:cubicBezTo>
                <a:cubicBezTo>
                  <a:pt x="3954446" y="6873708"/>
                  <a:pt x="3969640" y="6807097"/>
                  <a:pt x="3800324" y="6858000"/>
                </a:cubicBezTo>
                <a:cubicBezTo>
                  <a:pt x="3631008" y="6908903"/>
                  <a:pt x="3391008" y="6826354"/>
                  <a:pt x="3264312" y="6858000"/>
                </a:cubicBezTo>
                <a:cubicBezTo>
                  <a:pt x="3137616" y="6889646"/>
                  <a:pt x="3021535" y="6844212"/>
                  <a:pt x="2873024" y="6858000"/>
                </a:cubicBezTo>
                <a:cubicBezTo>
                  <a:pt x="2724513" y="6871788"/>
                  <a:pt x="2592647" y="6826214"/>
                  <a:pt x="2481735" y="6858000"/>
                </a:cubicBezTo>
                <a:cubicBezTo>
                  <a:pt x="2370823" y="6889786"/>
                  <a:pt x="2196029" y="6847197"/>
                  <a:pt x="1945723" y="6858000"/>
                </a:cubicBezTo>
                <a:cubicBezTo>
                  <a:pt x="1695417" y="6868803"/>
                  <a:pt x="1695014" y="6811534"/>
                  <a:pt x="1506193" y="6858000"/>
                </a:cubicBezTo>
                <a:cubicBezTo>
                  <a:pt x="1317372" y="6904466"/>
                  <a:pt x="1129395" y="6832246"/>
                  <a:pt x="921940" y="6858000"/>
                </a:cubicBezTo>
                <a:cubicBezTo>
                  <a:pt x="714485" y="6883754"/>
                  <a:pt x="653446" y="6850233"/>
                  <a:pt x="482411" y="6858000"/>
                </a:cubicBezTo>
                <a:cubicBezTo>
                  <a:pt x="311376" y="6865767"/>
                  <a:pt x="104458" y="6811082"/>
                  <a:pt x="0" y="6858000"/>
                </a:cubicBezTo>
                <a:cubicBezTo>
                  <a:pt x="-35217" y="6743200"/>
                  <a:pt x="31211" y="6663800"/>
                  <a:pt x="0" y="6492240"/>
                </a:cubicBezTo>
                <a:cubicBezTo>
                  <a:pt x="-31211" y="6320680"/>
                  <a:pt x="13136" y="6253956"/>
                  <a:pt x="0" y="6057900"/>
                </a:cubicBezTo>
                <a:cubicBezTo>
                  <a:pt x="-13136" y="5861844"/>
                  <a:pt x="22269" y="5571490"/>
                  <a:pt x="0" y="5417820"/>
                </a:cubicBezTo>
                <a:cubicBezTo>
                  <a:pt x="-22269" y="5264150"/>
                  <a:pt x="45900" y="5043137"/>
                  <a:pt x="0" y="4709160"/>
                </a:cubicBezTo>
                <a:cubicBezTo>
                  <a:pt x="-45900" y="4375183"/>
                  <a:pt x="27041" y="4419654"/>
                  <a:pt x="0" y="4206240"/>
                </a:cubicBezTo>
                <a:cubicBezTo>
                  <a:pt x="-27041" y="3992826"/>
                  <a:pt x="38670" y="3737669"/>
                  <a:pt x="0" y="3497580"/>
                </a:cubicBezTo>
                <a:cubicBezTo>
                  <a:pt x="-38670" y="3257491"/>
                  <a:pt x="36006" y="3161559"/>
                  <a:pt x="0" y="3063240"/>
                </a:cubicBezTo>
                <a:cubicBezTo>
                  <a:pt x="-36006" y="2964921"/>
                  <a:pt x="13651" y="2806017"/>
                  <a:pt x="0" y="2697480"/>
                </a:cubicBezTo>
                <a:cubicBezTo>
                  <a:pt x="-13651" y="2588943"/>
                  <a:pt x="5063" y="2433099"/>
                  <a:pt x="0" y="2331720"/>
                </a:cubicBezTo>
                <a:cubicBezTo>
                  <a:pt x="-5063" y="2230341"/>
                  <a:pt x="24305" y="1832127"/>
                  <a:pt x="0" y="1691640"/>
                </a:cubicBezTo>
                <a:cubicBezTo>
                  <a:pt x="-24305" y="1551153"/>
                  <a:pt x="33703" y="1412309"/>
                  <a:pt x="0" y="1325880"/>
                </a:cubicBezTo>
                <a:cubicBezTo>
                  <a:pt x="-33703" y="1239451"/>
                  <a:pt x="33479" y="885905"/>
                  <a:pt x="0" y="754380"/>
                </a:cubicBezTo>
                <a:cubicBezTo>
                  <a:pt x="-33479" y="622855"/>
                  <a:pt x="78964" y="313111"/>
                  <a:pt x="0" y="0"/>
                </a:cubicBezTo>
                <a:close/>
              </a:path>
            </a:pathLst>
          </a:custGeom>
          <a:ln>
            <a:solidFill>
              <a:schemeClr val="accent1">
                <a:shade val="15000"/>
              </a:schemeClr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8529D0F-6ADF-955A-6838-F7551211316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620"/>
          <a:stretch>
            <a:fillRect/>
          </a:stretch>
        </p:blipFill>
        <p:spPr>
          <a:xfrm>
            <a:off x="6856720" y="0"/>
            <a:ext cx="4634564" cy="6858000"/>
          </a:xfrm>
          <a:custGeom>
            <a:avLst/>
            <a:gdLst>
              <a:gd name="csX0" fmla="*/ 0 w 4634564"/>
              <a:gd name="csY0" fmla="*/ 0 h 6858000"/>
              <a:gd name="csX1" fmla="*/ 579321 w 4634564"/>
              <a:gd name="csY1" fmla="*/ 0 h 6858000"/>
              <a:gd name="csX2" fmla="*/ 1158641 w 4634564"/>
              <a:gd name="csY2" fmla="*/ 0 h 6858000"/>
              <a:gd name="csX3" fmla="*/ 1598925 w 4634564"/>
              <a:gd name="csY3" fmla="*/ 0 h 6858000"/>
              <a:gd name="csX4" fmla="*/ 2178245 w 4634564"/>
              <a:gd name="csY4" fmla="*/ 0 h 6858000"/>
              <a:gd name="csX5" fmla="*/ 2850257 w 4634564"/>
              <a:gd name="csY5" fmla="*/ 0 h 6858000"/>
              <a:gd name="csX6" fmla="*/ 3383232 w 4634564"/>
              <a:gd name="csY6" fmla="*/ 0 h 6858000"/>
              <a:gd name="csX7" fmla="*/ 3916207 w 4634564"/>
              <a:gd name="csY7" fmla="*/ 0 h 6858000"/>
              <a:gd name="csX8" fmla="*/ 4634564 w 4634564"/>
              <a:gd name="csY8" fmla="*/ 0 h 6858000"/>
              <a:gd name="csX9" fmla="*/ 4634564 w 4634564"/>
              <a:gd name="csY9" fmla="*/ 640080 h 6858000"/>
              <a:gd name="csX10" fmla="*/ 4634564 w 4634564"/>
              <a:gd name="csY10" fmla="*/ 1211580 h 6858000"/>
              <a:gd name="csX11" fmla="*/ 4634564 w 4634564"/>
              <a:gd name="csY11" fmla="*/ 1920240 h 6858000"/>
              <a:gd name="csX12" fmla="*/ 4634564 w 4634564"/>
              <a:gd name="csY12" fmla="*/ 2423160 h 6858000"/>
              <a:gd name="csX13" fmla="*/ 4634564 w 4634564"/>
              <a:gd name="csY13" fmla="*/ 2857500 h 6858000"/>
              <a:gd name="csX14" fmla="*/ 4634564 w 4634564"/>
              <a:gd name="csY14" fmla="*/ 3429000 h 6858000"/>
              <a:gd name="csX15" fmla="*/ 4634564 w 4634564"/>
              <a:gd name="csY15" fmla="*/ 4069080 h 6858000"/>
              <a:gd name="csX16" fmla="*/ 4634564 w 4634564"/>
              <a:gd name="csY16" fmla="*/ 4777740 h 6858000"/>
              <a:gd name="csX17" fmla="*/ 4634564 w 4634564"/>
              <a:gd name="csY17" fmla="*/ 5417820 h 6858000"/>
              <a:gd name="csX18" fmla="*/ 4634564 w 4634564"/>
              <a:gd name="csY18" fmla="*/ 6126480 h 6858000"/>
              <a:gd name="csX19" fmla="*/ 4634564 w 4634564"/>
              <a:gd name="csY19" fmla="*/ 6858000 h 6858000"/>
              <a:gd name="csX20" fmla="*/ 4147935 w 4634564"/>
              <a:gd name="csY20" fmla="*/ 6858000 h 6858000"/>
              <a:gd name="csX21" fmla="*/ 3614960 w 4634564"/>
              <a:gd name="csY21" fmla="*/ 6858000 h 6858000"/>
              <a:gd name="csX22" fmla="*/ 2989294 w 4634564"/>
              <a:gd name="csY22" fmla="*/ 6858000 h 6858000"/>
              <a:gd name="csX23" fmla="*/ 2409973 w 4634564"/>
              <a:gd name="csY23" fmla="*/ 6858000 h 6858000"/>
              <a:gd name="csX24" fmla="*/ 1969690 w 4634564"/>
              <a:gd name="csY24" fmla="*/ 6858000 h 6858000"/>
              <a:gd name="csX25" fmla="*/ 1436715 w 4634564"/>
              <a:gd name="csY25" fmla="*/ 6858000 h 6858000"/>
              <a:gd name="csX26" fmla="*/ 811049 w 4634564"/>
              <a:gd name="csY26" fmla="*/ 6858000 h 6858000"/>
              <a:gd name="csX27" fmla="*/ 0 w 4634564"/>
              <a:gd name="csY27" fmla="*/ 6858000 h 6858000"/>
              <a:gd name="csX28" fmla="*/ 0 w 4634564"/>
              <a:gd name="csY28" fmla="*/ 6149340 h 6858000"/>
              <a:gd name="csX29" fmla="*/ 0 w 4634564"/>
              <a:gd name="csY29" fmla="*/ 5783580 h 6858000"/>
              <a:gd name="csX30" fmla="*/ 0 w 4634564"/>
              <a:gd name="csY30" fmla="*/ 5074920 h 6858000"/>
              <a:gd name="csX31" fmla="*/ 0 w 4634564"/>
              <a:gd name="csY31" fmla="*/ 4709160 h 6858000"/>
              <a:gd name="csX32" fmla="*/ 0 w 4634564"/>
              <a:gd name="csY32" fmla="*/ 4137660 h 6858000"/>
              <a:gd name="csX33" fmla="*/ 0 w 4634564"/>
              <a:gd name="csY33" fmla="*/ 3703320 h 6858000"/>
              <a:gd name="csX34" fmla="*/ 0 w 4634564"/>
              <a:gd name="csY34" fmla="*/ 3268980 h 6858000"/>
              <a:gd name="csX35" fmla="*/ 0 w 4634564"/>
              <a:gd name="csY35" fmla="*/ 2834640 h 6858000"/>
              <a:gd name="csX36" fmla="*/ 0 w 4634564"/>
              <a:gd name="csY36" fmla="*/ 2400300 h 6858000"/>
              <a:gd name="csX37" fmla="*/ 0 w 4634564"/>
              <a:gd name="csY37" fmla="*/ 1897380 h 6858000"/>
              <a:gd name="csX38" fmla="*/ 0 w 4634564"/>
              <a:gd name="csY38" fmla="*/ 1463040 h 6858000"/>
              <a:gd name="csX39" fmla="*/ 0 w 4634564"/>
              <a:gd name="csY39" fmla="*/ 960120 h 6858000"/>
              <a:gd name="csX40" fmla="*/ 0 w 4634564"/>
              <a:gd name="csY40" fmla="*/ 0 h 6858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</a:cxnLst>
            <a:rect l="l" t="t" r="r" b="b"/>
            <a:pathLst>
              <a:path w="4634564" h="6858000" fill="none" extrusionOk="0">
                <a:moveTo>
                  <a:pt x="0" y="0"/>
                </a:moveTo>
                <a:cubicBezTo>
                  <a:pt x="149479" y="-50962"/>
                  <a:pt x="443002" y="40700"/>
                  <a:pt x="579321" y="0"/>
                </a:cubicBezTo>
                <a:cubicBezTo>
                  <a:pt x="715640" y="-40700"/>
                  <a:pt x="920607" y="15269"/>
                  <a:pt x="1158641" y="0"/>
                </a:cubicBezTo>
                <a:cubicBezTo>
                  <a:pt x="1396675" y="-15269"/>
                  <a:pt x="1393583" y="4381"/>
                  <a:pt x="1598925" y="0"/>
                </a:cubicBezTo>
                <a:cubicBezTo>
                  <a:pt x="1804267" y="-4381"/>
                  <a:pt x="2039952" y="44426"/>
                  <a:pt x="2178245" y="0"/>
                </a:cubicBezTo>
                <a:cubicBezTo>
                  <a:pt x="2316538" y="-44426"/>
                  <a:pt x="2557054" y="72649"/>
                  <a:pt x="2850257" y="0"/>
                </a:cubicBezTo>
                <a:cubicBezTo>
                  <a:pt x="3143460" y="-72649"/>
                  <a:pt x="3189012" y="27634"/>
                  <a:pt x="3383232" y="0"/>
                </a:cubicBezTo>
                <a:cubicBezTo>
                  <a:pt x="3577452" y="-27634"/>
                  <a:pt x="3773979" y="9102"/>
                  <a:pt x="3916207" y="0"/>
                </a:cubicBezTo>
                <a:cubicBezTo>
                  <a:pt x="4058435" y="-9102"/>
                  <a:pt x="4392919" y="23727"/>
                  <a:pt x="4634564" y="0"/>
                </a:cubicBezTo>
                <a:cubicBezTo>
                  <a:pt x="4639474" y="271402"/>
                  <a:pt x="4576507" y="428238"/>
                  <a:pt x="4634564" y="640080"/>
                </a:cubicBezTo>
                <a:cubicBezTo>
                  <a:pt x="4692621" y="851922"/>
                  <a:pt x="4604074" y="950802"/>
                  <a:pt x="4634564" y="1211580"/>
                </a:cubicBezTo>
                <a:cubicBezTo>
                  <a:pt x="4665054" y="1472358"/>
                  <a:pt x="4621086" y="1616586"/>
                  <a:pt x="4634564" y="1920240"/>
                </a:cubicBezTo>
                <a:cubicBezTo>
                  <a:pt x="4648042" y="2223894"/>
                  <a:pt x="4624996" y="2241718"/>
                  <a:pt x="4634564" y="2423160"/>
                </a:cubicBezTo>
                <a:cubicBezTo>
                  <a:pt x="4644132" y="2604602"/>
                  <a:pt x="4629672" y="2691684"/>
                  <a:pt x="4634564" y="2857500"/>
                </a:cubicBezTo>
                <a:cubicBezTo>
                  <a:pt x="4639456" y="3023316"/>
                  <a:pt x="4617747" y="3175113"/>
                  <a:pt x="4634564" y="3429000"/>
                </a:cubicBezTo>
                <a:cubicBezTo>
                  <a:pt x="4651381" y="3682887"/>
                  <a:pt x="4570619" y="3889843"/>
                  <a:pt x="4634564" y="4069080"/>
                </a:cubicBezTo>
                <a:cubicBezTo>
                  <a:pt x="4698509" y="4248317"/>
                  <a:pt x="4590604" y="4428135"/>
                  <a:pt x="4634564" y="4777740"/>
                </a:cubicBezTo>
                <a:cubicBezTo>
                  <a:pt x="4678524" y="5127345"/>
                  <a:pt x="4587282" y="5230462"/>
                  <a:pt x="4634564" y="5417820"/>
                </a:cubicBezTo>
                <a:cubicBezTo>
                  <a:pt x="4681846" y="5605178"/>
                  <a:pt x="4590960" y="5819849"/>
                  <a:pt x="4634564" y="6126480"/>
                </a:cubicBezTo>
                <a:cubicBezTo>
                  <a:pt x="4678168" y="6433111"/>
                  <a:pt x="4548125" y="6591642"/>
                  <a:pt x="4634564" y="6858000"/>
                </a:cubicBezTo>
                <a:cubicBezTo>
                  <a:pt x="4400087" y="6876302"/>
                  <a:pt x="4372102" y="6807792"/>
                  <a:pt x="4147935" y="6858000"/>
                </a:cubicBezTo>
                <a:cubicBezTo>
                  <a:pt x="3923768" y="6908208"/>
                  <a:pt x="3779810" y="6830500"/>
                  <a:pt x="3614960" y="6858000"/>
                </a:cubicBezTo>
                <a:cubicBezTo>
                  <a:pt x="3450111" y="6885500"/>
                  <a:pt x="3277883" y="6806777"/>
                  <a:pt x="2989294" y="6858000"/>
                </a:cubicBezTo>
                <a:cubicBezTo>
                  <a:pt x="2700705" y="6909223"/>
                  <a:pt x="2660054" y="6814141"/>
                  <a:pt x="2409973" y="6858000"/>
                </a:cubicBezTo>
                <a:cubicBezTo>
                  <a:pt x="2159892" y="6901859"/>
                  <a:pt x="2110536" y="6805297"/>
                  <a:pt x="1969690" y="6858000"/>
                </a:cubicBezTo>
                <a:cubicBezTo>
                  <a:pt x="1828844" y="6910703"/>
                  <a:pt x="1637227" y="6840094"/>
                  <a:pt x="1436715" y="6858000"/>
                </a:cubicBezTo>
                <a:cubicBezTo>
                  <a:pt x="1236203" y="6875906"/>
                  <a:pt x="1057789" y="6849388"/>
                  <a:pt x="811049" y="6858000"/>
                </a:cubicBezTo>
                <a:cubicBezTo>
                  <a:pt x="564309" y="6866612"/>
                  <a:pt x="187289" y="6810536"/>
                  <a:pt x="0" y="6858000"/>
                </a:cubicBezTo>
                <a:cubicBezTo>
                  <a:pt x="-37337" y="6531266"/>
                  <a:pt x="181" y="6481307"/>
                  <a:pt x="0" y="6149340"/>
                </a:cubicBezTo>
                <a:cubicBezTo>
                  <a:pt x="-181" y="5817373"/>
                  <a:pt x="31650" y="5907612"/>
                  <a:pt x="0" y="5783580"/>
                </a:cubicBezTo>
                <a:cubicBezTo>
                  <a:pt x="-31650" y="5659548"/>
                  <a:pt x="34935" y="5232295"/>
                  <a:pt x="0" y="5074920"/>
                </a:cubicBezTo>
                <a:cubicBezTo>
                  <a:pt x="-34935" y="4917545"/>
                  <a:pt x="4759" y="4808993"/>
                  <a:pt x="0" y="4709160"/>
                </a:cubicBezTo>
                <a:cubicBezTo>
                  <a:pt x="-4759" y="4609327"/>
                  <a:pt x="24856" y="4347487"/>
                  <a:pt x="0" y="4137660"/>
                </a:cubicBezTo>
                <a:cubicBezTo>
                  <a:pt x="-24856" y="3927833"/>
                  <a:pt x="15209" y="3903292"/>
                  <a:pt x="0" y="3703320"/>
                </a:cubicBezTo>
                <a:cubicBezTo>
                  <a:pt x="-15209" y="3503348"/>
                  <a:pt x="38131" y="3356252"/>
                  <a:pt x="0" y="3268980"/>
                </a:cubicBezTo>
                <a:cubicBezTo>
                  <a:pt x="-38131" y="3181708"/>
                  <a:pt x="33763" y="2949601"/>
                  <a:pt x="0" y="2834640"/>
                </a:cubicBezTo>
                <a:cubicBezTo>
                  <a:pt x="-33763" y="2719679"/>
                  <a:pt x="32410" y="2572191"/>
                  <a:pt x="0" y="2400300"/>
                </a:cubicBezTo>
                <a:cubicBezTo>
                  <a:pt x="-32410" y="2228409"/>
                  <a:pt x="24971" y="2122652"/>
                  <a:pt x="0" y="1897380"/>
                </a:cubicBezTo>
                <a:cubicBezTo>
                  <a:pt x="-24971" y="1672108"/>
                  <a:pt x="28077" y="1609436"/>
                  <a:pt x="0" y="1463040"/>
                </a:cubicBezTo>
                <a:cubicBezTo>
                  <a:pt x="-28077" y="1316644"/>
                  <a:pt x="37267" y="1078923"/>
                  <a:pt x="0" y="960120"/>
                </a:cubicBezTo>
                <a:cubicBezTo>
                  <a:pt x="-37267" y="841317"/>
                  <a:pt x="89478" y="438713"/>
                  <a:pt x="0" y="0"/>
                </a:cubicBezTo>
                <a:close/>
              </a:path>
              <a:path w="4634564" h="6858000" stroke="0" extrusionOk="0">
                <a:moveTo>
                  <a:pt x="0" y="0"/>
                </a:moveTo>
                <a:cubicBezTo>
                  <a:pt x="206260" y="-8524"/>
                  <a:pt x="330386" y="58478"/>
                  <a:pt x="532975" y="0"/>
                </a:cubicBezTo>
                <a:cubicBezTo>
                  <a:pt x="735564" y="-58478"/>
                  <a:pt x="779045" y="38747"/>
                  <a:pt x="973258" y="0"/>
                </a:cubicBezTo>
                <a:cubicBezTo>
                  <a:pt x="1167471" y="-38747"/>
                  <a:pt x="1442541" y="36438"/>
                  <a:pt x="1645270" y="0"/>
                </a:cubicBezTo>
                <a:cubicBezTo>
                  <a:pt x="1847999" y="-36438"/>
                  <a:pt x="2070916" y="8994"/>
                  <a:pt x="2178245" y="0"/>
                </a:cubicBezTo>
                <a:cubicBezTo>
                  <a:pt x="2285575" y="-8994"/>
                  <a:pt x="2582468" y="30784"/>
                  <a:pt x="2711220" y="0"/>
                </a:cubicBezTo>
                <a:cubicBezTo>
                  <a:pt x="2839972" y="-30784"/>
                  <a:pt x="3136573" y="28995"/>
                  <a:pt x="3383232" y="0"/>
                </a:cubicBezTo>
                <a:cubicBezTo>
                  <a:pt x="3629891" y="-28995"/>
                  <a:pt x="3771023" y="6899"/>
                  <a:pt x="3869861" y="0"/>
                </a:cubicBezTo>
                <a:cubicBezTo>
                  <a:pt x="3968699" y="-6899"/>
                  <a:pt x="4473169" y="21901"/>
                  <a:pt x="4634564" y="0"/>
                </a:cubicBezTo>
                <a:cubicBezTo>
                  <a:pt x="4665885" y="337264"/>
                  <a:pt x="4581723" y="466297"/>
                  <a:pt x="4634564" y="708660"/>
                </a:cubicBezTo>
                <a:cubicBezTo>
                  <a:pt x="4687405" y="951023"/>
                  <a:pt x="4623423" y="988735"/>
                  <a:pt x="4634564" y="1143000"/>
                </a:cubicBezTo>
                <a:cubicBezTo>
                  <a:pt x="4645705" y="1297265"/>
                  <a:pt x="4630853" y="1473779"/>
                  <a:pt x="4634564" y="1714500"/>
                </a:cubicBezTo>
                <a:cubicBezTo>
                  <a:pt x="4638275" y="1955221"/>
                  <a:pt x="4619560" y="2107599"/>
                  <a:pt x="4634564" y="2354580"/>
                </a:cubicBezTo>
                <a:cubicBezTo>
                  <a:pt x="4649568" y="2601561"/>
                  <a:pt x="4625768" y="2561912"/>
                  <a:pt x="4634564" y="2720340"/>
                </a:cubicBezTo>
                <a:cubicBezTo>
                  <a:pt x="4643360" y="2878768"/>
                  <a:pt x="4570125" y="3123048"/>
                  <a:pt x="4634564" y="3291840"/>
                </a:cubicBezTo>
                <a:cubicBezTo>
                  <a:pt x="4699003" y="3460632"/>
                  <a:pt x="4619857" y="3685880"/>
                  <a:pt x="4634564" y="3863340"/>
                </a:cubicBezTo>
                <a:cubicBezTo>
                  <a:pt x="4649271" y="4040800"/>
                  <a:pt x="4602485" y="4320380"/>
                  <a:pt x="4634564" y="4434840"/>
                </a:cubicBezTo>
                <a:cubicBezTo>
                  <a:pt x="4666643" y="4549300"/>
                  <a:pt x="4589605" y="4774583"/>
                  <a:pt x="4634564" y="5074920"/>
                </a:cubicBezTo>
                <a:cubicBezTo>
                  <a:pt x="4679523" y="5375257"/>
                  <a:pt x="4627093" y="5521330"/>
                  <a:pt x="4634564" y="5715000"/>
                </a:cubicBezTo>
                <a:cubicBezTo>
                  <a:pt x="4642035" y="5908670"/>
                  <a:pt x="4600232" y="6088485"/>
                  <a:pt x="4634564" y="6355080"/>
                </a:cubicBezTo>
                <a:cubicBezTo>
                  <a:pt x="4668896" y="6621675"/>
                  <a:pt x="4618310" y="6725795"/>
                  <a:pt x="4634564" y="6858000"/>
                </a:cubicBezTo>
                <a:cubicBezTo>
                  <a:pt x="4516143" y="6887117"/>
                  <a:pt x="4291558" y="6803511"/>
                  <a:pt x="4147935" y="6858000"/>
                </a:cubicBezTo>
                <a:cubicBezTo>
                  <a:pt x="4004312" y="6912489"/>
                  <a:pt x="3774744" y="6818668"/>
                  <a:pt x="3568614" y="6858000"/>
                </a:cubicBezTo>
                <a:cubicBezTo>
                  <a:pt x="3362484" y="6897332"/>
                  <a:pt x="3280441" y="6821018"/>
                  <a:pt x="3081985" y="6858000"/>
                </a:cubicBezTo>
                <a:cubicBezTo>
                  <a:pt x="2883529" y="6894982"/>
                  <a:pt x="2757738" y="6832668"/>
                  <a:pt x="2502665" y="6858000"/>
                </a:cubicBezTo>
                <a:cubicBezTo>
                  <a:pt x="2247592" y="6883332"/>
                  <a:pt x="2196801" y="6840446"/>
                  <a:pt x="2062381" y="6858000"/>
                </a:cubicBezTo>
                <a:cubicBezTo>
                  <a:pt x="1927961" y="6875554"/>
                  <a:pt x="1829237" y="6844745"/>
                  <a:pt x="1622097" y="6858000"/>
                </a:cubicBezTo>
                <a:cubicBezTo>
                  <a:pt x="1414957" y="6871255"/>
                  <a:pt x="1199257" y="6805026"/>
                  <a:pt x="1042777" y="6858000"/>
                </a:cubicBezTo>
                <a:cubicBezTo>
                  <a:pt x="886297" y="6910974"/>
                  <a:pt x="697165" y="6853153"/>
                  <a:pt x="556148" y="6858000"/>
                </a:cubicBezTo>
                <a:cubicBezTo>
                  <a:pt x="415131" y="6862847"/>
                  <a:pt x="201365" y="6819097"/>
                  <a:pt x="0" y="6858000"/>
                </a:cubicBezTo>
                <a:cubicBezTo>
                  <a:pt x="-39498" y="6742348"/>
                  <a:pt x="37259" y="6607666"/>
                  <a:pt x="0" y="6423660"/>
                </a:cubicBezTo>
                <a:cubicBezTo>
                  <a:pt x="-37259" y="6239654"/>
                  <a:pt x="8248" y="6157488"/>
                  <a:pt x="0" y="6057900"/>
                </a:cubicBezTo>
                <a:cubicBezTo>
                  <a:pt x="-8248" y="5958312"/>
                  <a:pt x="53157" y="5669562"/>
                  <a:pt x="0" y="5417820"/>
                </a:cubicBezTo>
                <a:cubicBezTo>
                  <a:pt x="-53157" y="5166078"/>
                  <a:pt x="13136" y="5179536"/>
                  <a:pt x="0" y="4983480"/>
                </a:cubicBezTo>
                <a:cubicBezTo>
                  <a:pt x="-13136" y="4787424"/>
                  <a:pt x="22269" y="4497070"/>
                  <a:pt x="0" y="4343400"/>
                </a:cubicBezTo>
                <a:cubicBezTo>
                  <a:pt x="-22269" y="4189730"/>
                  <a:pt x="45900" y="3968717"/>
                  <a:pt x="0" y="3634740"/>
                </a:cubicBezTo>
                <a:cubicBezTo>
                  <a:pt x="-45900" y="3300763"/>
                  <a:pt x="27041" y="3345234"/>
                  <a:pt x="0" y="3131820"/>
                </a:cubicBezTo>
                <a:cubicBezTo>
                  <a:pt x="-27041" y="2918406"/>
                  <a:pt x="38670" y="2663249"/>
                  <a:pt x="0" y="2423160"/>
                </a:cubicBezTo>
                <a:cubicBezTo>
                  <a:pt x="-38670" y="2183071"/>
                  <a:pt x="36006" y="2087139"/>
                  <a:pt x="0" y="1988820"/>
                </a:cubicBezTo>
                <a:cubicBezTo>
                  <a:pt x="-36006" y="1890501"/>
                  <a:pt x="13651" y="1731597"/>
                  <a:pt x="0" y="1623060"/>
                </a:cubicBezTo>
                <a:cubicBezTo>
                  <a:pt x="-13651" y="1514523"/>
                  <a:pt x="5063" y="1358679"/>
                  <a:pt x="0" y="1257300"/>
                </a:cubicBezTo>
                <a:cubicBezTo>
                  <a:pt x="-5063" y="1155921"/>
                  <a:pt x="24305" y="757707"/>
                  <a:pt x="0" y="617220"/>
                </a:cubicBezTo>
                <a:cubicBezTo>
                  <a:pt x="-24305" y="476733"/>
                  <a:pt x="55649" y="282177"/>
                  <a:pt x="0" y="0"/>
                </a:cubicBezTo>
                <a:close/>
              </a:path>
            </a:pathLst>
          </a:custGeom>
          <a:ln>
            <a:solidFill>
              <a:schemeClr val="accent1">
                <a:shade val="15000"/>
              </a:schemeClr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A317F84-7C32-79CE-0DD9-13F3656DC1FE}"/>
              </a:ext>
            </a:extLst>
          </p:cNvPr>
          <p:cNvSpPr/>
          <p:nvPr/>
        </p:nvSpPr>
        <p:spPr>
          <a:xfrm>
            <a:off x="1939690" y="6003758"/>
            <a:ext cx="2114952" cy="770021"/>
          </a:xfrm>
          <a:custGeom>
            <a:avLst/>
            <a:gdLst>
              <a:gd name="csX0" fmla="*/ 0 w 2114952"/>
              <a:gd name="csY0" fmla="*/ 0 h 770021"/>
              <a:gd name="csX1" fmla="*/ 507588 w 2114952"/>
              <a:gd name="csY1" fmla="*/ 0 h 770021"/>
              <a:gd name="csX2" fmla="*/ 1036326 w 2114952"/>
              <a:gd name="csY2" fmla="*/ 0 h 770021"/>
              <a:gd name="csX3" fmla="*/ 1586214 w 2114952"/>
              <a:gd name="csY3" fmla="*/ 0 h 770021"/>
              <a:gd name="csX4" fmla="*/ 2114952 w 2114952"/>
              <a:gd name="csY4" fmla="*/ 0 h 770021"/>
              <a:gd name="csX5" fmla="*/ 2114952 w 2114952"/>
              <a:gd name="csY5" fmla="*/ 392711 h 770021"/>
              <a:gd name="csX6" fmla="*/ 2114952 w 2114952"/>
              <a:gd name="csY6" fmla="*/ 770021 h 770021"/>
              <a:gd name="csX7" fmla="*/ 1543915 w 2114952"/>
              <a:gd name="csY7" fmla="*/ 770021 h 770021"/>
              <a:gd name="csX8" fmla="*/ 972878 w 2114952"/>
              <a:gd name="csY8" fmla="*/ 770021 h 770021"/>
              <a:gd name="csX9" fmla="*/ 0 w 2114952"/>
              <a:gd name="csY9" fmla="*/ 770021 h 770021"/>
              <a:gd name="csX10" fmla="*/ 0 w 2114952"/>
              <a:gd name="csY10" fmla="*/ 392711 h 770021"/>
              <a:gd name="csX11" fmla="*/ 0 w 2114952"/>
              <a:gd name="csY11" fmla="*/ 0 h 77002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2114952" h="770021" fill="none" extrusionOk="0">
                <a:moveTo>
                  <a:pt x="0" y="0"/>
                </a:moveTo>
                <a:cubicBezTo>
                  <a:pt x="183504" y="-3807"/>
                  <a:pt x="317853" y="28820"/>
                  <a:pt x="507588" y="0"/>
                </a:cubicBezTo>
                <a:cubicBezTo>
                  <a:pt x="697323" y="-28820"/>
                  <a:pt x="867080" y="20372"/>
                  <a:pt x="1036326" y="0"/>
                </a:cubicBezTo>
                <a:cubicBezTo>
                  <a:pt x="1205572" y="-20372"/>
                  <a:pt x="1320792" y="53098"/>
                  <a:pt x="1586214" y="0"/>
                </a:cubicBezTo>
                <a:cubicBezTo>
                  <a:pt x="1851636" y="-53098"/>
                  <a:pt x="1903108" y="9406"/>
                  <a:pt x="2114952" y="0"/>
                </a:cubicBezTo>
                <a:cubicBezTo>
                  <a:pt x="2142001" y="126808"/>
                  <a:pt x="2114749" y="254487"/>
                  <a:pt x="2114952" y="392711"/>
                </a:cubicBezTo>
                <a:cubicBezTo>
                  <a:pt x="2115155" y="530935"/>
                  <a:pt x="2096014" y="632459"/>
                  <a:pt x="2114952" y="770021"/>
                </a:cubicBezTo>
                <a:cubicBezTo>
                  <a:pt x="1847192" y="781548"/>
                  <a:pt x="1696142" y="709649"/>
                  <a:pt x="1543915" y="770021"/>
                </a:cubicBezTo>
                <a:cubicBezTo>
                  <a:pt x="1391688" y="830393"/>
                  <a:pt x="1251547" y="702620"/>
                  <a:pt x="972878" y="770021"/>
                </a:cubicBezTo>
                <a:cubicBezTo>
                  <a:pt x="694209" y="837422"/>
                  <a:pt x="297310" y="669049"/>
                  <a:pt x="0" y="770021"/>
                </a:cubicBezTo>
                <a:cubicBezTo>
                  <a:pt x="-8941" y="627321"/>
                  <a:pt x="34100" y="527284"/>
                  <a:pt x="0" y="392711"/>
                </a:cubicBezTo>
                <a:cubicBezTo>
                  <a:pt x="-34100" y="258138"/>
                  <a:pt x="20336" y="156531"/>
                  <a:pt x="0" y="0"/>
                </a:cubicBezTo>
                <a:close/>
              </a:path>
              <a:path w="2114952" h="770021" stroke="0" extrusionOk="0">
                <a:moveTo>
                  <a:pt x="0" y="0"/>
                </a:moveTo>
                <a:cubicBezTo>
                  <a:pt x="241424" y="-39210"/>
                  <a:pt x="347876" y="26459"/>
                  <a:pt x="507588" y="0"/>
                </a:cubicBezTo>
                <a:cubicBezTo>
                  <a:pt x="667300" y="-26459"/>
                  <a:pt x="850936" y="31213"/>
                  <a:pt x="972878" y="0"/>
                </a:cubicBezTo>
                <a:cubicBezTo>
                  <a:pt x="1094820" y="-31213"/>
                  <a:pt x="1300183" y="54090"/>
                  <a:pt x="1543915" y="0"/>
                </a:cubicBezTo>
                <a:cubicBezTo>
                  <a:pt x="1787647" y="-54090"/>
                  <a:pt x="1917037" y="0"/>
                  <a:pt x="2114952" y="0"/>
                </a:cubicBezTo>
                <a:cubicBezTo>
                  <a:pt x="2153584" y="103520"/>
                  <a:pt x="2079560" y="298844"/>
                  <a:pt x="2114952" y="377310"/>
                </a:cubicBezTo>
                <a:cubicBezTo>
                  <a:pt x="2150344" y="455776"/>
                  <a:pt x="2079757" y="578297"/>
                  <a:pt x="2114952" y="770021"/>
                </a:cubicBezTo>
                <a:cubicBezTo>
                  <a:pt x="1894236" y="831973"/>
                  <a:pt x="1848616" y="708572"/>
                  <a:pt x="1586214" y="770021"/>
                </a:cubicBezTo>
                <a:cubicBezTo>
                  <a:pt x="1323812" y="831470"/>
                  <a:pt x="1137123" y="704635"/>
                  <a:pt x="1015177" y="770021"/>
                </a:cubicBezTo>
                <a:cubicBezTo>
                  <a:pt x="893231" y="835407"/>
                  <a:pt x="719169" y="745492"/>
                  <a:pt x="549888" y="770021"/>
                </a:cubicBezTo>
                <a:cubicBezTo>
                  <a:pt x="380607" y="794550"/>
                  <a:pt x="136526" y="753480"/>
                  <a:pt x="0" y="770021"/>
                </a:cubicBezTo>
                <a:cubicBezTo>
                  <a:pt x="-4378" y="671585"/>
                  <a:pt x="44353" y="480262"/>
                  <a:pt x="0" y="385011"/>
                </a:cubicBezTo>
                <a:cubicBezTo>
                  <a:pt x="-44353" y="289760"/>
                  <a:pt x="44680" y="151628"/>
                  <a:pt x="0" y="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schemeClr val="tx1"/>
                </a:solidFill>
                <a:latin typeface="Gabriola" pitchFamily="82" charset="0"/>
              </a:rPr>
              <a:t>N = 9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A069FAA-E37E-F17D-C848-86913FD645BE}"/>
              </a:ext>
            </a:extLst>
          </p:cNvPr>
          <p:cNvSpPr/>
          <p:nvPr/>
        </p:nvSpPr>
        <p:spPr>
          <a:xfrm>
            <a:off x="8116526" y="6003758"/>
            <a:ext cx="2114952" cy="770021"/>
          </a:xfrm>
          <a:custGeom>
            <a:avLst/>
            <a:gdLst>
              <a:gd name="csX0" fmla="*/ 0 w 2114952"/>
              <a:gd name="csY0" fmla="*/ 0 h 770021"/>
              <a:gd name="csX1" fmla="*/ 507588 w 2114952"/>
              <a:gd name="csY1" fmla="*/ 0 h 770021"/>
              <a:gd name="csX2" fmla="*/ 1036326 w 2114952"/>
              <a:gd name="csY2" fmla="*/ 0 h 770021"/>
              <a:gd name="csX3" fmla="*/ 1586214 w 2114952"/>
              <a:gd name="csY3" fmla="*/ 0 h 770021"/>
              <a:gd name="csX4" fmla="*/ 2114952 w 2114952"/>
              <a:gd name="csY4" fmla="*/ 0 h 770021"/>
              <a:gd name="csX5" fmla="*/ 2114952 w 2114952"/>
              <a:gd name="csY5" fmla="*/ 392711 h 770021"/>
              <a:gd name="csX6" fmla="*/ 2114952 w 2114952"/>
              <a:gd name="csY6" fmla="*/ 770021 h 770021"/>
              <a:gd name="csX7" fmla="*/ 1543915 w 2114952"/>
              <a:gd name="csY7" fmla="*/ 770021 h 770021"/>
              <a:gd name="csX8" fmla="*/ 972878 w 2114952"/>
              <a:gd name="csY8" fmla="*/ 770021 h 770021"/>
              <a:gd name="csX9" fmla="*/ 0 w 2114952"/>
              <a:gd name="csY9" fmla="*/ 770021 h 770021"/>
              <a:gd name="csX10" fmla="*/ 0 w 2114952"/>
              <a:gd name="csY10" fmla="*/ 392711 h 770021"/>
              <a:gd name="csX11" fmla="*/ 0 w 2114952"/>
              <a:gd name="csY11" fmla="*/ 0 h 77002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2114952" h="770021" fill="none" extrusionOk="0">
                <a:moveTo>
                  <a:pt x="0" y="0"/>
                </a:moveTo>
                <a:cubicBezTo>
                  <a:pt x="183504" y="-3807"/>
                  <a:pt x="317853" y="28820"/>
                  <a:pt x="507588" y="0"/>
                </a:cubicBezTo>
                <a:cubicBezTo>
                  <a:pt x="697323" y="-28820"/>
                  <a:pt x="867080" y="20372"/>
                  <a:pt x="1036326" y="0"/>
                </a:cubicBezTo>
                <a:cubicBezTo>
                  <a:pt x="1205572" y="-20372"/>
                  <a:pt x="1320792" y="53098"/>
                  <a:pt x="1586214" y="0"/>
                </a:cubicBezTo>
                <a:cubicBezTo>
                  <a:pt x="1851636" y="-53098"/>
                  <a:pt x="1903108" y="9406"/>
                  <a:pt x="2114952" y="0"/>
                </a:cubicBezTo>
                <a:cubicBezTo>
                  <a:pt x="2142001" y="126808"/>
                  <a:pt x="2114749" y="254487"/>
                  <a:pt x="2114952" y="392711"/>
                </a:cubicBezTo>
                <a:cubicBezTo>
                  <a:pt x="2115155" y="530935"/>
                  <a:pt x="2096014" y="632459"/>
                  <a:pt x="2114952" y="770021"/>
                </a:cubicBezTo>
                <a:cubicBezTo>
                  <a:pt x="1847192" y="781548"/>
                  <a:pt x="1696142" y="709649"/>
                  <a:pt x="1543915" y="770021"/>
                </a:cubicBezTo>
                <a:cubicBezTo>
                  <a:pt x="1391688" y="830393"/>
                  <a:pt x="1251547" y="702620"/>
                  <a:pt x="972878" y="770021"/>
                </a:cubicBezTo>
                <a:cubicBezTo>
                  <a:pt x="694209" y="837422"/>
                  <a:pt x="297310" y="669049"/>
                  <a:pt x="0" y="770021"/>
                </a:cubicBezTo>
                <a:cubicBezTo>
                  <a:pt x="-8941" y="627321"/>
                  <a:pt x="34100" y="527284"/>
                  <a:pt x="0" y="392711"/>
                </a:cubicBezTo>
                <a:cubicBezTo>
                  <a:pt x="-34100" y="258138"/>
                  <a:pt x="20336" y="156531"/>
                  <a:pt x="0" y="0"/>
                </a:cubicBezTo>
                <a:close/>
              </a:path>
              <a:path w="2114952" h="770021" stroke="0" extrusionOk="0">
                <a:moveTo>
                  <a:pt x="0" y="0"/>
                </a:moveTo>
                <a:cubicBezTo>
                  <a:pt x="241424" y="-39210"/>
                  <a:pt x="347876" y="26459"/>
                  <a:pt x="507588" y="0"/>
                </a:cubicBezTo>
                <a:cubicBezTo>
                  <a:pt x="667300" y="-26459"/>
                  <a:pt x="850936" y="31213"/>
                  <a:pt x="972878" y="0"/>
                </a:cubicBezTo>
                <a:cubicBezTo>
                  <a:pt x="1094820" y="-31213"/>
                  <a:pt x="1300183" y="54090"/>
                  <a:pt x="1543915" y="0"/>
                </a:cubicBezTo>
                <a:cubicBezTo>
                  <a:pt x="1787647" y="-54090"/>
                  <a:pt x="1917037" y="0"/>
                  <a:pt x="2114952" y="0"/>
                </a:cubicBezTo>
                <a:cubicBezTo>
                  <a:pt x="2153584" y="103520"/>
                  <a:pt x="2079560" y="298844"/>
                  <a:pt x="2114952" y="377310"/>
                </a:cubicBezTo>
                <a:cubicBezTo>
                  <a:pt x="2150344" y="455776"/>
                  <a:pt x="2079757" y="578297"/>
                  <a:pt x="2114952" y="770021"/>
                </a:cubicBezTo>
                <a:cubicBezTo>
                  <a:pt x="1894236" y="831973"/>
                  <a:pt x="1848616" y="708572"/>
                  <a:pt x="1586214" y="770021"/>
                </a:cubicBezTo>
                <a:cubicBezTo>
                  <a:pt x="1323812" y="831470"/>
                  <a:pt x="1137123" y="704635"/>
                  <a:pt x="1015177" y="770021"/>
                </a:cubicBezTo>
                <a:cubicBezTo>
                  <a:pt x="893231" y="835407"/>
                  <a:pt x="719169" y="745492"/>
                  <a:pt x="549888" y="770021"/>
                </a:cubicBezTo>
                <a:cubicBezTo>
                  <a:pt x="380607" y="794550"/>
                  <a:pt x="136526" y="753480"/>
                  <a:pt x="0" y="770021"/>
                </a:cubicBezTo>
                <a:cubicBezTo>
                  <a:pt x="-4378" y="671585"/>
                  <a:pt x="44353" y="480262"/>
                  <a:pt x="0" y="385011"/>
                </a:cubicBezTo>
                <a:cubicBezTo>
                  <a:pt x="-44353" y="289760"/>
                  <a:pt x="44680" y="151628"/>
                  <a:pt x="0" y="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schemeClr val="tx1"/>
                </a:solidFill>
                <a:latin typeface="Gabriola" pitchFamily="82" charset="0"/>
              </a:rPr>
              <a:t>N = 10</a:t>
            </a:r>
          </a:p>
        </p:txBody>
      </p:sp>
    </p:spTree>
    <p:extLst>
      <p:ext uri="{BB962C8B-B14F-4D97-AF65-F5344CB8AC3E}">
        <p14:creationId xmlns:p14="http://schemas.microsoft.com/office/powerpoint/2010/main" val="320863984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AE8FC19-2479-5521-CD73-33E3C79AE0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716" y="0"/>
            <a:ext cx="4824107" cy="6858000"/>
          </a:xfrm>
          <a:custGeom>
            <a:avLst/>
            <a:gdLst>
              <a:gd name="csX0" fmla="*/ 0 w 4824107"/>
              <a:gd name="csY0" fmla="*/ 0 h 6858000"/>
              <a:gd name="csX1" fmla="*/ 536012 w 4824107"/>
              <a:gd name="csY1" fmla="*/ 0 h 6858000"/>
              <a:gd name="csX2" fmla="*/ 1072024 w 4824107"/>
              <a:gd name="csY2" fmla="*/ 0 h 6858000"/>
              <a:gd name="csX3" fmla="*/ 1704518 w 4824107"/>
              <a:gd name="csY3" fmla="*/ 0 h 6858000"/>
              <a:gd name="csX4" fmla="*/ 2192289 w 4824107"/>
              <a:gd name="csY4" fmla="*/ 0 h 6858000"/>
              <a:gd name="csX5" fmla="*/ 2680059 w 4824107"/>
              <a:gd name="csY5" fmla="*/ 0 h 6858000"/>
              <a:gd name="csX6" fmla="*/ 3216071 w 4824107"/>
              <a:gd name="csY6" fmla="*/ 0 h 6858000"/>
              <a:gd name="csX7" fmla="*/ 3800324 w 4824107"/>
              <a:gd name="csY7" fmla="*/ 0 h 6858000"/>
              <a:gd name="csX8" fmla="*/ 4824107 w 4824107"/>
              <a:gd name="csY8" fmla="*/ 0 h 6858000"/>
              <a:gd name="csX9" fmla="*/ 4824107 w 4824107"/>
              <a:gd name="csY9" fmla="*/ 640080 h 6858000"/>
              <a:gd name="csX10" fmla="*/ 4824107 w 4824107"/>
              <a:gd name="csY10" fmla="*/ 1143000 h 6858000"/>
              <a:gd name="csX11" fmla="*/ 4824107 w 4824107"/>
              <a:gd name="csY11" fmla="*/ 1577340 h 6858000"/>
              <a:gd name="csX12" fmla="*/ 4824107 w 4824107"/>
              <a:gd name="csY12" fmla="*/ 2148840 h 6858000"/>
              <a:gd name="csX13" fmla="*/ 4824107 w 4824107"/>
              <a:gd name="csY13" fmla="*/ 2788920 h 6858000"/>
              <a:gd name="csX14" fmla="*/ 4824107 w 4824107"/>
              <a:gd name="csY14" fmla="*/ 3497580 h 6858000"/>
              <a:gd name="csX15" fmla="*/ 4824107 w 4824107"/>
              <a:gd name="csY15" fmla="*/ 4137660 h 6858000"/>
              <a:gd name="csX16" fmla="*/ 4824107 w 4824107"/>
              <a:gd name="csY16" fmla="*/ 4846320 h 6858000"/>
              <a:gd name="csX17" fmla="*/ 4824107 w 4824107"/>
              <a:gd name="csY17" fmla="*/ 5486400 h 6858000"/>
              <a:gd name="csX18" fmla="*/ 4824107 w 4824107"/>
              <a:gd name="csY18" fmla="*/ 5920740 h 6858000"/>
              <a:gd name="csX19" fmla="*/ 4824107 w 4824107"/>
              <a:gd name="csY19" fmla="*/ 6858000 h 6858000"/>
              <a:gd name="csX20" fmla="*/ 4336336 w 4824107"/>
              <a:gd name="csY20" fmla="*/ 6858000 h 6858000"/>
              <a:gd name="csX21" fmla="*/ 3800324 w 4824107"/>
              <a:gd name="csY21" fmla="*/ 6858000 h 6858000"/>
              <a:gd name="csX22" fmla="*/ 3409036 w 4824107"/>
              <a:gd name="csY22" fmla="*/ 6858000 h 6858000"/>
              <a:gd name="csX23" fmla="*/ 2921265 w 4824107"/>
              <a:gd name="csY23" fmla="*/ 6858000 h 6858000"/>
              <a:gd name="csX24" fmla="*/ 2337012 w 4824107"/>
              <a:gd name="csY24" fmla="*/ 6858000 h 6858000"/>
              <a:gd name="csX25" fmla="*/ 1897482 w 4824107"/>
              <a:gd name="csY25" fmla="*/ 6858000 h 6858000"/>
              <a:gd name="csX26" fmla="*/ 1264988 w 4824107"/>
              <a:gd name="csY26" fmla="*/ 6858000 h 6858000"/>
              <a:gd name="csX27" fmla="*/ 632494 w 4824107"/>
              <a:gd name="csY27" fmla="*/ 6858000 h 6858000"/>
              <a:gd name="csX28" fmla="*/ 0 w 4824107"/>
              <a:gd name="csY28" fmla="*/ 6858000 h 6858000"/>
              <a:gd name="csX29" fmla="*/ 0 w 4824107"/>
              <a:gd name="csY29" fmla="*/ 6149340 h 6858000"/>
              <a:gd name="csX30" fmla="*/ 0 w 4824107"/>
              <a:gd name="csY30" fmla="*/ 5577840 h 6858000"/>
              <a:gd name="csX31" fmla="*/ 0 w 4824107"/>
              <a:gd name="csY31" fmla="*/ 5143500 h 6858000"/>
              <a:gd name="csX32" fmla="*/ 0 w 4824107"/>
              <a:gd name="csY32" fmla="*/ 4709160 h 6858000"/>
              <a:gd name="csX33" fmla="*/ 0 w 4824107"/>
              <a:gd name="csY33" fmla="*/ 4274820 h 6858000"/>
              <a:gd name="csX34" fmla="*/ 0 w 4824107"/>
              <a:gd name="csY34" fmla="*/ 3840480 h 6858000"/>
              <a:gd name="csX35" fmla="*/ 0 w 4824107"/>
              <a:gd name="csY35" fmla="*/ 3337560 h 6858000"/>
              <a:gd name="csX36" fmla="*/ 0 w 4824107"/>
              <a:gd name="csY36" fmla="*/ 2903220 h 6858000"/>
              <a:gd name="csX37" fmla="*/ 0 w 4824107"/>
              <a:gd name="csY37" fmla="*/ 2400300 h 6858000"/>
              <a:gd name="csX38" fmla="*/ 0 w 4824107"/>
              <a:gd name="csY38" fmla="*/ 1760220 h 6858000"/>
              <a:gd name="csX39" fmla="*/ 0 w 4824107"/>
              <a:gd name="csY39" fmla="*/ 1325880 h 6858000"/>
              <a:gd name="csX40" fmla="*/ 0 w 4824107"/>
              <a:gd name="csY40" fmla="*/ 960120 h 6858000"/>
              <a:gd name="csX41" fmla="*/ 0 w 4824107"/>
              <a:gd name="csY41" fmla="*/ 0 h 6858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</a:cxnLst>
            <a:rect l="l" t="t" r="r" b="b"/>
            <a:pathLst>
              <a:path w="4824107" h="6858000" fill="none" extrusionOk="0">
                <a:moveTo>
                  <a:pt x="0" y="0"/>
                </a:moveTo>
                <a:cubicBezTo>
                  <a:pt x="151084" y="-55798"/>
                  <a:pt x="314238" y="34189"/>
                  <a:pt x="536012" y="0"/>
                </a:cubicBezTo>
                <a:cubicBezTo>
                  <a:pt x="757786" y="-34189"/>
                  <a:pt x="869753" y="4440"/>
                  <a:pt x="1072024" y="0"/>
                </a:cubicBezTo>
                <a:cubicBezTo>
                  <a:pt x="1274295" y="-4440"/>
                  <a:pt x="1481685" y="71842"/>
                  <a:pt x="1704518" y="0"/>
                </a:cubicBezTo>
                <a:cubicBezTo>
                  <a:pt x="1927351" y="-71842"/>
                  <a:pt x="1973268" y="5280"/>
                  <a:pt x="2192289" y="0"/>
                </a:cubicBezTo>
                <a:cubicBezTo>
                  <a:pt x="2411310" y="-5280"/>
                  <a:pt x="2566442" y="32924"/>
                  <a:pt x="2680059" y="0"/>
                </a:cubicBezTo>
                <a:cubicBezTo>
                  <a:pt x="2793676" y="-32924"/>
                  <a:pt x="2995117" y="37623"/>
                  <a:pt x="3216071" y="0"/>
                </a:cubicBezTo>
                <a:cubicBezTo>
                  <a:pt x="3437025" y="-37623"/>
                  <a:pt x="3508720" y="54117"/>
                  <a:pt x="3800324" y="0"/>
                </a:cubicBezTo>
                <a:cubicBezTo>
                  <a:pt x="4091928" y="-54117"/>
                  <a:pt x="4338173" y="36604"/>
                  <a:pt x="4824107" y="0"/>
                </a:cubicBezTo>
                <a:cubicBezTo>
                  <a:pt x="4847642" y="207861"/>
                  <a:pt x="4796913" y="445340"/>
                  <a:pt x="4824107" y="640080"/>
                </a:cubicBezTo>
                <a:cubicBezTo>
                  <a:pt x="4851301" y="834820"/>
                  <a:pt x="4814539" y="961558"/>
                  <a:pt x="4824107" y="1143000"/>
                </a:cubicBezTo>
                <a:cubicBezTo>
                  <a:pt x="4833675" y="1324442"/>
                  <a:pt x="4819215" y="1411524"/>
                  <a:pt x="4824107" y="1577340"/>
                </a:cubicBezTo>
                <a:cubicBezTo>
                  <a:pt x="4828999" y="1743156"/>
                  <a:pt x="4807290" y="1894953"/>
                  <a:pt x="4824107" y="2148840"/>
                </a:cubicBezTo>
                <a:cubicBezTo>
                  <a:pt x="4840924" y="2402727"/>
                  <a:pt x="4760162" y="2609683"/>
                  <a:pt x="4824107" y="2788920"/>
                </a:cubicBezTo>
                <a:cubicBezTo>
                  <a:pt x="4888052" y="2968157"/>
                  <a:pt x="4780147" y="3147975"/>
                  <a:pt x="4824107" y="3497580"/>
                </a:cubicBezTo>
                <a:cubicBezTo>
                  <a:pt x="4868067" y="3847185"/>
                  <a:pt x="4776825" y="3950302"/>
                  <a:pt x="4824107" y="4137660"/>
                </a:cubicBezTo>
                <a:cubicBezTo>
                  <a:pt x="4871389" y="4325018"/>
                  <a:pt x="4780503" y="4539689"/>
                  <a:pt x="4824107" y="4846320"/>
                </a:cubicBezTo>
                <a:cubicBezTo>
                  <a:pt x="4867711" y="5152951"/>
                  <a:pt x="4781559" y="5235743"/>
                  <a:pt x="4824107" y="5486400"/>
                </a:cubicBezTo>
                <a:cubicBezTo>
                  <a:pt x="4866655" y="5737057"/>
                  <a:pt x="4820405" y="5705540"/>
                  <a:pt x="4824107" y="5920740"/>
                </a:cubicBezTo>
                <a:cubicBezTo>
                  <a:pt x="4827809" y="6135940"/>
                  <a:pt x="4801640" y="6428721"/>
                  <a:pt x="4824107" y="6858000"/>
                </a:cubicBezTo>
                <a:cubicBezTo>
                  <a:pt x="4700298" y="6868950"/>
                  <a:pt x="4456402" y="6855063"/>
                  <a:pt x="4336336" y="6858000"/>
                </a:cubicBezTo>
                <a:cubicBezTo>
                  <a:pt x="4216270" y="6860937"/>
                  <a:pt x="4030871" y="6806965"/>
                  <a:pt x="3800324" y="6858000"/>
                </a:cubicBezTo>
                <a:cubicBezTo>
                  <a:pt x="3569777" y="6909035"/>
                  <a:pt x="3535378" y="6841850"/>
                  <a:pt x="3409036" y="6858000"/>
                </a:cubicBezTo>
                <a:cubicBezTo>
                  <a:pt x="3282694" y="6874150"/>
                  <a:pt x="3078077" y="6841332"/>
                  <a:pt x="2921265" y="6858000"/>
                </a:cubicBezTo>
                <a:cubicBezTo>
                  <a:pt x="2764453" y="6874668"/>
                  <a:pt x="2599433" y="6801730"/>
                  <a:pt x="2337012" y="6858000"/>
                </a:cubicBezTo>
                <a:cubicBezTo>
                  <a:pt x="2074591" y="6914270"/>
                  <a:pt x="2029426" y="6846822"/>
                  <a:pt x="1897482" y="6858000"/>
                </a:cubicBezTo>
                <a:cubicBezTo>
                  <a:pt x="1765538" y="6869178"/>
                  <a:pt x="1483133" y="6806668"/>
                  <a:pt x="1264988" y="6858000"/>
                </a:cubicBezTo>
                <a:cubicBezTo>
                  <a:pt x="1046843" y="6909332"/>
                  <a:pt x="848352" y="6836777"/>
                  <a:pt x="632494" y="6858000"/>
                </a:cubicBezTo>
                <a:cubicBezTo>
                  <a:pt x="416636" y="6879223"/>
                  <a:pt x="154417" y="6803834"/>
                  <a:pt x="0" y="6858000"/>
                </a:cubicBezTo>
                <a:cubicBezTo>
                  <a:pt x="-75368" y="6526053"/>
                  <a:pt x="34934" y="6306897"/>
                  <a:pt x="0" y="6149340"/>
                </a:cubicBezTo>
                <a:cubicBezTo>
                  <a:pt x="-34934" y="5991783"/>
                  <a:pt x="24856" y="5787667"/>
                  <a:pt x="0" y="5577840"/>
                </a:cubicBezTo>
                <a:cubicBezTo>
                  <a:pt x="-24856" y="5368013"/>
                  <a:pt x="15209" y="5343472"/>
                  <a:pt x="0" y="5143500"/>
                </a:cubicBezTo>
                <a:cubicBezTo>
                  <a:pt x="-15209" y="4943528"/>
                  <a:pt x="38131" y="4796432"/>
                  <a:pt x="0" y="4709160"/>
                </a:cubicBezTo>
                <a:cubicBezTo>
                  <a:pt x="-38131" y="4621888"/>
                  <a:pt x="33763" y="4389781"/>
                  <a:pt x="0" y="4274820"/>
                </a:cubicBezTo>
                <a:cubicBezTo>
                  <a:pt x="-33763" y="4159859"/>
                  <a:pt x="32410" y="4012371"/>
                  <a:pt x="0" y="3840480"/>
                </a:cubicBezTo>
                <a:cubicBezTo>
                  <a:pt x="-32410" y="3668589"/>
                  <a:pt x="24971" y="3562832"/>
                  <a:pt x="0" y="3337560"/>
                </a:cubicBezTo>
                <a:cubicBezTo>
                  <a:pt x="-24971" y="3112288"/>
                  <a:pt x="28077" y="3049616"/>
                  <a:pt x="0" y="2903220"/>
                </a:cubicBezTo>
                <a:cubicBezTo>
                  <a:pt x="-28077" y="2756824"/>
                  <a:pt x="37267" y="2519103"/>
                  <a:pt x="0" y="2400300"/>
                </a:cubicBezTo>
                <a:cubicBezTo>
                  <a:pt x="-37267" y="2281497"/>
                  <a:pt x="51073" y="2045391"/>
                  <a:pt x="0" y="1760220"/>
                </a:cubicBezTo>
                <a:cubicBezTo>
                  <a:pt x="-51073" y="1475049"/>
                  <a:pt x="2888" y="1477693"/>
                  <a:pt x="0" y="1325880"/>
                </a:cubicBezTo>
                <a:cubicBezTo>
                  <a:pt x="-2888" y="1174067"/>
                  <a:pt x="37699" y="1079133"/>
                  <a:pt x="0" y="960120"/>
                </a:cubicBezTo>
                <a:cubicBezTo>
                  <a:pt x="-37699" y="841107"/>
                  <a:pt x="109155" y="282826"/>
                  <a:pt x="0" y="0"/>
                </a:cubicBezTo>
                <a:close/>
              </a:path>
              <a:path w="4824107" h="6858000" stroke="0" extrusionOk="0">
                <a:moveTo>
                  <a:pt x="0" y="0"/>
                </a:moveTo>
                <a:cubicBezTo>
                  <a:pt x="217009" y="-13463"/>
                  <a:pt x="300992" y="14831"/>
                  <a:pt x="487771" y="0"/>
                </a:cubicBezTo>
                <a:cubicBezTo>
                  <a:pt x="674550" y="-14831"/>
                  <a:pt x="744722" y="376"/>
                  <a:pt x="879059" y="0"/>
                </a:cubicBezTo>
                <a:cubicBezTo>
                  <a:pt x="1013396" y="-376"/>
                  <a:pt x="1201490" y="56158"/>
                  <a:pt x="1511554" y="0"/>
                </a:cubicBezTo>
                <a:cubicBezTo>
                  <a:pt x="1821618" y="-56158"/>
                  <a:pt x="1775188" y="36916"/>
                  <a:pt x="1999324" y="0"/>
                </a:cubicBezTo>
                <a:cubicBezTo>
                  <a:pt x="2223460" y="-36916"/>
                  <a:pt x="2367608" y="40085"/>
                  <a:pt x="2487095" y="0"/>
                </a:cubicBezTo>
                <a:cubicBezTo>
                  <a:pt x="2606582" y="-40085"/>
                  <a:pt x="2899388" y="44062"/>
                  <a:pt x="3119589" y="0"/>
                </a:cubicBezTo>
                <a:cubicBezTo>
                  <a:pt x="3339790" y="-44062"/>
                  <a:pt x="3404995" y="49160"/>
                  <a:pt x="3559119" y="0"/>
                </a:cubicBezTo>
                <a:cubicBezTo>
                  <a:pt x="3713243" y="-49160"/>
                  <a:pt x="3967135" y="11685"/>
                  <a:pt x="4191613" y="0"/>
                </a:cubicBezTo>
                <a:cubicBezTo>
                  <a:pt x="4416091" y="-11685"/>
                  <a:pt x="4522201" y="38723"/>
                  <a:pt x="4824107" y="0"/>
                </a:cubicBezTo>
                <a:cubicBezTo>
                  <a:pt x="4886626" y="168980"/>
                  <a:pt x="4777304" y="323031"/>
                  <a:pt x="4824107" y="571500"/>
                </a:cubicBezTo>
                <a:cubicBezTo>
                  <a:pt x="4870910" y="819969"/>
                  <a:pt x="4820396" y="902279"/>
                  <a:pt x="4824107" y="1143000"/>
                </a:cubicBezTo>
                <a:cubicBezTo>
                  <a:pt x="4827818" y="1383721"/>
                  <a:pt x="4809103" y="1536099"/>
                  <a:pt x="4824107" y="1783080"/>
                </a:cubicBezTo>
                <a:cubicBezTo>
                  <a:pt x="4839111" y="2030061"/>
                  <a:pt x="4815311" y="1990412"/>
                  <a:pt x="4824107" y="2148840"/>
                </a:cubicBezTo>
                <a:cubicBezTo>
                  <a:pt x="4832903" y="2307268"/>
                  <a:pt x="4759668" y="2551548"/>
                  <a:pt x="4824107" y="2720340"/>
                </a:cubicBezTo>
                <a:cubicBezTo>
                  <a:pt x="4888546" y="2889132"/>
                  <a:pt x="4809400" y="3114380"/>
                  <a:pt x="4824107" y="3291840"/>
                </a:cubicBezTo>
                <a:cubicBezTo>
                  <a:pt x="4838814" y="3469300"/>
                  <a:pt x="4792028" y="3748880"/>
                  <a:pt x="4824107" y="3863340"/>
                </a:cubicBezTo>
                <a:cubicBezTo>
                  <a:pt x="4856186" y="3977800"/>
                  <a:pt x="4779148" y="4203083"/>
                  <a:pt x="4824107" y="4503420"/>
                </a:cubicBezTo>
                <a:cubicBezTo>
                  <a:pt x="4869066" y="4803757"/>
                  <a:pt x="4816636" y="4949830"/>
                  <a:pt x="4824107" y="5143500"/>
                </a:cubicBezTo>
                <a:cubicBezTo>
                  <a:pt x="4831578" y="5337170"/>
                  <a:pt x="4789775" y="5516985"/>
                  <a:pt x="4824107" y="5783580"/>
                </a:cubicBezTo>
                <a:cubicBezTo>
                  <a:pt x="4858439" y="6050175"/>
                  <a:pt x="4818826" y="6025344"/>
                  <a:pt x="4824107" y="6149340"/>
                </a:cubicBezTo>
                <a:cubicBezTo>
                  <a:pt x="4829388" y="6273336"/>
                  <a:pt x="4767719" y="6629234"/>
                  <a:pt x="4824107" y="6858000"/>
                </a:cubicBezTo>
                <a:cubicBezTo>
                  <a:pt x="4706410" y="6913623"/>
                  <a:pt x="4525262" y="6842292"/>
                  <a:pt x="4239854" y="6858000"/>
                </a:cubicBezTo>
                <a:cubicBezTo>
                  <a:pt x="3954446" y="6873708"/>
                  <a:pt x="3969640" y="6807097"/>
                  <a:pt x="3800324" y="6858000"/>
                </a:cubicBezTo>
                <a:cubicBezTo>
                  <a:pt x="3631008" y="6908903"/>
                  <a:pt x="3391008" y="6826354"/>
                  <a:pt x="3264312" y="6858000"/>
                </a:cubicBezTo>
                <a:cubicBezTo>
                  <a:pt x="3137616" y="6889646"/>
                  <a:pt x="3021535" y="6844212"/>
                  <a:pt x="2873024" y="6858000"/>
                </a:cubicBezTo>
                <a:cubicBezTo>
                  <a:pt x="2724513" y="6871788"/>
                  <a:pt x="2592647" y="6826214"/>
                  <a:pt x="2481735" y="6858000"/>
                </a:cubicBezTo>
                <a:cubicBezTo>
                  <a:pt x="2370823" y="6889786"/>
                  <a:pt x="2196029" y="6847197"/>
                  <a:pt x="1945723" y="6858000"/>
                </a:cubicBezTo>
                <a:cubicBezTo>
                  <a:pt x="1695417" y="6868803"/>
                  <a:pt x="1695014" y="6811534"/>
                  <a:pt x="1506193" y="6858000"/>
                </a:cubicBezTo>
                <a:cubicBezTo>
                  <a:pt x="1317372" y="6904466"/>
                  <a:pt x="1129395" y="6832246"/>
                  <a:pt x="921940" y="6858000"/>
                </a:cubicBezTo>
                <a:cubicBezTo>
                  <a:pt x="714485" y="6883754"/>
                  <a:pt x="653446" y="6850233"/>
                  <a:pt x="482411" y="6858000"/>
                </a:cubicBezTo>
                <a:cubicBezTo>
                  <a:pt x="311376" y="6865767"/>
                  <a:pt x="104458" y="6811082"/>
                  <a:pt x="0" y="6858000"/>
                </a:cubicBezTo>
                <a:cubicBezTo>
                  <a:pt x="-35217" y="6743200"/>
                  <a:pt x="31211" y="6663800"/>
                  <a:pt x="0" y="6492240"/>
                </a:cubicBezTo>
                <a:cubicBezTo>
                  <a:pt x="-31211" y="6320680"/>
                  <a:pt x="13136" y="6253956"/>
                  <a:pt x="0" y="6057900"/>
                </a:cubicBezTo>
                <a:cubicBezTo>
                  <a:pt x="-13136" y="5861844"/>
                  <a:pt x="22269" y="5571490"/>
                  <a:pt x="0" y="5417820"/>
                </a:cubicBezTo>
                <a:cubicBezTo>
                  <a:pt x="-22269" y="5264150"/>
                  <a:pt x="45900" y="5043137"/>
                  <a:pt x="0" y="4709160"/>
                </a:cubicBezTo>
                <a:cubicBezTo>
                  <a:pt x="-45900" y="4375183"/>
                  <a:pt x="27041" y="4419654"/>
                  <a:pt x="0" y="4206240"/>
                </a:cubicBezTo>
                <a:cubicBezTo>
                  <a:pt x="-27041" y="3992826"/>
                  <a:pt x="38670" y="3737669"/>
                  <a:pt x="0" y="3497580"/>
                </a:cubicBezTo>
                <a:cubicBezTo>
                  <a:pt x="-38670" y="3257491"/>
                  <a:pt x="36006" y="3161559"/>
                  <a:pt x="0" y="3063240"/>
                </a:cubicBezTo>
                <a:cubicBezTo>
                  <a:pt x="-36006" y="2964921"/>
                  <a:pt x="13651" y="2806017"/>
                  <a:pt x="0" y="2697480"/>
                </a:cubicBezTo>
                <a:cubicBezTo>
                  <a:pt x="-13651" y="2588943"/>
                  <a:pt x="5063" y="2433099"/>
                  <a:pt x="0" y="2331720"/>
                </a:cubicBezTo>
                <a:cubicBezTo>
                  <a:pt x="-5063" y="2230341"/>
                  <a:pt x="24305" y="1832127"/>
                  <a:pt x="0" y="1691640"/>
                </a:cubicBezTo>
                <a:cubicBezTo>
                  <a:pt x="-24305" y="1551153"/>
                  <a:pt x="33703" y="1412309"/>
                  <a:pt x="0" y="1325880"/>
                </a:cubicBezTo>
                <a:cubicBezTo>
                  <a:pt x="-33703" y="1239451"/>
                  <a:pt x="33479" y="885905"/>
                  <a:pt x="0" y="754380"/>
                </a:cubicBezTo>
                <a:cubicBezTo>
                  <a:pt x="-33479" y="622855"/>
                  <a:pt x="78964" y="313111"/>
                  <a:pt x="0" y="0"/>
                </a:cubicBezTo>
                <a:close/>
              </a:path>
            </a:pathLst>
          </a:custGeom>
          <a:ln>
            <a:solidFill>
              <a:schemeClr val="accent1">
                <a:shade val="15000"/>
              </a:schemeClr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C93DCE5-5925-A5EE-E69A-38F11CDE6D2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620"/>
          <a:stretch>
            <a:fillRect/>
          </a:stretch>
        </p:blipFill>
        <p:spPr>
          <a:xfrm>
            <a:off x="6856720" y="0"/>
            <a:ext cx="4634564" cy="6858000"/>
          </a:xfrm>
          <a:custGeom>
            <a:avLst/>
            <a:gdLst>
              <a:gd name="csX0" fmla="*/ 0 w 4634564"/>
              <a:gd name="csY0" fmla="*/ 0 h 6858000"/>
              <a:gd name="csX1" fmla="*/ 579321 w 4634564"/>
              <a:gd name="csY1" fmla="*/ 0 h 6858000"/>
              <a:gd name="csX2" fmla="*/ 1158641 w 4634564"/>
              <a:gd name="csY2" fmla="*/ 0 h 6858000"/>
              <a:gd name="csX3" fmla="*/ 1598925 w 4634564"/>
              <a:gd name="csY3" fmla="*/ 0 h 6858000"/>
              <a:gd name="csX4" fmla="*/ 2178245 w 4634564"/>
              <a:gd name="csY4" fmla="*/ 0 h 6858000"/>
              <a:gd name="csX5" fmla="*/ 2850257 w 4634564"/>
              <a:gd name="csY5" fmla="*/ 0 h 6858000"/>
              <a:gd name="csX6" fmla="*/ 3383232 w 4634564"/>
              <a:gd name="csY6" fmla="*/ 0 h 6858000"/>
              <a:gd name="csX7" fmla="*/ 3916207 w 4634564"/>
              <a:gd name="csY7" fmla="*/ 0 h 6858000"/>
              <a:gd name="csX8" fmla="*/ 4634564 w 4634564"/>
              <a:gd name="csY8" fmla="*/ 0 h 6858000"/>
              <a:gd name="csX9" fmla="*/ 4634564 w 4634564"/>
              <a:gd name="csY9" fmla="*/ 640080 h 6858000"/>
              <a:gd name="csX10" fmla="*/ 4634564 w 4634564"/>
              <a:gd name="csY10" fmla="*/ 1211580 h 6858000"/>
              <a:gd name="csX11" fmla="*/ 4634564 w 4634564"/>
              <a:gd name="csY11" fmla="*/ 1920240 h 6858000"/>
              <a:gd name="csX12" fmla="*/ 4634564 w 4634564"/>
              <a:gd name="csY12" fmla="*/ 2423160 h 6858000"/>
              <a:gd name="csX13" fmla="*/ 4634564 w 4634564"/>
              <a:gd name="csY13" fmla="*/ 2857500 h 6858000"/>
              <a:gd name="csX14" fmla="*/ 4634564 w 4634564"/>
              <a:gd name="csY14" fmla="*/ 3429000 h 6858000"/>
              <a:gd name="csX15" fmla="*/ 4634564 w 4634564"/>
              <a:gd name="csY15" fmla="*/ 4069080 h 6858000"/>
              <a:gd name="csX16" fmla="*/ 4634564 w 4634564"/>
              <a:gd name="csY16" fmla="*/ 4777740 h 6858000"/>
              <a:gd name="csX17" fmla="*/ 4634564 w 4634564"/>
              <a:gd name="csY17" fmla="*/ 5417820 h 6858000"/>
              <a:gd name="csX18" fmla="*/ 4634564 w 4634564"/>
              <a:gd name="csY18" fmla="*/ 6126480 h 6858000"/>
              <a:gd name="csX19" fmla="*/ 4634564 w 4634564"/>
              <a:gd name="csY19" fmla="*/ 6858000 h 6858000"/>
              <a:gd name="csX20" fmla="*/ 4147935 w 4634564"/>
              <a:gd name="csY20" fmla="*/ 6858000 h 6858000"/>
              <a:gd name="csX21" fmla="*/ 3614960 w 4634564"/>
              <a:gd name="csY21" fmla="*/ 6858000 h 6858000"/>
              <a:gd name="csX22" fmla="*/ 2989294 w 4634564"/>
              <a:gd name="csY22" fmla="*/ 6858000 h 6858000"/>
              <a:gd name="csX23" fmla="*/ 2409973 w 4634564"/>
              <a:gd name="csY23" fmla="*/ 6858000 h 6858000"/>
              <a:gd name="csX24" fmla="*/ 1969690 w 4634564"/>
              <a:gd name="csY24" fmla="*/ 6858000 h 6858000"/>
              <a:gd name="csX25" fmla="*/ 1436715 w 4634564"/>
              <a:gd name="csY25" fmla="*/ 6858000 h 6858000"/>
              <a:gd name="csX26" fmla="*/ 811049 w 4634564"/>
              <a:gd name="csY26" fmla="*/ 6858000 h 6858000"/>
              <a:gd name="csX27" fmla="*/ 0 w 4634564"/>
              <a:gd name="csY27" fmla="*/ 6858000 h 6858000"/>
              <a:gd name="csX28" fmla="*/ 0 w 4634564"/>
              <a:gd name="csY28" fmla="*/ 6149340 h 6858000"/>
              <a:gd name="csX29" fmla="*/ 0 w 4634564"/>
              <a:gd name="csY29" fmla="*/ 5783580 h 6858000"/>
              <a:gd name="csX30" fmla="*/ 0 w 4634564"/>
              <a:gd name="csY30" fmla="*/ 5074920 h 6858000"/>
              <a:gd name="csX31" fmla="*/ 0 w 4634564"/>
              <a:gd name="csY31" fmla="*/ 4709160 h 6858000"/>
              <a:gd name="csX32" fmla="*/ 0 w 4634564"/>
              <a:gd name="csY32" fmla="*/ 4137660 h 6858000"/>
              <a:gd name="csX33" fmla="*/ 0 w 4634564"/>
              <a:gd name="csY33" fmla="*/ 3703320 h 6858000"/>
              <a:gd name="csX34" fmla="*/ 0 w 4634564"/>
              <a:gd name="csY34" fmla="*/ 3268980 h 6858000"/>
              <a:gd name="csX35" fmla="*/ 0 w 4634564"/>
              <a:gd name="csY35" fmla="*/ 2834640 h 6858000"/>
              <a:gd name="csX36" fmla="*/ 0 w 4634564"/>
              <a:gd name="csY36" fmla="*/ 2400300 h 6858000"/>
              <a:gd name="csX37" fmla="*/ 0 w 4634564"/>
              <a:gd name="csY37" fmla="*/ 1897380 h 6858000"/>
              <a:gd name="csX38" fmla="*/ 0 w 4634564"/>
              <a:gd name="csY38" fmla="*/ 1463040 h 6858000"/>
              <a:gd name="csX39" fmla="*/ 0 w 4634564"/>
              <a:gd name="csY39" fmla="*/ 960120 h 6858000"/>
              <a:gd name="csX40" fmla="*/ 0 w 4634564"/>
              <a:gd name="csY40" fmla="*/ 0 h 6858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</a:cxnLst>
            <a:rect l="l" t="t" r="r" b="b"/>
            <a:pathLst>
              <a:path w="4634564" h="6858000" fill="none" extrusionOk="0">
                <a:moveTo>
                  <a:pt x="0" y="0"/>
                </a:moveTo>
                <a:cubicBezTo>
                  <a:pt x="149479" y="-50962"/>
                  <a:pt x="443002" y="40700"/>
                  <a:pt x="579321" y="0"/>
                </a:cubicBezTo>
                <a:cubicBezTo>
                  <a:pt x="715640" y="-40700"/>
                  <a:pt x="920607" y="15269"/>
                  <a:pt x="1158641" y="0"/>
                </a:cubicBezTo>
                <a:cubicBezTo>
                  <a:pt x="1396675" y="-15269"/>
                  <a:pt x="1393583" y="4381"/>
                  <a:pt x="1598925" y="0"/>
                </a:cubicBezTo>
                <a:cubicBezTo>
                  <a:pt x="1804267" y="-4381"/>
                  <a:pt x="2039952" y="44426"/>
                  <a:pt x="2178245" y="0"/>
                </a:cubicBezTo>
                <a:cubicBezTo>
                  <a:pt x="2316538" y="-44426"/>
                  <a:pt x="2557054" y="72649"/>
                  <a:pt x="2850257" y="0"/>
                </a:cubicBezTo>
                <a:cubicBezTo>
                  <a:pt x="3143460" y="-72649"/>
                  <a:pt x="3189012" y="27634"/>
                  <a:pt x="3383232" y="0"/>
                </a:cubicBezTo>
                <a:cubicBezTo>
                  <a:pt x="3577452" y="-27634"/>
                  <a:pt x="3773979" y="9102"/>
                  <a:pt x="3916207" y="0"/>
                </a:cubicBezTo>
                <a:cubicBezTo>
                  <a:pt x="4058435" y="-9102"/>
                  <a:pt x="4392919" y="23727"/>
                  <a:pt x="4634564" y="0"/>
                </a:cubicBezTo>
                <a:cubicBezTo>
                  <a:pt x="4639474" y="271402"/>
                  <a:pt x="4576507" y="428238"/>
                  <a:pt x="4634564" y="640080"/>
                </a:cubicBezTo>
                <a:cubicBezTo>
                  <a:pt x="4692621" y="851922"/>
                  <a:pt x="4604074" y="950802"/>
                  <a:pt x="4634564" y="1211580"/>
                </a:cubicBezTo>
                <a:cubicBezTo>
                  <a:pt x="4665054" y="1472358"/>
                  <a:pt x="4621086" y="1616586"/>
                  <a:pt x="4634564" y="1920240"/>
                </a:cubicBezTo>
                <a:cubicBezTo>
                  <a:pt x="4648042" y="2223894"/>
                  <a:pt x="4624996" y="2241718"/>
                  <a:pt x="4634564" y="2423160"/>
                </a:cubicBezTo>
                <a:cubicBezTo>
                  <a:pt x="4644132" y="2604602"/>
                  <a:pt x="4629672" y="2691684"/>
                  <a:pt x="4634564" y="2857500"/>
                </a:cubicBezTo>
                <a:cubicBezTo>
                  <a:pt x="4639456" y="3023316"/>
                  <a:pt x="4617747" y="3175113"/>
                  <a:pt x="4634564" y="3429000"/>
                </a:cubicBezTo>
                <a:cubicBezTo>
                  <a:pt x="4651381" y="3682887"/>
                  <a:pt x="4570619" y="3889843"/>
                  <a:pt x="4634564" y="4069080"/>
                </a:cubicBezTo>
                <a:cubicBezTo>
                  <a:pt x="4698509" y="4248317"/>
                  <a:pt x="4590604" y="4428135"/>
                  <a:pt x="4634564" y="4777740"/>
                </a:cubicBezTo>
                <a:cubicBezTo>
                  <a:pt x="4678524" y="5127345"/>
                  <a:pt x="4587282" y="5230462"/>
                  <a:pt x="4634564" y="5417820"/>
                </a:cubicBezTo>
                <a:cubicBezTo>
                  <a:pt x="4681846" y="5605178"/>
                  <a:pt x="4590960" y="5819849"/>
                  <a:pt x="4634564" y="6126480"/>
                </a:cubicBezTo>
                <a:cubicBezTo>
                  <a:pt x="4678168" y="6433111"/>
                  <a:pt x="4548125" y="6591642"/>
                  <a:pt x="4634564" y="6858000"/>
                </a:cubicBezTo>
                <a:cubicBezTo>
                  <a:pt x="4400087" y="6876302"/>
                  <a:pt x="4372102" y="6807792"/>
                  <a:pt x="4147935" y="6858000"/>
                </a:cubicBezTo>
                <a:cubicBezTo>
                  <a:pt x="3923768" y="6908208"/>
                  <a:pt x="3779810" y="6830500"/>
                  <a:pt x="3614960" y="6858000"/>
                </a:cubicBezTo>
                <a:cubicBezTo>
                  <a:pt x="3450111" y="6885500"/>
                  <a:pt x="3277883" y="6806777"/>
                  <a:pt x="2989294" y="6858000"/>
                </a:cubicBezTo>
                <a:cubicBezTo>
                  <a:pt x="2700705" y="6909223"/>
                  <a:pt x="2660054" y="6814141"/>
                  <a:pt x="2409973" y="6858000"/>
                </a:cubicBezTo>
                <a:cubicBezTo>
                  <a:pt x="2159892" y="6901859"/>
                  <a:pt x="2110536" y="6805297"/>
                  <a:pt x="1969690" y="6858000"/>
                </a:cubicBezTo>
                <a:cubicBezTo>
                  <a:pt x="1828844" y="6910703"/>
                  <a:pt x="1637227" y="6840094"/>
                  <a:pt x="1436715" y="6858000"/>
                </a:cubicBezTo>
                <a:cubicBezTo>
                  <a:pt x="1236203" y="6875906"/>
                  <a:pt x="1057789" y="6849388"/>
                  <a:pt x="811049" y="6858000"/>
                </a:cubicBezTo>
                <a:cubicBezTo>
                  <a:pt x="564309" y="6866612"/>
                  <a:pt x="187289" y="6810536"/>
                  <a:pt x="0" y="6858000"/>
                </a:cubicBezTo>
                <a:cubicBezTo>
                  <a:pt x="-37337" y="6531266"/>
                  <a:pt x="181" y="6481307"/>
                  <a:pt x="0" y="6149340"/>
                </a:cubicBezTo>
                <a:cubicBezTo>
                  <a:pt x="-181" y="5817373"/>
                  <a:pt x="31650" y="5907612"/>
                  <a:pt x="0" y="5783580"/>
                </a:cubicBezTo>
                <a:cubicBezTo>
                  <a:pt x="-31650" y="5659548"/>
                  <a:pt x="34935" y="5232295"/>
                  <a:pt x="0" y="5074920"/>
                </a:cubicBezTo>
                <a:cubicBezTo>
                  <a:pt x="-34935" y="4917545"/>
                  <a:pt x="4759" y="4808993"/>
                  <a:pt x="0" y="4709160"/>
                </a:cubicBezTo>
                <a:cubicBezTo>
                  <a:pt x="-4759" y="4609327"/>
                  <a:pt x="24856" y="4347487"/>
                  <a:pt x="0" y="4137660"/>
                </a:cubicBezTo>
                <a:cubicBezTo>
                  <a:pt x="-24856" y="3927833"/>
                  <a:pt x="15209" y="3903292"/>
                  <a:pt x="0" y="3703320"/>
                </a:cubicBezTo>
                <a:cubicBezTo>
                  <a:pt x="-15209" y="3503348"/>
                  <a:pt x="38131" y="3356252"/>
                  <a:pt x="0" y="3268980"/>
                </a:cubicBezTo>
                <a:cubicBezTo>
                  <a:pt x="-38131" y="3181708"/>
                  <a:pt x="33763" y="2949601"/>
                  <a:pt x="0" y="2834640"/>
                </a:cubicBezTo>
                <a:cubicBezTo>
                  <a:pt x="-33763" y="2719679"/>
                  <a:pt x="32410" y="2572191"/>
                  <a:pt x="0" y="2400300"/>
                </a:cubicBezTo>
                <a:cubicBezTo>
                  <a:pt x="-32410" y="2228409"/>
                  <a:pt x="24971" y="2122652"/>
                  <a:pt x="0" y="1897380"/>
                </a:cubicBezTo>
                <a:cubicBezTo>
                  <a:pt x="-24971" y="1672108"/>
                  <a:pt x="28077" y="1609436"/>
                  <a:pt x="0" y="1463040"/>
                </a:cubicBezTo>
                <a:cubicBezTo>
                  <a:pt x="-28077" y="1316644"/>
                  <a:pt x="37267" y="1078923"/>
                  <a:pt x="0" y="960120"/>
                </a:cubicBezTo>
                <a:cubicBezTo>
                  <a:pt x="-37267" y="841317"/>
                  <a:pt x="89478" y="438713"/>
                  <a:pt x="0" y="0"/>
                </a:cubicBezTo>
                <a:close/>
              </a:path>
              <a:path w="4634564" h="6858000" stroke="0" extrusionOk="0">
                <a:moveTo>
                  <a:pt x="0" y="0"/>
                </a:moveTo>
                <a:cubicBezTo>
                  <a:pt x="206260" y="-8524"/>
                  <a:pt x="330386" y="58478"/>
                  <a:pt x="532975" y="0"/>
                </a:cubicBezTo>
                <a:cubicBezTo>
                  <a:pt x="735564" y="-58478"/>
                  <a:pt x="779045" y="38747"/>
                  <a:pt x="973258" y="0"/>
                </a:cubicBezTo>
                <a:cubicBezTo>
                  <a:pt x="1167471" y="-38747"/>
                  <a:pt x="1442541" y="36438"/>
                  <a:pt x="1645270" y="0"/>
                </a:cubicBezTo>
                <a:cubicBezTo>
                  <a:pt x="1847999" y="-36438"/>
                  <a:pt x="2070916" y="8994"/>
                  <a:pt x="2178245" y="0"/>
                </a:cubicBezTo>
                <a:cubicBezTo>
                  <a:pt x="2285575" y="-8994"/>
                  <a:pt x="2582468" y="30784"/>
                  <a:pt x="2711220" y="0"/>
                </a:cubicBezTo>
                <a:cubicBezTo>
                  <a:pt x="2839972" y="-30784"/>
                  <a:pt x="3136573" y="28995"/>
                  <a:pt x="3383232" y="0"/>
                </a:cubicBezTo>
                <a:cubicBezTo>
                  <a:pt x="3629891" y="-28995"/>
                  <a:pt x="3771023" y="6899"/>
                  <a:pt x="3869861" y="0"/>
                </a:cubicBezTo>
                <a:cubicBezTo>
                  <a:pt x="3968699" y="-6899"/>
                  <a:pt x="4473169" y="21901"/>
                  <a:pt x="4634564" y="0"/>
                </a:cubicBezTo>
                <a:cubicBezTo>
                  <a:pt x="4665885" y="337264"/>
                  <a:pt x="4581723" y="466297"/>
                  <a:pt x="4634564" y="708660"/>
                </a:cubicBezTo>
                <a:cubicBezTo>
                  <a:pt x="4687405" y="951023"/>
                  <a:pt x="4623423" y="988735"/>
                  <a:pt x="4634564" y="1143000"/>
                </a:cubicBezTo>
                <a:cubicBezTo>
                  <a:pt x="4645705" y="1297265"/>
                  <a:pt x="4630853" y="1473779"/>
                  <a:pt x="4634564" y="1714500"/>
                </a:cubicBezTo>
                <a:cubicBezTo>
                  <a:pt x="4638275" y="1955221"/>
                  <a:pt x="4619560" y="2107599"/>
                  <a:pt x="4634564" y="2354580"/>
                </a:cubicBezTo>
                <a:cubicBezTo>
                  <a:pt x="4649568" y="2601561"/>
                  <a:pt x="4625768" y="2561912"/>
                  <a:pt x="4634564" y="2720340"/>
                </a:cubicBezTo>
                <a:cubicBezTo>
                  <a:pt x="4643360" y="2878768"/>
                  <a:pt x="4570125" y="3123048"/>
                  <a:pt x="4634564" y="3291840"/>
                </a:cubicBezTo>
                <a:cubicBezTo>
                  <a:pt x="4699003" y="3460632"/>
                  <a:pt x="4619857" y="3685880"/>
                  <a:pt x="4634564" y="3863340"/>
                </a:cubicBezTo>
                <a:cubicBezTo>
                  <a:pt x="4649271" y="4040800"/>
                  <a:pt x="4602485" y="4320380"/>
                  <a:pt x="4634564" y="4434840"/>
                </a:cubicBezTo>
                <a:cubicBezTo>
                  <a:pt x="4666643" y="4549300"/>
                  <a:pt x="4589605" y="4774583"/>
                  <a:pt x="4634564" y="5074920"/>
                </a:cubicBezTo>
                <a:cubicBezTo>
                  <a:pt x="4679523" y="5375257"/>
                  <a:pt x="4627093" y="5521330"/>
                  <a:pt x="4634564" y="5715000"/>
                </a:cubicBezTo>
                <a:cubicBezTo>
                  <a:pt x="4642035" y="5908670"/>
                  <a:pt x="4600232" y="6088485"/>
                  <a:pt x="4634564" y="6355080"/>
                </a:cubicBezTo>
                <a:cubicBezTo>
                  <a:pt x="4668896" y="6621675"/>
                  <a:pt x="4618310" y="6725795"/>
                  <a:pt x="4634564" y="6858000"/>
                </a:cubicBezTo>
                <a:cubicBezTo>
                  <a:pt x="4516143" y="6887117"/>
                  <a:pt x="4291558" y="6803511"/>
                  <a:pt x="4147935" y="6858000"/>
                </a:cubicBezTo>
                <a:cubicBezTo>
                  <a:pt x="4004312" y="6912489"/>
                  <a:pt x="3774744" y="6818668"/>
                  <a:pt x="3568614" y="6858000"/>
                </a:cubicBezTo>
                <a:cubicBezTo>
                  <a:pt x="3362484" y="6897332"/>
                  <a:pt x="3280441" y="6821018"/>
                  <a:pt x="3081985" y="6858000"/>
                </a:cubicBezTo>
                <a:cubicBezTo>
                  <a:pt x="2883529" y="6894982"/>
                  <a:pt x="2757738" y="6832668"/>
                  <a:pt x="2502665" y="6858000"/>
                </a:cubicBezTo>
                <a:cubicBezTo>
                  <a:pt x="2247592" y="6883332"/>
                  <a:pt x="2196801" y="6840446"/>
                  <a:pt x="2062381" y="6858000"/>
                </a:cubicBezTo>
                <a:cubicBezTo>
                  <a:pt x="1927961" y="6875554"/>
                  <a:pt x="1829237" y="6844745"/>
                  <a:pt x="1622097" y="6858000"/>
                </a:cubicBezTo>
                <a:cubicBezTo>
                  <a:pt x="1414957" y="6871255"/>
                  <a:pt x="1199257" y="6805026"/>
                  <a:pt x="1042777" y="6858000"/>
                </a:cubicBezTo>
                <a:cubicBezTo>
                  <a:pt x="886297" y="6910974"/>
                  <a:pt x="697165" y="6853153"/>
                  <a:pt x="556148" y="6858000"/>
                </a:cubicBezTo>
                <a:cubicBezTo>
                  <a:pt x="415131" y="6862847"/>
                  <a:pt x="201365" y="6819097"/>
                  <a:pt x="0" y="6858000"/>
                </a:cubicBezTo>
                <a:cubicBezTo>
                  <a:pt x="-39498" y="6742348"/>
                  <a:pt x="37259" y="6607666"/>
                  <a:pt x="0" y="6423660"/>
                </a:cubicBezTo>
                <a:cubicBezTo>
                  <a:pt x="-37259" y="6239654"/>
                  <a:pt x="8248" y="6157488"/>
                  <a:pt x="0" y="6057900"/>
                </a:cubicBezTo>
                <a:cubicBezTo>
                  <a:pt x="-8248" y="5958312"/>
                  <a:pt x="53157" y="5669562"/>
                  <a:pt x="0" y="5417820"/>
                </a:cubicBezTo>
                <a:cubicBezTo>
                  <a:pt x="-53157" y="5166078"/>
                  <a:pt x="13136" y="5179536"/>
                  <a:pt x="0" y="4983480"/>
                </a:cubicBezTo>
                <a:cubicBezTo>
                  <a:pt x="-13136" y="4787424"/>
                  <a:pt x="22269" y="4497070"/>
                  <a:pt x="0" y="4343400"/>
                </a:cubicBezTo>
                <a:cubicBezTo>
                  <a:pt x="-22269" y="4189730"/>
                  <a:pt x="45900" y="3968717"/>
                  <a:pt x="0" y="3634740"/>
                </a:cubicBezTo>
                <a:cubicBezTo>
                  <a:pt x="-45900" y="3300763"/>
                  <a:pt x="27041" y="3345234"/>
                  <a:pt x="0" y="3131820"/>
                </a:cubicBezTo>
                <a:cubicBezTo>
                  <a:pt x="-27041" y="2918406"/>
                  <a:pt x="38670" y="2663249"/>
                  <a:pt x="0" y="2423160"/>
                </a:cubicBezTo>
                <a:cubicBezTo>
                  <a:pt x="-38670" y="2183071"/>
                  <a:pt x="36006" y="2087139"/>
                  <a:pt x="0" y="1988820"/>
                </a:cubicBezTo>
                <a:cubicBezTo>
                  <a:pt x="-36006" y="1890501"/>
                  <a:pt x="13651" y="1731597"/>
                  <a:pt x="0" y="1623060"/>
                </a:cubicBezTo>
                <a:cubicBezTo>
                  <a:pt x="-13651" y="1514523"/>
                  <a:pt x="5063" y="1358679"/>
                  <a:pt x="0" y="1257300"/>
                </a:cubicBezTo>
                <a:cubicBezTo>
                  <a:pt x="-5063" y="1155921"/>
                  <a:pt x="24305" y="757707"/>
                  <a:pt x="0" y="617220"/>
                </a:cubicBezTo>
                <a:cubicBezTo>
                  <a:pt x="-24305" y="476733"/>
                  <a:pt x="55649" y="282177"/>
                  <a:pt x="0" y="0"/>
                </a:cubicBezTo>
                <a:close/>
              </a:path>
            </a:pathLst>
          </a:custGeom>
          <a:ln>
            <a:solidFill>
              <a:schemeClr val="accent1">
                <a:shade val="15000"/>
              </a:schemeClr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B803701-EE0F-44D7-91B6-C6816C3D3195}"/>
              </a:ext>
            </a:extLst>
          </p:cNvPr>
          <p:cNvSpPr/>
          <p:nvPr/>
        </p:nvSpPr>
        <p:spPr>
          <a:xfrm>
            <a:off x="1939690" y="6003758"/>
            <a:ext cx="2114952" cy="770021"/>
          </a:xfrm>
          <a:custGeom>
            <a:avLst/>
            <a:gdLst>
              <a:gd name="csX0" fmla="*/ 0 w 2114952"/>
              <a:gd name="csY0" fmla="*/ 0 h 770021"/>
              <a:gd name="csX1" fmla="*/ 507588 w 2114952"/>
              <a:gd name="csY1" fmla="*/ 0 h 770021"/>
              <a:gd name="csX2" fmla="*/ 1036326 w 2114952"/>
              <a:gd name="csY2" fmla="*/ 0 h 770021"/>
              <a:gd name="csX3" fmla="*/ 1586214 w 2114952"/>
              <a:gd name="csY3" fmla="*/ 0 h 770021"/>
              <a:gd name="csX4" fmla="*/ 2114952 w 2114952"/>
              <a:gd name="csY4" fmla="*/ 0 h 770021"/>
              <a:gd name="csX5" fmla="*/ 2114952 w 2114952"/>
              <a:gd name="csY5" fmla="*/ 392711 h 770021"/>
              <a:gd name="csX6" fmla="*/ 2114952 w 2114952"/>
              <a:gd name="csY6" fmla="*/ 770021 h 770021"/>
              <a:gd name="csX7" fmla="*/ 1543915 w 2114952"/>
              <a:gd name="csY7" fmla="*/ 770021 h 770021"/>
              <a:gd name="csX8" fmla="*/ 972878 w 2114952"/>
              <a:gd name="csY8" fmla="*/ 770021 h 770021"/>
              <a:gd name="csX9" fmla="*/ 0 w 2114952"/>
              <a:gd name="csY9" fmla="*/ 770021 h 770021"/>
              <a:gd name="csX10" fmla="*/ 0 w 2114952"/>
              <a:gd name="csY10" fmla="*/ 392711 h 770021"/>
              <a:gd name="csX11" fmla="*/ 0 w 2114952"/>
              <a:gd name="csY11" fmla="*/ 0 h 77002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2114952" h="770021" fill="none" extrusionOk="0">
                <a:moveTo>
                  <a:pt x="0" y="0"/>
                </a:moveTo>
                <a:cubicBezTo>
                  <a:pt x="183504" y="-3807"/>
                  <a:pt x="317853" y="28820"/>
                  <a:pt x="507588" y="0"/>
                </a:cubicBezTo>
                <a:cubicBezTo>
                  <a:pt x="697323" y="-28820"/>
                  <a:pt x="867080" y="20372"/>
                  <a:pt x="1036326" y="0"/>
                </a:cubicBezTo>
                <a:cubicBezTo>
                  <a:pt x="1205572" y="-20372"/>
                  <a:pt x="1320792" y="53098"/>
                  <a:pt x="1586214" y="0"/>
                </a:cubicBezTo>
                <a:cubicBezTo>
                  <a:pt x="1851636" y="-53098"/>
                  <a:pt x="1903108" y="9406"/>
                  <a:pt x="2114952" y="0"/>
                </a:cubicBezTo>
                <a:cubicBezTo>
                  <a:pt x="2142001" y="126808"/>
                  <a:pt x="2114749" y="254487"/>
                  <a:pt x="2114952" y="392711"/>
                </a:cubicBezTo>
                <a:cubicBezTo>
                  <a:pt x="2115155" y="530935"/>
                  <a:pt x="2096014" y="632459"/>
                  <a:pt x="2114952" y="770021"/>
                </a:cubicBezTo>
                <a:cubicBezTo>
                  <a:pt x="1847192" y="781548"/>
                  <a:pt x="1696142" y="709649"/>
                  <a:pt x="1543915" y="770021"/>
                </a:cubicBezTo>
                <a:cubicBezTo>
                  <a:pt x="1391688" y="830393"/>
                  <a:pt x="1251547" y="702620"/>
                  <a:pt x="972878" y="770021"/>
                </a:cubicBezTo>
                <a:cubicBezTo>
                  <a:pt x="694209" y="837422"/>
                  <a:pt x="297310" y="669049"/>
                  <a:pt x="0" y="770021"/>
                </a:cubicBezTo>
                <a:cubicBezTo>
                  <a:pt x="-8941" y="627321"/>
                  <a:pt x="34100" y="527284"/>
                  <a:pt x="0" y="392711"/>
                </a:cubicBezTo>
                <a:cubicBezTo>
                  <a:pt x="-34100" y="258138"/>
                  <a:pt x="20336" y="156531"/>
                  <a:pt x="0" y="0"/>
                </a:cubicBezTo>
                <a:close/>
              </a:path>
              <a:path w="2114952" h="770021" stroke="0" extrusionOk="0">
                <a:moveTo>
                  <a:pt x="0" y="0"/>
                </a:moveTo>
                <a:cubicBezTo>
                  <a:pt x="241424" y="-39210"/>
                  <a:pt x="347876" y="26459"/>
                  <a:pt x="507588" y="0"/>
                </a:cubicBezTo>
                <a:cubicBezTo>
                  <a:pt x="667300" y="-26459"/>
                  <a:pt x="850936" y="31213"/>
                  <a:pt x="972878" y="0"/>
                </a:cubicBezTo>
                <a:cubicBezTo>
                  <a:pt x="1094820" y="-31213"/>
                  <a:pt x="1300183" y="54090"/>
                  <a:pt x="1543915" y="0"/>
                </a:cubicBezTo>
                <a:cubicBezTo>
                  <a:pt x="1787647" y="-54090"/>
                  <a:pt x="1917037" y="0"/>
                  <a:pt x="2114952" y="0"/>
                </a:cubicBezTo>
                <a:cubicBezTo>
                  <a:pt x="2153584" y="103520"/>
                  <a:pt x="2079560" y="298844"/>
                  <a:pt x="2114952" y="377310"/>
                </a:cubicBezTo>
                <a:cubicBezTo>
                  <a:pt x="2150344" y="455776"/>
                  <a:pt x="2079757" y="578297"/>
                  <a:pt x="2114952" y="770021"/>
                </a:cubicBezTo>
                <a:cubicBezTo>
                  <a:pt x="1894236" y="831973"/>
                  <a:pt x="1848616" y="708572"/>
                  <a:pt x="1586214" y="770021"/>
                </a:cubicBezTo>
                <a:cubicBezTo>
                  <a:pt x="1323812" y="831470"/>
                  <a:pt x="1137123" y="704635"/>
                  <a:pt x="1015177" y="770021"/>
                </a:cubicBezTo>
                <a:cubicBezTo>
                  <a:pt x="893231" y="835407"/>
                  <a:pt x="719169" y="745492"/>
                  <a:pt x="549888" y="770021"/>
                </a:cubicBezTo>
                <a:cubicBezTo>
                  <a:pt x="380607" y="794550"/>
                  <a:pt x="136526" y="753480"/>
                  <a:pt x="0" y="770021"/>
                </a:cubicBezTo>
                <a:cubicBezTo>
                  <a:pt x="-4378" y="671585"/>
                  <a:pt x="44353" y="480262"/>
                  <a:pt x="0" y="385011"/>
                </a:cubicBezTo>
                <a:cubicBezTo>
                  <a:pt x="-44353" y="289760"/>
                  <a:pt x="44680" y="151628"/>
                  <a:pt x="0" y="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schemeClr val="tx1"/>
                </a:solidFill>
                <a:latin typeface="Gabriola" pitchFamily="82" charset="0"/>
              </a:rPr>
              <a:t>N = 9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7FE3CF4-C194-5979-894E-CFB4BA1DBEF9}"/>
              </a:ext>
            </a:extLst>
          </p:cNvPr>
          <p:cNvSpPr/>
          <p:nvPr/>
        </p:nvSpPr>
        <p:spPr>
          <a:xfrm>
            <a:off x="8116526" y="6003758"/>
            <a:ext cx="2114952" cy="770021"/>
          </a:xfrm>
          <a:custGeom>
            <a:avLst/>
            <a:gdLst>
              <a:gd name="csX0" fmla="*/ 0 w 2114952"/>
              <a:gd name="csY0" fmla="*/ 0 h 770021"/>
              <a:gd name="csX1" fmla="*/ 507588 w 2114952"/>
              <a:gd name="csY1" fmla="*/ 0 h 770021"/>
              <a:gd name="csX2" fmla="*/ 1036326 w 2114952"/>
              <a:gd name="csY2" fmla="*/ 0 h 770021"/>
              <a:gd name="csX3" fmla="*/ 1586214 w 2114952"/>
              <a:gd name="csY3" fmla="*/ 0 h 770021"/>
              <a:gd name="csX4" fmla="*/ 2114952 w 2114952"/>
              <a:gd name="csY4" fmla="*/ 0 h 770021"/>
              <a:gd name="csX5" fmla="*/ 2114952 w 2114952"/>
              <a:gd name="csY5" fmla="*/ 392711 h 770021"/>
              <a:gd name="csX6" fmla="*/ 2114952 w 2114952"/>
              <a:gd name="csY6" fmla="*/ 770021 h 770021"/>
              <a:gd name="csX7" fmla="*/ 1543915 w 2114952"/>
              <a:gd name="csY7" fmla="*/ 770021 h 770021"/>
              <a:gd name="csX8" fmla="*/ 972878 w 2114952"/>
              <a:gd name="csY8" fmla="*/ 770021 h 770021"/>
              <a:gd name="csX9" fmla="*/ 0 w 2114952"/>
              <a:gd name="csY9" fmla="*/ 770021 h 770021"/>
              <a:gd name="csX10" fmla="*/ 0 w 2114952"/>
              <a:gd name="csY10" fmla="*/ 392711 h 770021"/>
              <a:gd name="csX11" fmla="*/ 0 w 2114952"/>
              <a:gd name="csY11" fmla="*/ 0 h 77002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2114952" h="770021" fill="none" extrusionOk="0">
                <a:moveTo>
                  <a:pt x="0" y="0"/>
                </a:moveTo>
                <a:cubicBezTo>
                  <a:pt x="183504" y="-3807"/>
                  <a:pt x="317853" y="28820"/>
                  <a:pt x="507588" y="0"/>
                </a:cubicBezTo>
                <a:cubicBezTo>
                  <a:pt x="697323" y="-28820"/>
                  <a:pt x="867080" y="20372"/>
                  <a:pt x="1036326" y="0"/>
                </a:cubicBezTo>
                <a:cubicBezTo>
                  <a:pt x="1205572" y="-20372"/>
                  <a:pt x="1320792" y="53098"/>
                  <a:pt x="1586214" y="0"/>
                </a:cubicBezTo>
                <a:cubicBezTo>
                  <a:pt x="1851636" y="-53098"/>
                  <a:pt x="1903108" y="9406"/>
                  <a:pt x="2114952" y="0"/>
                </a:cubicBezTo>
                <a:cubicBezTo>
                  <a:pt x="2142001" y="126808"/>
                  <a:pt x="2114749" y="254487"/>
                  <a:pt x="2114952" y="392711"/>
                </a:cubicBezTo>
                <a:cubicBezTo>
                  <a:pt x="2115155" y="530935"/>
                  <a:pt x="2096014" y="632459"/>
                  <a:pt x="2114952" y="770021"/>
                </a:cubicBezTo>
                <a:cubicBezTo>
                  <a:pt x="1847192" y="781548"/>
                  <a:pt x="1696142" y="709649"/>
                  <a:pt x="1543915" y="770021"/>
                </a:cubicBezTo>
                <a:cubicBezTo>
                  <a:pt x="1391688" y="830393"/>
                  <a:pt x="1251547" y="702620"/>
                  <a:pt x="972878" y="770021"/>
                </a:cubicBezTo>
                <a:cubicBezTo>
                  <a:pt x="694209" y="837422"/>
                  <a:pt x="297310" y="669049"/>
                  <a:pt x="0" y="770021"/>
                </a:cubicBezTo>
                <a:cubicBezTo>
                  <a:pt x="-8941" y="627321"/>
                  <a:pt x="34100" y="527284"/>
                  <a:pt x="0" y="392711"/>
                </a:cubicBezTo>
                <a:cubicBezTo>
                  <a:pt x="-34100" y="258138"/>
                  <a:pt x="20336" y="156531"/>
                  <a:pt x="0" y="0"/>
                </a:cubicBezTo>
                <a:close/>
              </a:path>
              <a:path w="2114952" h="770021" stroke="0" extrusionOk="0">
                <a:moveTo>
                  <a:pt x="0" y="0"/>
                </a:moveTo>
                <a:cubicBezTo>
                  <a:pt x="241424" y="-39210"/>
                  <a:pt x="347876" y="26459"/>
                  <a:pt x="507588" y="0"/>
                </a:cubicBezTo>
                <a:cubicBezTo>
                  <a:pt x="667300" y="-26459"/>
                  <a:pt x="850936" y="31213"/>
                  <a:pt x="972878" y="0"/>
                </a:cubicBezTo>
                <a:cubicBezTo>
                  <a:pt x="1094820" y="-31213"/>
                  <a:pt x="1300183" y="54090"/>
                  <a:pt x="1543915" y="0"/>
                </a:cubicBezTo>
                <a:cubicBezTo>
                  <a:pt x="1787647" y="-54090"/>
                  <a:pt x="1917037" y="0"/>
                  <a:pt x="2114952" y="0"/>
                </a:cubicBezTo>
                <a:cubicBezTo>
                  <a:pt x="2153584" y="103520"/>
                  <a:pt x="2079560" y="298844"/>
                  <a:pt x="2114952" y="377310"/>
                </a:cubicBezTo>
                <a:cubicBezTo>
                  <a:pt x="2150344" y="455776"/>
                  <a:pt x="2079757" y="578297"/>
                  <a:pt x="2114952" y="770021"/>
                </a:cubicBezTo>
                <a:cubicBezTo>
                  <a:pt x="1894236" y="831973"/>
                  <a:pt x="1848616" y="708572"/>
                  <a:pt x="1586214" y="770021"/>
                </a:cubicBezTo>
                <a:cubicBezTo>
                  <a:pt x="1323812" y="831470"/>
                  <a:pt x="1137123" y="704635"/>
                  <a:pt x="1015177" y="770021"/>
                </a:cubicBezTo>
                <a:cubicBezTo>
                  <a:pt x="893231" y="835407"/>
                  <a:pt x="719169" y="745492"/>
                  <a:pt x="549888" y="770021"/>
                </a:cubicBezTo>
                <a:cubicBezTo>
                  <a:pt x="380607" y="794550"/>
                  <a:pt x="136526" y="753480"/>
                  <a:pt x="0" y="770021"/>
                </a:cubicBezTo>
                <a:cubicBezTo>
                  <a:pt x="-4378" y="671585"/>
                  <a:pt x="44353" y="480262"/>
                  <a:pt x="0" y="385011"/>
                </a:cubicBezTo>
                <a:cubicBezTo>
                  <a:pt x="-44353" y="289760"/>
                  <a:pt x="44680" y="151628"/>
                  <a:pt x="0" y="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schemeClr val="tx1"/>
                </a:solidFill>
                <a:latin typeface="Gabriola" pitchFamily="82" charset="0"/>
              </a:rPr>
              <a:t>N = 10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5F1F0C4-EACC-0067-4677-33B47C0A585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1027" r="37932"/>
          <a:stretch>
            <a:fillRect/>
          </a:stretch>
        </p:blipFill>
        <p:spPr>
          <a:xfrm>
            <a:off x="700715" y="4861710"/>
            <a:ext cx="4824108" cy="883577"/>
          </a:xfrm>
          <a:prstGeom prst="rect">
            <a:avLst/>
          </a:prstGeom>
          <a:ln w="22225">
            <a:solidFill>
              <a:schemeClr val="accent1">
                <a:shade val="15000"/>
              </a:schemeClr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4554901-B937-CE90-9405-32144483E8C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5824" t="10984" r="6323" b="8736"/>
          <a:stretch>
            <a:fillRect/>
          </a:stretch>
        </p:blipFill>
        <p:spPr>
          <a:xfrm>
            <a:off x="6856721" y="4861710"/>
            <a:ext cx="4634563" cy="895394"/>
          </a:xfrm>
          <a:prstGeom prst="rect">
            <a:avLst/>
          </a:prstGeom>
          <a:ln w="22225">
            <a:solidFill>
              <a:schemeClr val="accent1">
                <a:shade val="1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56910898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8001E6-DB8D-67A3-FAFA-4B1DAE478F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FD8879-6835-B4DE-9992-8FBE753408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102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8800" dirty="0">
                <a:latin typeface="Gabriola" pitchFamily="82" charset="0"/>
              </a:rPr>
              <a:t>Takeaways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69272F4-ECE5-66FB-F4CE-D2B5FAA0FA06}"/>
              </a:ext>
            </a:extLst>
          </p:cNvPr>
          <p:cNvSpPr/>
          <p:nvPr/>
        </p:nvSpPr>
        <p:spPr>
          <a:xfrm>
            <a:off x="731520" y="1311750"/>
            <a:ext cx="617220" cy="723266"/>
          </a:xfrm>
          <a:custGeom>
            <a:avLst/>
            <a:gdLst>
              <a:gd name="csX0" fmla="*/ 0 w 617220"/>
              <a:gd name="csY0" fmla="*/ 0 h 723266"/>
              <a:gd name="csX1" fmla="*/ 320954 w 617220"/>
              <a:gd name="csY1" fmla="*/ 0 h 723266"/>
              <a:gd name="csX2" fmla="*/ 617220 w 617220"/>
              <a:gd name="csY2" fmla="*/ 0 h 723266"/>
              <a:gd name="csX3" fmla="*/ 617220 w 617220"/>
              <a:gd name="csY3" fmla="*/ 339935 h 723266"/>
              <a:gd name="csX4" fmla="*/ 617220 w 617220"/>
              <a:gd name="csY4" fmla="*/ 723266 h 723266"/>
              <a:gd name="csX5" fmla="*/ 320954 w 617220"/>
              <a:gd name="csY5" fmla="*/ 723266 h 723266"/>
              <a:gd name="csX6" fmla="*/ 0 w 617220"/>
              <a:gd name="csY6" fmla="*/ 723266 h 723266"/>
              <a:gd name="csX7" fmla="*/ 0 w 617220"/>
              <a:gd name="csY7" fmla="*/ 368866 h 723266"/>
              <a:gd name="csX8" fmla="*/ 0 w 617220"/>
              <a:gd name="csY8" fmla="*/ 0 h 72326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617220" h="723266" fill="none" extrusionOk="0">
                <a:moveTo>
                  <a:pt x="0" y="0"/>
                </a:moveTo>
                <a:cubicBezTo>
                  <a:pt x="67221" y="-34561"/>
                  <a:pt x="180085" y="25194"/>
                  <a:pt x="320954" y="0"/>
                </a:cubicBezTo>
                <a:cubicBezTo>
                  <a:pt x="461823" y="-25194"/>
                  <a:pt x="515923" y="4520"/>
                  <a:pt x="617220" y="0"/>
                </a:cubicBezTo>
                <a:cubicBezTo>
                  <a:pt x="642542" y="107732"/>
                  <a:pt x="591678" y="179852"/>
                  <a:pt x="617220" y="339935"/>
                </a:cubicBezTo>
                <a:cubicBezTo>
                  <a:pt x="642762" y="500018"/>
                  <a:pt x="613570" y="537269"/>
                  <a:pt x="617220" y="723266"/>
                </a:cubicBezTo>
                <a:cubicBezTo>
                  <a:pt x="545364" y="752139"/>
                  <a:pt x="392878" y="695345"/>
                  <a:pt x="320954" y="723266"/>
                </a:cubicBezTo>
                <a:cubicBezTo>
                  <a:pt x="249030" y="751187"/>
                  <a:pt x="69603" y="690570"/>
                  <a:pt x="0" y="723266"/>
                </a:cubicBezTo>
                <a:cubicBezTo>
                  <a:pt x="-32552" y="605060"/>
                  <a:pt x="15756" y="534524"/>
                  <a:pt x="0" y="368866"/>
                </a:cubicBezTo>
                <a:cubicBezTo>
                  <a:pt x="-15756" y="203208"/>
                  <a:pt x="29672" y="127187"/>
                  <a:pt x="0" y="0"/>
                </a:cubicBezTo>
                <a:close/>
              </a:path>
              <a:path w="617220" h="723266" stroke="0" extrusionOk="0">
                <a:moveTo>
                  <a:pt x="0" y="0"/>
                </a:moveTo>
                <a:cubicBezTo>
                  <a:pt x="147900" y="-16340"/>
                  <a:pt x="194145" y="23613"/>
                  <a:pt x="302438" y="0"/>
                </a:cubicBezTo>
                <a:cubicBezTo>
                  <a:pt x="410731" y="-23613"/>
                  <a:pt x="523146" y="10216"/>
                  <a:pt x="617220" y="0"/>
                </a:cubicBezTo>
                <a:cubicBezTo>
                  <a:pt x="648313" y="133413"/>
                  <a:pt x="575505" y="285842"/>
                  <a:pt x="617220" y="376098"/>
                </a:cubicBezTo>
                <a:cubicBezTo>
                  <a:pt x="658935" y="466354"/>
                  <a:pt x="580183" y="556881"/>
                  <a:pt x="617220" y="723266"/>
                </a:cubicBezTo>
                <a:cubicBezTo>
                  <a:pt x="548810" y="726832"/>
                  <a:pt x="380806" y="718062"/>
                  <a:pt x="320954" y="723266"/>
                </a:cubicBezTo>
                <a:cubicBezTo>
                  <a:pt x="261102" y="728470"/>
                  <a:pt x="73432" y="691602"/>
                  <a:pt x="0" y="723266"/>
                </a:cubicBezTo>
                <a:cubicBezTo>
                  <a:pt x="-35530" y="557651"/>
                  <a:pt x="30131" y="540470"/>
                  <a:pt x="0" y="376098"/>
                </a:cubicBezTo>
                <a:cubicBezTo>
                  <a:pt x="-30131" y="211726"/>
                  <a:pt x="9455" y="159915"/>
                  <a:pt x="0" y="0"/>
                </a:cubicBez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dirty="0">
                <a:solidFill>
                  <a:schemeClr val="tx1"/>
                </a:solidFill>
                <a:latin typeface="Gabriola" pitchFamily="82" charset="0"/>
              </a:rPr>
              <a:t>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5FF0509-E325-3F49-A0B3-5DDC78681B05}"/>
              </a:ext>
            </a:extLst>
          </p:cNvPr>
          <p:cNvSpPr/>
          <p:nvPr/>
        </p:nvSpPr>
        <p:spPr>
          <a:xfrm>
            <a:off x="731520" y="2416055"/>
            <a:ext cx="617220" cy="723266"/>
          </a:xfrm>
          <a:custGeom>
            <a:avLst/>
            <a:gdLst>
              <a:gd name="csX0" fmla="*/ 0 w 617220"/>
              <a:gd name="csY0" fmla="*/ 0 h 723266"/>
              <a:gd name="csX1" fmla="*/ 320954 w 617220"/>
              <a:gd name="csY1" fmla="*/ 0 h 723266"/>
              <a:gd name="csX2" fmla="*/ 617220 w 617220"/>
              <a:gd name="csY2" fmla="*/ 0 h 723266"/>
              <a:gd name="csX3" fmla="*/ 617220 w 617220"/>
              <a:gd name="csY3" fmla="*/ 339935 h 723266"/>
              <a:gd name="csX4" fmla="*/ 617220 w 617220"/>
              <a:gd name="csY4" fmla="*/ 723266 h 723266"/>
              <a:gd name="csX5" fmla="*/ 320954 w 617220"/>
              <a:gd name="csY5" fmla="*/ 723266 h 723266"/>
              <a:gd name="csX6" fmla="*/ 0 w 617220"/>
              <a:gd name="csY6" fmla="*/ 723266 h 723266"/>
              <a:gd name="csX7" fmla="*/ 0 w 617220"/>
              <a:gd name="csY7" fmla="*/ 368866 h 723266"/>
              <a:gd name="csX8" fmla="*/ 0 w 617220"/>
              <a:gd name="csY8" fmla="*/ 0 h 72326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617220" h="723266" fill="none" extrusionOk="0">
                <a:moveTo>
                  <a:pt x="0" y="0"/>
                </a:moveTo>
                <a:cubicBezTo>
                  <a:pt x="67221" y="-34561"/>
                  <a:pt x="180085" y="25194"/>
                  <a:pt x="320954" y="0"/>
                </a:cubicBezTo>
                <a:cubicBezTo>
                  <a:pt x="461823" y="-25194"/>
                  <a:pt x="515923" y="4520"/>
                  <a:pt x="617220" y="0"/>
                </a:cubicBezTo>
                <a:cubicBezTo>
                  <a:pt x="642542" y="107732"/>
                  <a:pt x="591678" y="179852"/>
                  <a:pt x="617220" y="339935"/>
                </a:cubicBezTo>
                <a:cubicBezTo>
                  <a:pt x="642762" y="500018"/>
                  <a:pt x="613570" y="537269"/>
                  <a:pt x="617220" y="723266"/>
                </a:cubicBezTo>
                <a:cubicBezTo>
                  <a:pt x="545364" y="752139"/>
                  <a:pt x="392878" y="695345"/>
                  <a:pt x="320954" y="723266"/>
                </a:cubicBezTo>
                <a:cubicBezTo>
                  <a:pt x="249030" y="751187"/>
                  <a:pt x="69603" y="690570"/>
                  <a:pt x="0" y="723266"/>
                </a:cubicBezTo>
                <a:cubicBezTo>
                  <a:pt x="-32552" y="605060"/>
                  <a:pt x="15756" y="534524"/>
                  <a:pt x="0" y="368866"/>
                </a:cubicBezTo>
                <a:cubicBezTo>
                  <a:pt x="-15756" y="203208"/>
                  <a:pt x="29672" y="127187"/>
                  <a:pt x="0" y="0"/>
                </a:cubicBezTo>
                <a:close/>
              </a:path>
              <a:path w="617220" h="723266" stroke="0" extrusionOk="0">
                <a:moveTo>
                  <a:pt x="0" y="0"/>
                </a:moveTo>
                <a:cubicBezTo>
                  <a:pt x="147900" y="-16340"/>
                  <a:pt x="194145" y="23613"/>
                  <a:pt x="302438" y="0"/>
                </a:cubicBezTo>
                <a:cubicBezTo>
                  <a:pt x="410731" y="-23613"/>
                  <a:pt x="523146" y="10216"/>
                  <a:pt x="617220" y="0"/>
                </a:cubicBezTo>
                <a:cubicBezTo>
                  <a:pt x="648313" y="133413"/>
                  <a:pt x="575505" y="285842"/>
                  <a:pt x="617220" y="376098"/>
                </a:cubicBezTo>
                <a:cubicBezTo>
                  <a:pt x="658935" y="466354"/>
                  <a:pt x="580183" y="556881"/>
                  <a:pt x="617220" y="723266"/>
                </a:cubicBezTo>
                <a:cubicBezTo>
                  <a:pt x="548810" y="726832"/>
                  <a:pt x="380806" y="718062"/>
                  <a:pt x="320954" y="723266"/>
                </a:cubicBezTo>
                <a:cubicBezTo>
                  <a:pt x="261102" y="728470"/>
                  <a:pt x="73432" y="691602"/>
                  <a:pt x="0" y="723266"/>
                </a:cubicBezTo>
                <a:cubicBezTo>
                  <a:pt x="-35530" y="557651"/>
                  <a:pt x="30131" y="540470"/>
                  <a:pt x="0" y="376098"/>
                </a:cubicBezTo>
                <a:cubicBezTo>
                  <a:pt x="-30131" y="211726"/>
                  <a:pt x="9455" y="159915"/>
                  <a:pt x="0" y="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dirty="0">
                <a:solidFill>
                  <a:schemeClr val="tx1"/>
                </a:solidFill>
                <a:latin typeface="Gabriola" pitchFamily="82" charset="0"/>
              </a:rPr>
              <a:t>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3E7F806-BE3C-F7A7-F5E8-1CA12698C409}"/>
              </a:ext>
            </a:extLst>
          </p:cNvPr>
          <p:cNvSpPr/>
          <p:nvPr/>
        </p:nvSpPr>
        <p:spPr>
          <a:xfrm>
            <a:off x="731520" y="3520360"/>
            <a:ext cx="617220" cy="723266"/>
          </a:xfrm>
          <a:custGeom>
            <a:avLst/>
            <a:gdLst>
              <a:gd name="csX0" fmla="*/ 0 w 617220"/>
              <a:gd name="csY0" fmla="*/ 0 h 723266"/>
              <a:gd name="csX1" fmla="*/ 320954 w 617220"/>
              <a:gd name="csY1" fmla="*/ 0 h 723266"/>
              <a:gd name="csX2" fmla="*/ 617220 w 617220"/>
              <a:gd name="csY2" fmla="*/ 0 h 723266"/>
              <a:gd name="csX3" fmla="*/ 617220 w 617220"/>
              <a:gd name="csY3" fmla="*/ 339935 h 723266"/>
              <a:gd name="csX4" fmla="*/ 617220 w 617220"/>
              <a:gd name="csY4" fmla="*/ 723266 h 723266"/>
              <a:gd name="csX5" fmla="*/ 320954 w 617220"/>
              <a:gd name="csY5" fmla="*/ 723266 h 723266"/>
              <a:gd name="csX6" fmla="*/ 0 w 617220"/>
              <a:gd name="csY6" fmla="*/ 723266 h 723266"/>
              <a:gd name="csX7" fmla="*/ 0 w 617220"/>
              <a:gd name="csY7" fmla="*/ 368866 h 723266"/>
              <a:gd name="csX8" fmla="*/ 0 w 617220"/>
              <a:gd name="csY8" fmla="*/ 0 h 72326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617220" h="723266" fill="none" extrusionOk="0">
                <a:moveTo>
                  <a:pt x="0" y="0"/>
                </a:moveTo>
                <a:cubicBezTo>
                  <a:pt x="67221" y="-34561"/>
                  <a:pt x="180085" y="25194"/>
                  <a:pt x="320954" y="0"/>
                </a:cubicBezTo>
                <a:cubicBezTo>
                  <a:pt x="461823" y="-25194"/>
                  <a:pt x="515923" y="4520"/>
                  <a:pt x="617220" y="0"/>
                </a:cubicBezTo>
                <a:cubicBezTo>
                  <a:pt x="642542" y="107732"/>
                  <a:pt x="591678" y="179852"/>
                  <a:pt x="617220" y="339935"/>
                </a:cubicBezTo>
                <a:cubicBezTo>
                  <a:pt x="642762" y="500018"/>
                  <a:pt x="613570" y="537269"/>
                  <a:pt x="617220" y="723266"/>
                </a:cubicBezTo>
                <a:cubicBezTo>
                  <a:pt x="545364" y="752139"/>
                  <a:pt x="392878" y="695345"/>
                  <a:pt x="320954" y="723266"/>
                </a:cubicBezTo>
                <a:cubicBezTo>
                  <a:pt x="249030" y="751187"/>
                  <a:pt x="69603" y="690570"/>
                  <a:pt x="0" y="723266"/>
                </a:cubicBezTo>
                <a:cubicBezTo>
                  <a:pt x="-32552" y="605060"/>
                  <a:pt x="15756" y="534524"/>
                  <a:pt x="0" y="368866"/>
                </a:cubicBezTo>
                <a:cubicBezTo>
                  <a:pt x="-15756" y="203208"/>
                  <a:pt x="29672" y="127187"/>
                  <a:pt x="0" y="0"/>
                </a:cubicBezTo>
                <a:close/>
              </a:path>
              <a:path w="617220" h="723266" stroke="0" extrusionOk="0">
                <a:moveTo>
                  <a:pt x="0" y="0"/>
                </a:moveTo>
                <a:cubicBezTo>
                  <a:pt x="147900" y="-16340"/>
                  <a:pt x="194145" y="23613"/>
                  <a:pt x="302438" y="0"/>
                </a:cubicBezTo>
                <a:cubicBezTo>
                  <a:pt x="410731" y="-23613"/>
                  <a:pt x="523146" y="10216"/>
                  <a:pt x="617220" y="0"/>
                </a:cubicBezTo>
                <a:cubicBezTo>
                  <a:pt x="648313" y="133413"/>
                  <a:pt x="575505" y="285842"/>
                  <a:pt x="617220" y="376098"/>
                </a:cubicBezTo>
                <a:cubicBezTo>
                  <a:pt x="658935" y="466354"/>
                  <a:pt x="580183" y="556881"/>
                  <a:pt x="617220" y="723266"/>
                </a:cubicBezTo>
                <a:cubicBezTo>
                  <a:pt x="548810" y="726832"/>
                  <a:pt x="380806" y="718062"/>
                  <a:pt x="320954" y="723266"/>
                </a:cubicBezTo>
                <a:cubicBezTo>
                  <a:pt x="261102" y="728470"/>
                  <a:pt x="73432" y="691602"/>
                  <a:pt x="0" y="723266"/>
                </a:cubicBezTo>
                <a:cubicBezTo>
                  <a:pt x="-35530" y="557651"/>
                  <a:pt x="30131" y="540470"/>
                  <a:pt x="0" y="376098"/>
                </a:cubicBezTo>
                <a:cubicBezTo>
                  <a:pt x="-30131" y="211726"/>
                  <a:pt x="9455" y="159915"/>
                  <a:pt x="0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dirty="0">
                <a:solidFill>
                  <a:schemeClr val="tx1"/>
                </a:solidFill>
                <a:latin typeface="Gabriola" pitchFamily="82" charset="0"/>
              </a:rPr>
              <a:t>3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E6F5927-9239-FE5F-F170-668E590AB591}"/>
              </a:ext>
            </a:extLst>
          </p:cNvPr>
          <p:cNvSpPr/>
          <p:nvPr/>
        </p:nvSpPr>
        <p:spPr>
          <a:xfrm>
            <a:off x="708660" y="4554140"/>
            <a:ext cx="617220" cy="723266"/>
          </a:xfrm>
          <a:custGeom>
            <a:avLst/>
            <a:gdLst>
              <a:gd name="csX0" fmla="*/ 0 w 617220"/>
              <a:gd name="csY0" fmla="*/ 0 h 723266"/>
              <a:gd name="csX1" fmla="*/ 320954 w 617220"/>
              <a:gd name="csY1" fmla="*/ 0 h 723266"/>
              <a:gd name="csX2" fmla="*/ 617220 w 617220"/>
              <a:gd name="csY2" fmla="*/ 0 h 723266"/>
              <a:gd name="csX3" fmla="*/ 617220 w 617220"/>
              <a:gd name="csY3" fmla="*/ 339935 h 723266"/>
              <a:gd name="csX4" fmla="*/ 617220 w 617220"/>
              <a:gd name="csY4" fmla="*/ 723266 h 723266"/>
              <a:gd name="csX5" fmla="*/ 320954 w 617220"/>
              <a:gd name="csY5" fmla="*/ 723266 h 723266"/>
              <a:gd name="csX6" fmla="*/ 0 w 617220"/>
              <a:gd name="csY6" fmla="*/ 723266 h 723266"/>
              <a:gd name="csX7" fmla="*/ 0 w 617220"/>
              <a:gd name="csY7" fmla="*/ 368866 h 723266"/>
              <a:gd name="csX8" fmla="*/ 0 w 617220"/>
              <a:gd name="csY8" fmla="*/ 0 h 72326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617220" h="723266" fill="none" extrusionOk="0">
                <a:moveTo>
                  <a:pt x="0" y="0"/>
                </a:moveTo>
                <a:cubicBezTo>
                  <a:pt x="67221" y="-34561"/>
                  <a:pt x="180085" y="25194"/>
                  <a:pt x="320954" y="0"/>
                </a:cubicBezTo>
                <a:cubicBezTo>
                  <a:pt x="461823" y="-25194"/>
                  <a:pt x="515923" y="4520"/>
                  <a:pt x="617220" y="0"/>
                </a:cubicBezTo>
                <a:cubicBezTo>
                  <a:pt x="642542" y="107732"/>
                  <a:pt x="591678" y="179852"/>
                  <a:pt x="617220" y="339935"/>
                </a:cubicBezTo>
                <a:cubicBezTo>
                  <a:pt x="642762" y="500018"/>
                  <a:pt x="613570" y="537269"/>
                  <a:pt x="617220" y="723266"/>
                </a:cubicBezTo>
                <a:cubicBezTo>
                  <a:pt x="545364" y="752139"/>
                  <a:pt x="392878" y="695345"/>
                  <a:pt x="320954" y="723266"/>
                </a:cubicBezTo>
                <a:cubicBezTo>
                  <a:pt x="249030" y="751187"/>
                  <a:pt x="69603" y="690570"/>
                  <a:pt x="0" y="723266"/>
                </a:cubicBezTo>
                <a:cubicBezTo>
                  <a:pt x="-32552" y="605060"/>
                  <a:pt x="15756" y="534524"/>
                  <a:pt x="0" y="368866"/>
                </a:cubicBezTo>
                <a:cubicBezTo>
                  <a:pt x="-15756" y="203208"/>
                  <a:pt x="29672" y="127187"/>
                  <a:pt x="0" y="0"/>
                </a:cubicBezTo>
                <a:close/>
              </a:path>
              <a:path w="617220" h="723266" stroke="0" extrusionOk="0">
                <a:moveTo>
                  <a:pt x="0" y="0"/>
                </a:moveTo>
                <a:cubicBezTo>
                  <a:pt x="147900" y="-16340"/>
                  <a:pt x="194145" y="23613"/>
                  <a:pt x="302438" y="0"/>
                </a:cubicBezTo>
                <a:cubicBezTo>
                  <a:pt x="410731" y="-23613"/>
                  <a:pt x="523146" y="10216"/>
                  <a:pt x="617220" y="0"/>
                </a:cubicBezTo>
                <a:cubicBezTo>
                  <a:pt x="648313" y="133413"/>
                  <a:pt x="575505" y="285842"/>
                  <a:pt x="617220" y="376098"/>
                </a:cubicBezTo>
                <a:cubicBezTo>
                  <a:pt x="658935" y="466354"/>
                  <a:pt x="580183" y="556881"/>
                  <a:pt x="617220" y="723266"/>
                </a:cubicBezTo>
                <a:cubicBezTo>
                  <a:pt x="548810" y="726832"/>
                  <a:pt x="380806" y="718062"/>
                  <a:pt x="320954" y="723266"/>
                </a:cubicBezTo>
                <a:cubicBezTo>
                  <a:pt x="261102" y="728470"/>
                  <a:pt x="73432" y="691602"/>
                  <a:pt x="0" y="723266"/>
                </a:cubicBezTo>
                <a:cubicBezTo>
                  <a:pt x="-35530" y="557651"/>
                  <a:pt x="30131" y="540470"/>
                  <a:pt x="0" y="376098"/>
                </a:cubicBezTo>
                <a:cubicBezTo>
                  <a:pt x="-30131" y="211726"/>
                  <a:pt x="9455" y="159915"/>
                  <a:pt x="0" y="0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dirty="0">
                <a:solidFill>
                  <a:schemeClr val="tx1"/>
                </a:solidFill>
                <a:latin typeface="Gabriola" pitchFamily="82" charset="0"/>
              </a:rPr>
              <a:t>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6B918ED-4AD6-E236-A056-A14F773DF0D3}"/>
              </a:ext>
            </a:extLst>
          </p:cNvPr>
          <p:cNvSpPr/>
          <p:nvPr/>
        </p:nvSpPr>
        <p:spPr>
          <a:xfrm>
            <a:off x="708660" y="5658445"/>
            <a:ext cx="617220" cy="723266"/>
          </a:xfrm>
          <a:custGeom>
            <a:avLst/>
            <a:gdLst>
              <a:gd name="csX0" fmla="*/ 0 w 617220"/>
              <a:gd name="csY0" fmla="*/ 0 h 723266"/>
              <a:gd name="csX1" fmla="*/ 320954 w 617220"/>
              <a:gd name="csY1" fmla="*/ 0 h 723266"/>
              <a:gd name="csX2" fmla="*/ 617220 w 617220"/>
              <a:gd name="csY2" fmla="*/ 0 h 723266"/>
              <a:gd name="csX3" fmla="*/ 617220 w 617220"/>
              <a:gd name="csY3" fmla="*/ 339935 h 723266"/>
              <a:gd name="csX4" fmla="*/ 617220 w 617220"/>
              <a:gd name="csY4" fmla="*/ 723266 h 723266"/>
              <a:gd name="csX5" fmla="*/ 320954 w 617220"/>
              <a:gd name="csY5" fmla="*/ 723266 h 723266"/>
              <a:gd name="csX6" fmla="*/ 0 w 617220"/>
              <a:gd name="csY6" fmla="*/ 723266 h 723266"/>
              <a:gd name="csX7" fmla="*/ 0 w 617220"/>
              <a:gd name="csY7" fmla="*/ 368866 h 723266"/>
              <a:gd name="csX8" fmla="*/ 0 w 617220"/>
              <a:gd name="csY8" fmla="*/ 0 h 72326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617220" h="723266" fill="none" extrusionOk="0">
                <a:moveTo>
                  <a:pt x="0" y="0"/>
                </a:moveTo>
                <a:cubicBezTo>
                  <a:pt x="67221" y="-34561"/>
                  <a:pt x="180085" y="25194"/>
                  <a:pt x="320954" y="0"/>
                </a:cubicBezTo>
                <a:cubicBezTo>
                  <a:pt x="461823" y="-25194"/>
                  <a:pt x="515923" y="4520"/>
                  <a:pt x="617220" y="0"/>
                </a:cubicBezTo>
                <a:cubicBezTo>
                  <a:pt x="642542" y="107732"/>
                  <a:pt x="591678" y="179852"/>
                  <a:pt x="617220" y="339935"/>
                </a:cubicBezTo>
                <a:cubicBezTo>
                  <a:pt x="642762" y="500018"/>
                  <a:pt x="613570" y="537269"/>
                  <a:pt x="617220" y="723266"/>
                </a:cubicBezTo>
                <a:cubicBezTo>
                  <a:pt x="545364" y="752139"/>
                  <a:pt x="392878" y="695345"/>
                  <a:pt x="320954" y="723266"/>
                </a:cubicBezTo>
                <a:cubicBezTo>
                  <a:pt x="249030" y="751187"/>
                  <a:pt x="69603" y="690570"/>
                  <a:pt x="0" y="723266"/>
                </a:cubicBezTo>
                <a:cubicBezTo>
                  <a:pt x="-32552" y="605060"/>
                  <a:pt x="15756" y="534524"/>
                  <a:pt x="0" y="368866"/>
                </a:cubicBezTo>
                <a:cubicBezTo>
                  <a:pt x="-15756" y="203208"/>
                  <a:pt x="29672" y="127187"/>
                  <a:pt x="0" y="0"/>
                </a:cubicBezTo>
                <a:close/>
              </a:path>
              <a:path w="617220" h="723266" stroke="0" extrusionOk="0">
                <a:moveTo>
                  <a:pt x="0" y="0"/>
                </a:moveTo>
                <a:cubicBezTo>
                  <a:pt x="147900" y="-16340"/>
                  <a:pt x="194145" y="23613"/>
                  <a:pt x="302438" y="0"/>
                </a:cubicBezTo>
                <a:cubicBezTo>
                  <a:pt x="410731" y="-23613"/>
                  <a:pt x="523146" y="10216"/>
                  <a:pt x="617220" y="0"/>
                </a:cubicBezTo>
                <a:cubicBezTo>
                  <a:pt x="648313" y="133413"/>
                  <a:pt x="575505" y="285842"/>
                  <a:pt x="617220" y="376098"/>
                </a:cubicBezTo>
                <a:cubicBezTo>
                  <a:pt x="658935" y="466354"/>
                  <a:pt x="580183" y="556881"/>
                  <a:pt x="617220" y="723266"/>
                </a:cubicBezTo>
                <a:cubicBezTo>
                  <a:pt x="548810" y="726832"/>
                  <a:pt x="380806" y="718062"/>
                  <a:pt x="320954" y="723266"/>
                </a:cubicBezTo>
                <a:cubicBezTo>
                  <a:pt x="261102" y="728470"/>
                  <a:pt x="73432" y="691602"/>
                  <a:pt x="0" y="723266"/>
                </a:cubicBezTo>
                <a:cubicBezTo>
                  <a:pt x="-35530" y="557651"/>
                  <a:pt x="30131" y="540470"/>
                  <a:pt x="0" y="376098"/>
                </a:cubicBezTo>
                <a:cubicBezTo>
                  <a:pt x="-30131" y="211726"/>
                  <a:pt x="9455" y="159915"/>
                  <a:pt x="0" y="0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dirty="0">
                <a:solidFill>
                  <a:schemeClr val="tx1"/>
                </a:solidFill>
                <a:latin typeface="Gabriola" pitchFamily="82" charset="0"/>
              </a:rPr>
              <a:t>5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FB33C99-C10B-6CBF-AD7A-8F90BF3BA380}"/>
              </a:ext>
            </a:extLst>
          </p:cNvPr>
          <p:cNvSpPr txBox="1"/>
          <p:nvPr/>
        </p:nvSpPr>
        <p:spPr>
          <a:xfrm>
            <a:off x="1565910" y="1319440"/>
            <a:ext cx="63779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Gabriola" pitchFamily="82" charset="0"/>
              </a:rPr>
              <a:t>Encoding choices have a large impact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D2F40B0-8790-145D-7F24-234B3A87A507}"/>
              </a:ext>
            </a:extLst>
          </p:cNvPr>
          <p:cNvSpPr txBox="1"/>
          <p:nvPr/>
        </p:nvSpPr>
        <p:spPr>
          <a:xfrm>
            <a:off x="1565910" y="2431435"/>
            <a:ext cx="63779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Gabriola" pitchFamily="82" charset="0"/>
              </a:rPr>
              <a:t>Clique hints are really useful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0052FBE-C5CE-1FF8-A5B7-133D244E4FA9}"/>
              </a:ext>
            </a:extLst>
          </p:cNvPr>
          <p:cNvSpPr txBox="1"/>
          <p:nvPr/>
        </p:nvSpPr>
        <p:spPr>
          <a:xfrm>
            <a:off x="1565910" y="3543430"/>
            <a:ext cx="856107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Gabriola" pitchFamily="82" charset="0"/>
              </a:rPr>
              <a:t>Consider alternative options for symmetry breaking</a:t>
            </a:r>
          </a:p>
          <a:p>
            <a:endParaRPr lang="en-US" sz="4000" dirty="0">
              <a:latin typeface="Gabriola" pitchFamily="8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1B953E7-10C0-CFC0-B773-CBA33CBADE58}"/>
              </a:ext>
            </a:extLst>
          </p:cNvPr>
          <p:cNvSpPr txBox="1"/>
          <p:nvPr/>
        </p:nvSpPr>
        <p:spPr>
          <a:xfrm>
            <a:off x="1565910" y="4609258"/>
            <a:ext cx="968121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Gabriola" pitchFamily="82" charset="0"/>
              </a:rPr>
              <a:t>What works best for n=9 might be different from n=10</a:t>
            </a:r>
          </a:p>
          <a:p>
            <a:endParaRPr lang="en-US" sz="4000" dirty="0">
              <a:latin typeface="Gabriola" pitchFamily="82" charset="0"/>
            </a:endParaRPr>
          </a:p>
          <a:p>
            <a:endParaRPr lang="en-US" sz="4000" dirty="0">
              <a:latin typeface="Gabriola" pitchFamily="8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F830D94-5EE3-4496-51B6-1B01984B921F}"/>
              </a:ext>
            </a:extLst>
          </p:cNvPr>
          <p:cNvSpPr txBox="1"/>
          <p:nvPr/>
        </p:nvSpPr>
        <p:spPr>
          <a:xfrm>
            <a:off x="1565910" y="5675086"/>
            <a:ext cx="968121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Gabriola" pitchFamily="82" charset="0"/>
              </a:rPr>
              <a:t>Solver are “brittle”</a:t>
            </a:r>
          </a:p>
          <a:p>
            <a:endParaRPr lang="en-US" sz="4000" dirty="0">
              <a:latin typeface="Gabriola" pitchFamily="82" charset="0"/>
            </a:endParaRPr>
          </a:p>
          <a:p>
            <a:endParaRPr lang="en-US" sz="4000" dirty="0">
              <a:latin typeface="Gabriola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679430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5E9F7D-27F0-9AA3-FE3B-EFAC6A7B34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4002" y="276681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6000" dirty="0">
                <a:latin typeface="Gabriola" pitchFamily="82" charset="0"/>
              </a:rPr>
              <a:t>Is row </a:t>
            </a:r>
            <a:r>
              <a:rPr lang="en-US" sz="6000" dirty="0" err="1">
                <a:latin typeface="Gabriola" pitchFamily="82" charset="0"/>
              </a:rPr>
              <a:t>i</a:t>
            </a:r>
            <a:r>
              <a:rPr lang="en-US" sz="6000" dirty="0">
                <a:latin typeface="Gabriola" pitchFamily="82" charset="0"/>
              </a:rPr>
              <a:t> equivalent to row n-i+1?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395C9BE-C687-8DB0-EECB-A7B1C63BE7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1505611"/>
            <a:ext cx="7772400" cy="2923324"/>
          </a:xfrm>
          <a:custGeom>
            <a:avLst/>
            <a:gdLst>
              <a:gd name="csX0" fmla="*/ 0 w 7772400"/>
              <a:gd name="csY0" fmla="*/ 0 h 2923324"/>
              <a:gd name="csX1" fmla="*/ 753325 w 7772400"/>
              <a:gd name="csY1" fmla="*/ 0 h 2923324"/>
              <a:gd name="csX2" fmla="*/ 1195754 w 7772400"/>
              <a:gd name="csY2" fmla="*/ 0 h 2923324"/>
              <a:gd name="csX3" fmla="*/ 1793631 w 7772400"/>
              <a:gd name="csY3" fmla="*/ 0 h 2923324"/>
              <a:gd name="csX4" fmla="*/ 2469232 w 7772400"/>
              <a:gd name="csY4" fmla="*/ 0 h 2923324"/>
              <a:gd name="csX5" fmla="*/ 2833937 w 7772400"/>
              <a:gd name="csY5" fmla="*/ 0 h 2923324"/>
              <a:gd name="csX6" fmla="*/ 3198642 w 7772400"/>
              <a:gd name="csY6" fmla="*/ 0 h 2923324"/>
              <a:gd name="csX7" fmla="*/ 3951966 w 7772400"/>
              <a:gd name="csY7" fmla="*/ 0 h 2923324"/>
              <a:gd name="csX8" fmla="*/ 4549843 w 7772400"/>
              <a:gd name="csY8" fmla="*/ 0 h 2923324"/>
              <a:gd name="csX9" fmla="*/ 4914548 w 7772400"/>
              <a:gd name="csY9" fmla="*/ 0 h 2923324"/>
              <a:gd name="csX10" fmla="*/ 5512425 w 7772400"/>
              <a:gd name="csY10" fmla="*/ 0 h 2923324"/>
              <a:gd name="csX11" fmla="*/ 6265750 w 7772400"/>
              <a:gd name="csY11" fmla="*/ 0 h 2923324"/>
              <a:gd name="csX12" fmla="*/ 6785903 w 7772400"/>
              <a:gd name="csY12" fmla="*/ 0 h 2923324"/>
              <a:gd name="csX13" fmla="*/ 7772400 w 7772400"/>
              <a:gd name="csY13" fmla="*/ 0 h 2923324"/>
              <a:gd name="csX14" fmla="*/ 7772400 w 7772400"/>
              <a:gd name="csY14" fmla="*/ 584665 h 2923324"/>
              <a:gd name="csX15" fmla="*/ 7772400 w 7772400"/>
              <a:gd name="csY15" fmla="*/ 1227796 h 2923324"/>
              <a:gd name="csX16" fmla="*/ 7772400 w 7772400"/>
              <a:gd name="csY16" fmla="*/ 1812461 h 2923324"/>
              <a:gd name="csX17" fmla="*/ 7772400 w 7772400"/>
              <a:gd name="csY17" fmla="*/ 2923324 h 2923324"/>
              <a:gd name="csX18" fmla="*/ 7252247 w 7772400"/>
              <a:gd name="csY18" fmla="*/ 2923324 h 2923324"/>
              <a:gd name="csX19" fmla="*/ 6809818 w 7772400"/>
              <a:gd name="csY19" fmla="*/ 2923324 h 2923324"/>
              <a:gd name="csX20" fmla="*/ 6056493 w 7772400"/>
              <a:gd name="csY20" fmla="*/ 2923324 h 2923324"/>
              <a:gd name="csX21" fmla="*/ 5458616 w 7772400"/>
              <a:gd name="csY21" fmla="*/ 2923324 h 2923324"/>
              <a:gd name="csX22" fmla="*/ 5093911 w 7772400"/>
              <a:gd name="csY22" fmla="*/ 2923324 h 2923324"/>
              <a:gd name="csX23" fmla="*/ 4496034 w 7772400"/>
              <a:gd name="csY23" fmla="*/ 2923324 h 2923324"/>
              <a:gd name="csX24" fmla="*/ 3975882 w 7772400"/>
              <a:gd name="csY24" fmla="*/ 2923324 h 2923324"/>
              <a:gd name="csX25" fmla="*/ 3455729 w 7772400"/>
              <a:gd name="csY25" fmla="*/ 2923324 h 2923324"/>
              <a:gd name="csX26" fmla="*/ 2935576 w 7772400"/>
              <a:gd name="csY26" fmla="*/ 2923324 h 2923324"/>
              <a:gd name="csX27" fmla="*/ 2415423 w 7772400"/>
              <a:gd name="csY27" fmla="*/ 2923324 h 2923324"/>
              <a:gd name="csX28" fmla="*/ 1739822 w 7772400"/>
              <a:gd name="csY28" fmla="*/ 2923324 h 2923324"/>
              <a:gd name="csX29" fmla="*/ 1141945 w 7772400"/>
              <a:gd name="csY29" fmla="*/ 2923324 h 2923324"/>
              <a:gd name="csX30" fmla="*/ 777240 w 7772400"/>
              <a:gd name="csY30" fmla="*/ 2923324 h 2923324"/>
              <a:gd name="csX31" fmla="*/ 0 w 7772400"/>
              <a:gd name="csY31" fmla="*/ 2923324 h 2923324"/>
              <a:gd name="csX32" fmla="*/ 0 w 7772400"/>
              <a:gd name="csY32" fmla="*/ 2309426 h 2923324"/>
              <a:gd name="csX33" fmla="*/ 0 w 7772400"/>
              <a:gd name="csY33" fmla="*/ 1666295 h 2923324"/>
              <a:gd name="csX34" fmla="*/ 0 w 7772400"/>
              <a:gd name="csY34" fmla="*/ 1169330 h 2923324"/>
              <a:gd name="csX35" fmla="*/ 0 w 7772400"/>
              <a:gd name="csY35" fmla="*/ 672365 h 2923324"/>
              <a:gd name="csX36" fmla="*/ 0 w 7772400"/>
              <a:gd name="csY36" fmla="*/ 0 h 292332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</a:cxnLst>
            <a:rect l="l" t="t" r="r" b="b"/>
            <a:pathLst>
              <a:path w="7772400" h="2923324" fill="none" extrusionOk="0">
                <a:moveTo>
                  <a:pt x="0" y="0"/>
                </a:moveTo>
                <a:cubicBezTo>
                  <a:pt x="299806" y="-87902"/>
                  <a:pt x="550181" y="2433"/>
                  <a:pt x="753325" y="0"/>
                </a:cubicBezTo>
                <a:cubicBezTo>
                  <a:pt x="956470" y="-2433"/>
                  <a:pt x="1013556" y="46537"/>
                  <a:pt x="1195754" y="0"/>
                </a:cubicBezTo>
                <a:cubicBezTo>
                  <a:pt x="1377952" y="-46537"/>
                  <a:pt x="1546332" y="23585"/>
                  <a:pt x="1793631" y="0"/>
                </a:cubicBezTo>
                <a:cubicBezTo>
                  <a:pt x="2040930" y="-23585"/>
                  <a:pt x="2221510" y="8853"/>
                  <a:pt x="2469232" y="0"/>
                </a:cubicBezTo>
                <a:cubicBezTo>
                  <a:pt x="2716954" y="-8853"/>
                  <a:pt x="2702871" y="37054"/>
                  <a:pt x="2833937" y="0"/>
                </a:cubicBezTo>
                <a:cubicBezTo>
                  <a:pt x="2965004" y="-37054"/>
                  <a:pt x="3040808" y="15316"/>
                  <a:pt x="3198642" y="0"/>
                </a:cubicBezTo>
                <a:cubicBezTo>
                  <a:pt x="3356477" y="-15316"/>
                  <a:pt x="3704436" y="42072"/>
                  <a:pt x="3951966" y="0"/>
                </a:cubicBezTo>
                <a:cubicBezTo>
                  <a:pt x="4199496" y="-42072"/>
                  <a:pt x="4345955" y="23453"/>
                  <a:pt x="4549843" y="0"/>
                </a:cubicBezTo>
                <a:cubicBezTo>
                  <a:pt x="4753731" y="-23453"/>
                  <a:pt x="4792234" y="3674"/>
                  <a:pt x="4914548" y="0"/>
                </a:cubicBezTo>
                <a:cubicBezTo>
                  <a:pt x="5036863" y="-3674"/>
                  <a:pt x="5218794" y="8933"/>
                  <a:pt x="5512425" y="0"/>
                </a:cubicBezTo>
                <a:cubicBezTo>
                  <a:pt x="5806056" y="-8933"/>
                  <a:pt x="5961832" y="77551"/>
                  <a:pt x="6265750" y="0"/>
                </a:cubicBezTo>
                <a:cubicBezTo>
                  <a:pt x="6569669" y="-77551"/>
                  <a:pt x="6591715" y="56550"/>
                  <a:pt x="6785903" y="0"/>
                </a:cubicBezTo>
                <a:cubicBezTo>
                  <a:pt x="6980091" y="-56550"/>
                  <a:pt x="7407541" y="38882"/>
                  <a:pt x="7772400" y="0"/>
                </a:cubicBezTo>
                <a:cubicBezTo>
                  <a:pt x="7777215" y="223169"/>
                  <a:pt x="7722005" y="402277"/>
                  <a:pt x="7772400" y="584665"/>
                </a:cubicBezTo>
                <a:cubicBezTo>
                  <a:pt x="7822795" y="767054"/>
                  <a:pt x="7741184" y="951011"/>
                  <a:pt x="7772400" y="1227796"/>
                </a:cubicBezTo>
                <a:cubicBezTo>
                  <a:pt x="7803616" y="1504581"/>
                  <a:pt x="7766454" y="1570977"/>
                  <a:pt x="7772400" y="1812461"/>
                </a:cubicBezTo>
                <a:cubicBezTo>
                  <a:pt x="7778346" y="2053946"/>
                  <a:pt x="7766869" y="2406312"/>
                  <a:pt x="7772400" y="2923324"/>
                </a:cubicBezTo>
                <a:cubicBezTo>
                  <a:pt x="7631409" y="2984372"/>
                  <a:pt x="7509703" y="2904936"/>
                  <a:pt x="7252247" y="2923324"/>
                </a:cubicBezTo>
                <a:cubicBezTo>
                  <a:pt x="6994791" y="2941712"/>
                  <a:pt x="6960044" y="2889034"/>
                  <a:pt x="6809818" y="2923324"/>
                </a:cubicBezTo>
                <a:cubicBezTo>
                  <a:pt x="6659592" y="2957614"/>
                  <a:pt x="6354679" y="2844964"/>
                  <a:pt x="6056493" y="2923324"/>
                </a:cubicBezTo>
                <a:cubicBezTo>
                  <a:pt x="5758308" y="3001684"/>
                  <a:pt x="5701642" y="2908927"/>
                  <a:pt x="5458616" y="2923324"/>
                </a:cubicBezTo>
                <a:cubicBezTo>
                  <a:pt x="5215590" y="2937721"/>
                  <a:pt x="5179344" y="2882273"/>
                  <a:pt x="5093911" y="2923324"/>
                </a:cubicBezTo>
                <a:cubicBezTo>
                  <a:pt x="5008478" y="2964375"/>
                  <a:pt x="4654309" y="2889946"/>
                  <a:pt x="4496034" y="2923324"/>
                </a:cubicBezTo>
                <a:cubicBezTo>
                  <a:pt x="4337759" y="2956702"/>
                  <a:pt x="4212711" y="2878652"/>
                  <a:pt x="3975882" y="2923324"/>
                </a:cubicBezTo>
                <a:cubicBezTo>
                  <a:pt x="3739053" y="2967996"/>
                  <a:pt x="3665136" y="2909316"/>
                  <a:pt x="3455729" y="2923324"/>
                </a:cubicBezTo>
                <a:cubicBezTo>
                  <a:pt x="3246322" y="2937332"/>
                  <a:pt x="3048135" y="2902606"/>
                  <a:pt x="2935576" y="2923324"/>
                </a:cubicBezTo>
                <a:cubicBezTo>
                  <a:pt x="2823017" y="2944042"/>
                  <a:pt x="2571103" y="2915206"/>
                  <a:pt x="2415423" y="2923324"/>
                </a:cubicBezTo>
                <a:cubicBezTo>
                  <a:pt x="2259743" y="2931442"/>
                  <a:pt x="1933585" y="2895857"/>
                  <a:pt x="1739822" y="2923324"/>
                </a:cubicBezTo>
                <a:cubicBezTo>
                  <a:pt x="1546059" y="2950791"/>
                  <a:pt x="1391360" y="2884011"/>
                  <a:pt x="1141945" y="2923324"/>
                </a:cubicBezTo>
                <a:cubicBezTo>
                  <a:pt x="892530" y="2962637"/>
                  <a:pt x="887803" y="2915458"/>
                  <a:pt x="777240" y="2923324"/>
                </a:cubicBezTo>
                <a:cubicBezTo>
                  <a:pt x="666678" y="2931190"/>
                  <a:pt x="321696" y="2858606"/>
                  <a:pt x="0" y="2923324"/>
                </a:cubicBezTo>
                <a:cubicBezTo>
                  <a:pt x="-43641" y="2711263"/>
                  <a:pt x="48716" y="2610098"/>
                  <a:pt x="0" y="2309426"/>
                </a:cubicBezTo>
                <a:cubicBezTo>
                  <a:pt x="-48716" y="2008754"/>
                  <a:pt x="6455" y="1969986"/>
                  <a:pt x="0" y="1666295"/>
                </a:cubicBezTo>
                <a:cubicBezTo>
                  <a:pt x="-6455" y="1362604"/>
                  <a:pt x="56203" y="1382256"/>
                  <a:pt x="0" y="1169330"/>
                </a:cubicBezTo>
                <a:cubicBezTo>
                  <a:pt x="-56203" y="956404"/>
                  <a:pt x="21483" y="778015"/>
                  <a:pt x="0" y="672365"/>
                </a:cubicBezTo>
                <a:cubicBezTo>
                  <a:pt x="-21483" y="566716"/>
                  <a:pt x="46120" y="140307"/>
                  <a:pt x="0" y="0"/>
                </a:cubicBezTo>
                <a:close/>
              </a:path>
              <a:path w="7772400" h="2923324" stroke="0" extrusionOk="0">
                <a:moveTo>
                  <a:pt x="0" y="0"/>
                </a:moveTo>
                <a:cubicBezTo>
                  <a:pt x="257710" y="-9016"/>
                  <a:pt x="399736" y="49076"/>
                  <a:pt x="520153" y="0"/>
                </a:cubicBezTo>
                <a:cubicBezTo>
                  <a:pt x="640570" y="-49076"/>
                  <a:pt x="703361" y="8080"/>
                  <a:pt x="884858" y="0"/>
                </a:cubicBezTo>
                <a:cubicBezTo>
                  <a:pt x="1066355" y="-8080"/>
                  <a:pt x="1289080" y="25976"/>
                  <a:pt x="1638183" y="0"/>
                </a:cubicBezTo>
                <a:cubicBezTo>
                  <a:pt x="1987286" y="-25976"/>
                  <a:pt x="1949781" y="16273"/>
                  <a:pt x="2158336" y="0"/>
                </a:cubicBezTo>
                <a:cubicBezTo>
                  <a:pt x="2366891" y="-16273"/>
                  <a:pt x="2468972" y="58264"/>
                  <a:pt x="2678489" y="0"/>
                </a:cubicBezTo>
                <a:cubicBezTo>
                  <a:pt x="2888006" y="-58264"/>
                  <a:pt x="3243213" y="73975"/>
                  <a:pt x="3431814" y="0"/>
                </a:cubicBezTo>
                <a:cubicBezTo>
                  <a:pt x="3620415" y="-73975"/>
                  <a:pt x="3726283" y="10906"/>
                  <a:pt x="3874242" y="0"/>
                </a:cubicBezTo>
                <a:cubicBezTo>
                  <a:pt x="4022201" y="-10906"/>
                  <a:pt x="4379285" y="33843"/>
                  <a:pt x="4627567" y="0"/>
                </a:cubicBezTo>
                <a:cubicBezTo>
                  <a:pt x="4875849" y="-33843"/>
                  <a:pt x="5012506" y="54520"/>
                  <a:pt x="5380892" y="0"/>
                </a:cubicBezTo>
                <a:cubicBezTo>
                  <a:pt x="5749278" y="-54520"/>
                  <a:pt x="5734833" y="39387"/>
                  <a:pt x="5978769" y="0"/>
                </a:cubicBezTo>
                <a:cubicBezTo>
                  <a:pt x="6222705" y="-39387"/>
                  <a:pt x="6476281" y="69849"/>
                  <a:pt x="6732094" y="0"/>
                </a:cubicBezTo>
                <a:cubicBezTo>
                  <a:pt x="6987908" y="-69849"/>
                  <a:pt x="7144556" y="43163"/>
                  <a:pt x="7252247" y="0"/>
                </a:cubicBezTo>
                <a:cubicBezTo>
                  <a:pt x="7359938" y="-43163"/>
                  <a:pt x="7519758" y="24806"/>
                  <a:pt x="7772400" y="0"/>
                </a:cubicBezTo>
                <a:cubicBezTo>
                  <a:pt x="7788732" y="223168"/>
                  <a:pt x="7715473" y="467517"/>
                  <a:pt x="7772400" y="613898"/>
                </a:cubicBezTo>
                <a:cubicBezTo>
                  <a:pt x="7829327" y="760279"/>
                  <a:pt x="7756941" y="991699"/>
                  <a:pt x="7772400" y="1198563"/>
                </a:cubicBezTo>
                <a:cubicBezTo>
                  <a:pt x="7787859" y="1405427"/>
                  <a:pt x="7719472" y="1576727"/>
                  <a:pt x="7772400" y="1783228"/>
                </a:cubicBezTo>
                <a:cubicBezTo>
                  <a:pt x="7825328" y="1989729"/>
                  <a:pt x="7769812" y="2125190"/>
                  <a:pt x="7772400" y="2397126"/>
                </a:cubicBezTo>
                <a:cubicBezTo>
                  <a:pt x="7774988" y="2669062"/>
                  <a:pt x="7772093" y="2792149"/>
                  <a:pt x="7772400" y="2923324"/>
                </a:cubicBezTo>
                <a:cubicBezTo>
                  <a:pt x="7563192" y="2985917"/>
                  <a:pt x="7379794" y="2865096"/>
                  <a:pt x="7096799" y="2923324"/>
                </a:cubicBezTo>
                <a:cubicBezTo>
                  <a:pt x="6813804" y="2981552"/>
                  <a:pt x="6809218" y="2912346"/>
                  <a:pt x="6654370" y="2923324"/>
                </a:cubicBezTo>
                <a:cubicBezTo>
                  <a:pt x="6499522" y="2934302"/>
                  <a:pt x="6186997" y="2851727"/>
                  <a:pt x="5901045" y="2923324"/>
                </a:cubicBezTo>
                <a:cubicBezTo>
                  <a:pt x="5615093" y="2994921"/>
                  <a:pt x="5528298" y="2889054"/>
                  <a:pt x="5303168" y="2923324"/>
                </a:cubicBezTo>
                <a:cubicBezTo>
                  <a:pt x="5078038" y="2957594"/>
                  <a:pt x="5062934" y="2918941"/>
                  <a:pt x="4860739" y="2923324"/>
                </a:cubicBezTo>
                <a:cubicBezTo>
                  <a:pt x="4658544" y="2927707"/>
                  <a:pt x="4473757" y="2898076"/>
                  <a:pt x="4262862" y="2923324"/>
                </a:cubicBezTo>
                <a:cubicBezTo>
                  <a:pt x="4051967" y="2948572"/>
                  <a:pt x="4017890" y="2889909"/>
                  <a:pt x="3898158" y="2923324"/>
                </a:cubicBezTo>
                <a:cubicBezTo>
                  <a:pt x="3778426" y="2956739"/>
                  <a:pt x="3615129" y="2902098"/>
                  <a:pt x="3533453" y="2923324"/>
                </a:cubicBezTo>
                <a:cubicBezTo>
                  <a:pt x="3451777" y="2944550"/>
                  <a:pt x="3135428" y="2881839"/>
                  <a:pt x="2935576" y="2923324"/>
                </a:cubicBezTo>
                <a:cubicBezTo>
                  <a:pt x="2735724" y="2964809"/>
                  <a:pt x="2606806" y="2887929"/>
                  <a:pt x="2493147" y="2923324"/>
                </a:cubicBezTo>
                <a:cubicBezTo>
                  <a:pt x="2379488" y="2958719"/>
                  <a:pt x="2030740" y="2902789"/>
                  <a:pt x="1817546" y="2923324"/>
                </a:cubicBezTo>
                <a:cubicBezTo>
                  <a:pt x="1604352" y="2943859"/>
                  <a:pt x="1547785" y="2895698"/>
                  <a:pt x="1375117" y="2923324"/>
                </a:cubicBezTo>
                <a:cubicBezTo>
                  <a:pt x="1202449" y="2950950"/>
                  <a:pt x="982435" y="2882176"/>
                  <a:pt x="699516" y="2923324"/>
                </a:cubicBezTo>
                <a:cubicBezTo>
                  <a:pt x="416597" y="2964472"/>
                  <a:pt x="182905" y="2904226"/>
                  <a:pt x="0" y="2923324"/>
                </a:cubicBezTo>
                <a:cubicBezTo>
                  <a:pt x="-31837" y="2769864"/>
                  <a:pt x="38411" y="2452722"/>
                  <a:pt x="0" y="2309426"/>
                </a:cubicBezTo>
                <a:cubicBezTo>
                  <a:pt x="-38411" y="2166130"/>
                  <a:pt x="22003" y="1905094"/>
                  <a:pt x="0" y="1695528"/>
                </a:cubicBezTo>
                <a:cubicBezTo>
                  <a:pt x="-22003" y="1485962"/>
                  <a:pt x="53259" y="1268613"/>
                  <a:pt x="0" y="1052397"/>
                </a:cubicBezTo>
                <a:cubicBezTo>
                  <a:pt x="-53259" y="836181"/>
                  <a:pt x="113161" y="517881"/>
                  <a:pt x="0" y="0"/>
                </a:cubicBezTo>
                <a:close/>
              </a:path>
            </a:pathLst>
          </a:custGeom>
          <a:ln>
            <a:solidFill>
              <a:schemeClr val="accent1">
                <a:shade val="15000"/>
              </a:schemeClr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3881AC9B-32CB-20FC-191F-BC51227CC1C4}"/>
              </a:ext>
            </a:extLst>
          </p:cNvPr>
          <p:cNvSpPr txBox="1">
            <a:spLocks/>
          </p:cNvSpPr>
          <p:nvPr/>
        </p:nvSpPr>
        <p:spPr>
          <a:xfrm>
            <a:off x="974002" y="433230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abriola" pitchFamily="82" charset="0"/>
              </a:rPr>
              <a:t>Scranfilize</a:t>
            </a:r>
            <a:r>
              <a:rPr lang="en-US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Gabriola" pitchFamily="82" charset="0"/>
              </a:rPr>
              <a:t> := randomly permute formula</a:t>
            </a:r>
          </a:p>
        </p:txBody>
      </p:sp>
    </p:spTree>
    <p:extLst>
      <p:ext uri="{BB962C8B-B14F-4D97-AF65-F5344CB8AC3E}">
        <p14:creationId xmlns:p14="http://schemas.microsoft.com/office/powerpoint/2010/main" val="392708196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7CB69D1-1D7D-89B9-FD3F-7CD022D3B0E5}"/>
              </a:ext>
            </a:extLst>
          </p:cNvPr>
          <p:cNvSpPr txBox="1">
            <a:spLocks/>
          </p:cNvSpPr>
          <p:nvPr/>
        </p:nvSpPr>
        <p:spPr>
          <a:xfrm>
            <a:off x="983055" y="27668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0" dirty="0">
                <a:latin typeface="Gabriola" pitchFamily="82" charset="0"/>
              </a:rPr>
              <a:t>Averages are not always representative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DDF3985-461F-43A0-8411-B015F83BC3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0740" y="2232886"/>
            <a:ext cx="8670519" cy="267850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48CCA0F-101F-C32B-350B-614F353F2DD3}"/>
              </a:ext>
            </a:extLst>
          </p:cNvPr>
          <p:cNvSpPr txBox="1"/>
          <p:nvPr/>
        </p:nvSpPr>
        <p:spPr>
          <a:xfrm>
            <a:off x="3025524" y="4979406"/>
            <a:ext cx="74147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Gabriola" pitchFamily="82" charset="0"/>
              </a:rPr>
              <a:t>Phase flags 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:= 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--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forcephase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=1 --phase=0</a:t>
            </a: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690422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2CE61A-EF24-0131-3B8F-A97AA0F883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223DAB-FE52-DEE3-8285-2CE0795FA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8800" dirty="0">
                <a:latin typeface="Gabriola" pitchFamily="82" charset="0"/>
              </a:rPr>
              <a:t>Dream #1 for the future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303D89-ED38-6887-D45A-5764BB37AE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5200" dirty="0">
                <a:latin typeface="Gabriola" pitchFamily="82" charset="0"/>
              </a:rPr>
              <a:t>Consider a much harder problem, in which the best combination of encoding choices and solver parameters takes 100 CPU hours</a:t>
            </a:r>
          </a:p>
          <a:p>
            <a:pPr marL="0" indent="0">
              <a:buNone/>
            </a:pPr>
            <a:endParaRPr lang="en-US" sz="4000" dirty="0">
              <a:latin typeface="Gabriola" pitchFamily="82" charset="0"/>
            </a:endParaRPr>
          </a:p>
          <a:p>
            <a:pPr marL="0" indent="0" algn="ctr">
              <a:buNone/>
            </a:pPr>
            <a:r>
              <a:rPr lang="en-US" sz="8800" b="1" dirty="0">
                <a:solidFill>
                  <a:srgbClr val="C00000"/>
                </a:solidFill>
                <a:latin typeface="Gabriola" pitchFamily="82" charset="0"/>
              </a:rPr>
              <a:t>How can we find it?</a:t>
            </a:r>
          </a:p>
          <a:p>
            <a:pPr marL="0" indent="0" algn="ctr">
              <a:buNone/>
            </a:pPr>
            <a:r>
              <a:rPr lang="en-US" sz="5400" dirty="0">
                <a:latin typeface="Gabriola" pitchFamily="82" charset="0"/>
              </a:rPr>
              <a:t>(or a decent approximation)</a:t>
            </a:r>
          </a:p>
        </p:txBody>
      </p:sp>
    </p:spTree>
    <p:extLst>
      <p:ext uri="{BB962C8B-B14F-4D97-AF65-F5344CB8AC3E}">
        <p14:creationId xmlns:p14="http://schemas.microsoft.com/office/powerpoint/2010/main" val="116016105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F913A4-DD25-C93A-B6C8-23A625E179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ACB8D7-F630-B1AD-D4A1-4B53FB14BE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8800" dirty="0">
                <a:latin typeface="Gabriola" pitchFamily="82" charset="0"/>
              </a:rPr>
              <a:t>Dream #2 for the future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CF465C-29E1-44B3-8593-2AD610D6B6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1665688" cy="48303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5400" dirty="0">
                <a:latin typeface="Gabriola" pitchFamily="82" charset="0"/>
              </a:rPr>
              <a:t>Data like ours tells you that choice </a:t>
            </a:r>
            <a:r>
              <a:rPr lang="en-US" sz="5400" b="1" dirty="0">
                <a:latin typeface="Gabriola" pitchFamily="82" charset="0"/>
              </a:rPr>
              <a:t>A </a:t>
            </a:r>
            <a:r>
              <a:rPr lang="en-US" sz="5400" dirty="0">
                <a:latin typeface="Gabriola" pitchFamily="82" charset="0"/>
              </a:rPr>
              <a:t>worked better than choice </a:t>
            </a:r>
            <a:r>
              <a:rPr lang="en-US" sz="5400" b="1" dirty="0">
                <a:latin typeface="Gabriola" pitchFamily="82" charset="0"/>
              </a:rPr>
              <a:t>B.</a:t>
            </a:r>
          </a:p>
          <a:p>
            <a:pPr marL="0" indent="0">
              <a:buNone/>
            </a:pPr>
            <a:r>
              <a:rPr lang="en-US" sz="6600" b="1" dirty="0">
                <a:latin typeface="Gabriola" pitchFamily="82" charset="0"/>
              </a:rPr>
              <a:t>How can we understand </a:t>
            </a:r>
            <a:r>
              <a:rPr lang="en-US" sz="6600" b="1" dirty="0">
                <a:solidFill>
                  <a:srgbClr val="C00000"/>
                </a:solidFill>
                <a:latin typeface="Gabriola" pitchFamily="82" charset="0"/>
              </a:rPr>
              <a:t>why</a:t>
            </a:r>
            <a:r>
              <a:rPr lang="en-US" sz="6600" b="1" dirty="0">
                <a:latin typeface="Gabriola" pitchFamily="82" charset="0"/>
              </a:rPr>
              <a:t> A was better than B?</a:t>
            </a:r>
            <a:endParaRPr lang="en-US" sz="5400" b="1" dirty="0">
              <a:latin typeface="Gabriola" pitchFamily="82" charset="0"/>
            </a:endParaRPr>
          </a:p>
          <a:p>
            <a:pPr marL="0" indent="0">
              <a:buNone/>
            </a:pPr>
            <a:r>
              <a:rPr lang="en-US" sz="5400" dirty="0">
                <a:latin typeface="Gabriola" pitchFamily="82" charset="0"/>
              </a:rPr>
              <a:t>In what contexts would we prefer </a:t>
            </a:r>
            <a:r>
              <a:rPr lang="en-US" sz="5400" b="1" dirty="0">
                <a:latin typeface="Gabriola" pitchFamily="82" charset="0"/>
              </a:rPr>
              <a:t>B</a:t>
            </a:r>
            <a:r>
              <a:rPr lang="en-US" sz="5400" dirty="0">
                <a:latin typeface="Gabriola" pitchFamily="8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58773468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F07EC0-3B7F-053C-F959-FC4D688DCD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Reigning Queens Complete Portfolio - Andy Warhol">
            <a:extLst>
              <a:ext uri="{FF2B5EF4-FFF2-40B4-BE49-F238E27FC236}">
                <a16:creationId xmlns:a16="http://schemas.microsoft.com/office/drawing/2014/main" id="{3C0A7C6B-3A67-C982-46EE-C0A95193C86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0000"/>
          </a:blip>
          <a:srcRect t="9191" b="1933"/>
          <a:stretch>
            <a:fillRect/>
          </a:stretch>
        </p:blipFill>
        <p:spPr>
          <a:xfrm>
            <a:off x="0" y="0"/>
            <a:ext cx="6095980" cy="6857990"/>
          </a:xfrm>
          <a:prstGeom prst="rect">
            <a:avLst/>
          </a:prstGeom>
        </p:spPr>
      </p:pic>
      <p:pic>
        <p:nvPicPr>
          <p:cNvPr id="5" name="Picture 4" descr="Reigning Queens Complete Portfolio - Andy Warhol">
            <a:extLst>
              <a:ext uri="{FF2B5EF4-FFF2-40B4-BE49-F238E27FC236}">
                <a16:creationId xmlns:a16="http://schemas.microsoft.com/office/drawing/2014/main" id="{5E2E54D6-055E-5A5E-B6B2-0FE1FBF02E6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0000"/>
          </a:blip>
          <a:srcRect t="9191" b="1933"/>
          <a:stretch>
            <a:fillRect/>
          </a:stretch>
        </p:blipFill>
        <p:spPr>
          <a:xfrm>
            <a:off x="6096020" y="10"/>
            <a:ext cx="6095980" cy="685799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6752FD7-2284-0B78-1400-E5A09D8560B5}"/>
              </a:ext>
            </a:extLst>
          </p:cNvPr>
          <p:cNvSpPr/>
          <p:nvPr/>
        </p:nvSpPr>
        <p:spPr>
          <a:xfrm>
            <a:off x="429965" y="870857"/>
            <a:ext cx="11332029" cy="2710543"/>
          </a:xfrm>
          <a:custGeom>
            <a:avLst/>
            <a:gdLst>
              <a:gd name="csX0" fmla="*/ 0 w 11332029"/>
              <a:gd name="csY0" fmla="*/ 0 h 2710543"/>
              <a:gd name="csX1" fmla="*/ 823063 w 11332029"/>
              <a:gd name="csY1" fmla="*/ 0 h 2710543"/>
              <a:gd name="csX2" fmla="*/ 1532806 w 11332029"/>
              <a:gd name="csY2" fmla="*/ 0 h 2710543"/>
              <a:gd name="csX3" fmla="*/ 2355869 w 11332029"/>
              <a:gd name="csY3" fmla="*/ 0 h 2710543"/>
              <a:gd name="csX4" fmla="*/ 2952292 w 11332029"/>
              <a:gd name="csY4" fmla="*/ 0 h 2710543"/>
              <a:gd name="csX5" fmla="*/ 3662035 w 11332029"/>
              <a:gd name="csY5" fmla="*/ 0 h 2710543"/>
              <a:gd name="csX6" fmla="*/ 4258457 w 11332029"/>
              <a:gd name="csY6" fmla="*/ 0 h 2710543"/>
              <a:gd name="csX7" fmla="*/ 4854880 w 11332029"/>
              <a:gd name="csY7" fmla="*/ 0 h 2710543"/>
              <a:gd name="csX8" fmla="*/ 5451302 w 11332029"/>
              <a:gd name="csY8" fmla="*/ 0 h 2710543"/>
              <a:gd name="csX9" fmla="*/ 5707764 w 11332029"/>
              <a:gd name="csY9" fmla="*/ 0 h 2710543"/>
              <a:gd name="csX10" fmla="*/ 6417507 w 11332029"/>
              <a:gd name="csY10" fmla="*/ 0 h 2710543"/>
              <a:gd name="csX11" fmla="*/ 6673969 w 11332029"/>
              <a:gd name="csY11" fmla="*/ 0 h 2710543"/>
              <a:gd name="csX12" fmla="*/ 7270391 w 11332029"/>
              <a:gd name="csY12" fmla="*/ 0 h 2710543"/>
              <a:gd name="csX13" fmla="*/ 8093454 w 11332029"/>
              <a:gd name="csY13" fmla="*/ 0 h 2710543"/>
              <a:gd name="csX14" fmla="*/ 8916518 w 11332029"/>
              <a:gd name="csY14" fmla="*/ 0 h 2710543"/>
              <a:gd name="csX15" fmla="*/ 9626260 w 11332029"/>
              <a:gd name="csY15" fmla="*/ 0 h 2710543"/>
              <a:gd name="csX16" fmla="*/ 10109363 w 11332029"/>
              <a:gd name="csY16" fmla="*/ 0 h 2710543"/>
              <a:gd name="csX17" fmla="*/ 10365824 w 11332029"/>
              <a:gd name="csY17" fmla="*/ 0 h 2710543"/>
              <a:gd name="csX18" fmla="*/ 11332029 w 11332029"/>
              <a:gd name="csY18" fmla="*/ 0 h 2710543"/>
              <a:gd name="csX19" fmla="*/ 11332029 w 11332029"/>
              <a:gd name="csY19" fmla="*/ 569214 h 2710543"/>
              <a:gd name="csX20" fmla="*/ 11332029 w 11332029"/>
              <a:gd name="csY20" fmla="*/ 1084217 h 2710543"/>
              <a:gd name="csX21" fmla="*/ 11332029 w 11332029"/>
              <a:gd name="csY21" fmla="*/ 1680537 h 2710543"/>
              <a:gd name="csX22" fmla="*/ 11332029 w 11332029"/>
              <a:gd name="csY22" fmla="*/ 2168434 h 2710543"/>
              <a:gd name="csX23" fmla="*/ 11332029 w 11332029"/>
              <a:gd name="csY23" fmla="*/ 2710543 h 2710543"/>
              <a:gd name="csX24" fmla="*/ 10962247 w 11332029"/>
              <a:gd name="csY24" fmla="*/ 2710543 h 2710543"/>
              <a:gd name="csX25" fmla="*/ 10705785 w 11332029"/>
              <a:gd name="csY25" fmla="*/ 2710543 h 2710543"/>
              <a:gd name="csX26" fmla="*/ 9882722 w 11332029"/>
              <a:gd name="csY26" fmla="*/ 2710543 h 2710543"/>
              <a:gd name="csX27" fmla="*/ 9399620 w 11332029"/>
              <a:gd name="csY27" fmla="*/ 2710543 h 2710543"/>
              <a:gd name="csX28" fmla="*/ 8689877 w 11332029"/>
              <a:gd name="csY28" fmla="*/ 2710543 h 2710543"/>
              <a:gd name="csX29" fmla="*/ 8433415 w 11332029"/>
              <a:gd name="csY29" fmla="*/ 2710543 h 2710543"/>
              <a:gd name="csX30" fmla="*/ 7610352 w 11332029"/>
              <a:gd name="csY30" fmla="*/ 2710543 h 2710543"/>
              <a:gd name="csX31" fmla="*/ 7127250 w 11332029"/>
              <a:gd name="csY31" fmla="*/ 2710543 h 2710543"/>
              <a:gd name="csX32" fmla="*/ 6530827 w 11332029"/>
              <a:gd name="csY32" fmla="*/ 2710543 h 2710543"/>
              <a:gd name="csX33" fmla="*/ 6161045 w 11332029"/>
              <a:gd name="csY33" fmla="*/ 2710543 h 2710543"/>
              <a:gd name="csX34" fmla="*/ 5451302 w 11332029"/>
              <a:gd name="csY34" fmla="*/ 2710543 h 2710543"/>
              <a:gd name="csX35" fmla="*/ 4628239 w 11332029"/>
              <a:gd name="csY35" fmla="*/ 2710543 h 2710543"/>
              <a:gd name="csX36" fmla="*/ 4145137 w 11332029"/>
              <a:gd name="csY36" fmla="*/ 2710543 h 2710543"/>
              <a:gd name="csX37" fmla="*/ 3322074 w 11332029"/>
              <a:gd name="csY37" fmla="*/ 2710543 h 2710543"/>
              <a:gd name="csX38" fmla="*/ 2725651 w 11332029"/>
              <a:gd name="csY38" fmla="*/ 2710543 h 2710543"/>
              <a:gd name="csX39" fmla="*/ 1902588 w 11332029"/>
              <a:gd name="csY39" fmla="*/ 2710543 h 2710543"/>
              <a:gd name="csX40" fmla="*/ 1079525 w 11332029"/>
              <a:gd name="csY40" fmla="*/ 2710543 h 2710543"/>
              <a:gd name="csX41" fmla="*/ 709743 w 11332029"/>
              <a:gd name="csY41" fmla="*/ 2710543 h 2710543"/>
              <a:gd name="csX42" fmla="*/ 0 w 11332029"/>
              <a:gd name="csY42" fmla="*/ 2710543 h 2710543"/>
              <a:gd name="csX43" fmla="*/ 0 w 11332029"/>
              <a:gd name="csY43" fmla="*/ 2168434 h 2710543"/>
              <a:gd name="csX44" fmla="*/ 0 w 11332029"/>
              <a:gd name="csY44" fmla="*/ 1572115 h 2710543"/>
              <a:gd name="csX45" fmla="*/ 0 w 11332029"/>
              <a:gd name="csY45" fmla="*/ 1111323 h 2710543"/>
              <a:gd name="csX46" fmla="*/ 0 w 11332029"/>
              <a:gd name="csY46" fmla="*/ 650530 h 2710543"/>
              <a:gd name="csX47" fmla="*/ 0 w 11332029"/>
              <a:gd name="csY47" fmla="*/ 0 h 271054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</a:cxnLst>
            <a:rect l="l" t="t" r="r" b="b"/>
            <a:pathLst>
              <a:path w="11332029" h="2710543" fill="none" extrusionOk="0">
                <a:moveTo>
                  <a:pt x="0" y="0"/>
                </a:moveTo>
                <a:cubicBezTo>
                  <a:pt x="182583" y="-91799"/>
                  <a:pt x="462719" y="75828"/>
                  <a:pt x="823063" y="0"/>
                </a:cubicBezTo>
                <a:cubicBezTo>
                  <a:pt x="1183407" y="-75828"/>
                  <a:pt x="1317569" y="65063"/>
                  <a:pt x="1532806" y="0"/>
                </a:cubicBezTo>
                <a:cubicBezTo>
                  <a:pt x="1748043" y="-65063"/>
                  <a:pt x="1960156" y="29868"/>
                  <a:pt x="2355869" y="0"/>
                </a:cubicBezTo>
                <a:cubicBezTo>
                  <a:pt x="2751582" y="-29868"/>
                  <a:pt x="2701370" y="6882"/>
                  <a:pt x="2952292" y="0"/>
                </a:cubicBezTo>
                <a:cubicBezTo>
                  <a:pt x="3203214" y="-6882"/>
                  <a:pt x="3396504" y="33271"/>
                  <a:pt x="3662035" y="0"/>
                </a:cubicBezTo>
                <a:cubicBezTo>
                  <a:pt x="3927566" y="-33271"/>
                  <a:pt x="4128336" y="44967"/>
                  <a:pt x="4258457" y="0"/>
                </a:cubicBezTo>
                <a:cubicBezTo>
                  <a:pt x="4388578" y="-44967"/>
                  <a:pt x="4716981" y="26735"/>
                  <a:pt x="4854880" y="0"/>
                </a:cubicBezTo>
                <a:cubicBezTo>
                  <a:pt x="4992779" y="-26735"/>
                  <a:pt x="5279990" y="35712"/>
                  <a:pt x="5451302" y="0"/>
                </a:cubicBezTo>
                <a:cubicBezTo>
                  <a:pt x="5622614" y="-35712"/>
                  <a:pt x="5636684" y="3945"/>
                  <a:pt x="5707764" y="0"/>
                </a:cubicBezTo>
                <a:cubicBezTo>
                  <a:pt x="5778844" y="-3945"/>
                  <a:pt x="6161282" y="7645"/>
                  <a:pt x="6417507" y="0"/>
                </a:cubicBezTo>
                <a:cubicBezTo>
                  <a:pt x="6673732" y="-7645"/>
                  <a:pt x="6552202" y="29946"/>
                  <a:pt x="6673969" y="0"/>
                </a:cubicBezTo>
                <a:cubicBezTo>
                  <a:pt x="6795736" y="-29946"/>
                  <a:pt x="7136498" y="31688"/>
                  <a:pt x="7270391" y="0"/>
                </a:cubicBezTo>
                <a:cubicBezTo>
                  <a:pt x="7404284" y="-31688"/>
                  <a:pt x="7908413" y="87830"/>
                  <a:pt x="8093454" y="0"/>
                </a:cubicBezTo>
                <a:cubicBezTo>
                  <a:pt x="8278495" y="-87830"/>
                  <a:pt x="8731162" y="92914"/>
                  <a:pt x="8916518" y="0"/>
                </a:cubicBezTo>
                <a:cubicBezTo>
                  <a:pt x="9101874" y="-92914"/>
                  <a:pt x="9376694" y="71185"/>
                  <a:pt x="9626260" y="0"/>
                </a:cubicBezTo>
                <a:cubicBezTo>
                  <a:pt x="9875826" y="-71185"/>
                  <a:pt x="9965148" y="10606"/>
                  <a:pt x="10109363" y="0"/>
                </a:cubicBezTo>
                <a:cubicBezTo>
                  <a:pt x="10253578" y="-10606"/>
                  <a:pt x="10263202" y="16832"/>
                  <a:pt x="10365824" y="0"/>
                </a:cubicBezTo>
                <a:cubicBezTo>
                  <a:pt x="10468446" y="-16832"/>
                  <a:pt x="10918817" y="43112"/>
                  <a:pt x="11332029" y="0"/>
                </a:cubicBezTo>
                <a:cubicBezTo>
                  <a:pt x="11339065" y="128784"/>
                  <a:pt x="11282556" y="421133"/>
                  <a:pt x="11332029" y="569214"/>
                </a:cubicBezTo>
                <a:cubicBezTo>
                  <a:pt x="11381502" y="717295"/>
                  <a:pt x="11283340" y="880639"/>
                  <a:pt x="11332029" y="1084217"/>
                </a:cubicBezTo>
                <a:cubicBezTo>
                  <a:pt x="11380718" y="1287795"/>
                  <a:pt x="11326003" y="1544671"/>
                  <a:pt x="11332029" y="1680537"/>
                </a:cubicBezTo>
                <a:cubicBezTo>
                  <a:pt x="11338055" y="1816403"/>
                  <a:pt x="11312730" y="2026286"/>
                  <a:pt x="11332029" y="2168434"/>
                </a:cubicBezTo>
                <a:cubicBezTo>
                  <a:pt x="11351328" y="2310582"/>
                  <a:pt x="11317440" y="2452339"/>
                  <a:pt x="11332029" y="2710543"/>
                </a:cubicBezTo>
                <a:cubicBezTo>
                  <a:pt x="11180306" y="2710771"/>
                  <a:pt x="11072384" y="2704768"/>
                  <a:pt x="10962247" y="2710543"/>
                </a:cubicBezTo>
                <a:cubicBezTo>
                  <a:pt x="10852110" y="2716318"/>
                  <a:pt x="10770278" y="2698420"/>
                  <a:pt x="10705785" y="2710543"/>
                </a:cubicBezTo>
                <a:cubicBezTo>
                  <a:pt x="10641292" y="2722666"/>
                  <a:pt x="10183157" y="2634899"/>
                  <a:pt x="9882722" y="2710543"/>
                </a:cubicBezTo>
                <a:cubicBezTo>
                  <a:pt x="9582287" y="2786187"/>
                  <a:pt x="9579554" y="2697120"/>
                  <a:pt x="9399620" y="2710543"/>
                </a:cubicBezTo>
                <a:cubicBezTo>
                  <a:pt x="9219686" y="2723966"/>
                  <a:pt x="8877797" y="2671217"/>
                  <a:pt x="8689877" y="2710543"/>
                </a:cubicBezTo>
                <a:cubicBezTo>
                  <a:pt x="8501957" y="2749869"/>
                  <a:pt x="8490130" y="2705523"/>
                  <a:pt x="8433415" y="2710543"/>
                </a:cubicBezTo>
                <a:cubicBezTo>
                  <a:pt x="8376700" y="2715563"/>
                  <a:pt x="8019769" y="2688217"/>
                  <a:pt x="7610352" y="2710543"/>
                </a:cubicBezTo>
                <a:cubicBezTo>
                  <a:pt x="7200935" y="2732869"/>
                  <a:pt x="7251362" y="2661051"/>
                  <a:pt x="7127250" y="2710543"/>
                </a:cubicBezTo>
                <a:cubicBezTo>
                  <a:pt x="7003138" y="2760035"/>
                  <a:pt x="6708190" y="2652451"/>
                  <a:pt x="6530827" y="2710543"/>
                </a:cubicBezTo>
                <a:cubicBezTo>
                  <a:pt x="6353464" y="2768635"/>
                  <a:pt x="6311756" y="2669435"/>
                  <a:pt x="6161045" y="2710543"/>
                </a:cubicBezTo>
                <a:cubicBezTo>
                  <a:pt x="6010334" y="2751651"/>
                  <a:pt x="5675817" y="2704031"/>
                  <a:pt x="5451302" y="2710543"/>
                </a:cubicBezTo>
                <a:cubicBezTo>
                  <a:pt x="5226787" y="2717055"/>
                  <a:pt x="4830520" y="2665035"/>
                  <a:pt x="4628239" y="2710543"/>
                </a:cubicBezTo>
                <a:cubicBezTo>
                  <a:pt x="4425958" y="2756051"/>
                  <a:pt x="4292003" y="2668861"/>
                  <a:pt x="4145137" y="2710543"/>
                </a:cubicBezTo>
                <a:cubicBezTo>
                  <a:pt x="3998271" y="2752225"/>
                  <a:pt x="3592378" y="2676326"/>
                  <a:pt x="3322074" y="2710543"/>
                </a:cubicBezTo>
                <a:cubicBezTo>
                  <a:pt x="3051770" y="2744760"/>
                  <a:pt x="2991225" y="2643936"/>
                  <a:pt x="2725651" y="2710543"/>
                </a:cubicBezTo>
                <a:cubicBezTo>
                  <a:pt x="2460077" y="2777150"/>
                  <a:pt x="2093628" y="2620513"/>
                  <a:pt x="1902588" y="2710543"/>
                </a:cubicBezTo>
                <a:cubicBezTo>
                  <a:pt x="1711548" y="2800573"/>
                  <a:pt x="1269271" y="2686872"/>
                  <a:pt x="1079525" y="2710543"/>
                </a:cubicBezTo>
                <a:cubicBezTo>
                  <a:pt x="889779" y="2734214"/>
                  <a:pt x="878940" y="2683036"/>
                  <a:pt x="709743" y="2710543"/>
                </a:cubicBezTo>
                <a:cubicBezTo>
                  <a:pt x="540546" y="2738050"/>
                  <a:pt x="240263" y="2660987"/>
                  <a:pt x="0" y="2710543"/>
                </a:cubicBezTo>
                <a:cubicBezTo>
                  <a:pt x="-55157" y="2566400"/>
                  <a:pt x="62909" y="2303068"/>
                  <a:pt x="0" y="2168434"/>
                </a:cubicBezTo>
                <a:cubicBezTo>
                  <a:pt x="-62909" y="2033800"/>
                  <a:pt x="54848" y="1737285"/>
                  <a:pt x="0" y="1572115"/>
                </a:cubicBezTo>
                <a:cubicBezTo>
                  <a:pt x="-54848" y="1406945"/>
                  <a:pt x="30486" y="1300929"/>
                  <a:pt x="0" y="1111323"/>
                </a:cubicBezTo>
                <a:cubicBezTo>
                  <a:pt x="-30486" y="921717"/>
                  <a:pt x="11778" y="765854"/>
                  <a:pt x="0" y="650530"/>
                </a:cubicBezTo>
                <a:cubicBezTo>
                  <a:pt x="-11778" y="535206"/>
                  <a:pt x="3276" y="149002"/>
                  <a:pt x="0" y="0"/>
                </a:cubicBezTo>
                <a:close/>
              </a:path>
              <a:path w="11332029" h="2710543" stroke="0" extrusionOk="0">
                <a:moveTo>
                  <a:pt x="0" y="0"/>
                </a:moveTo>
                <a:cubicBezTo>
                  <a:pt x="129121" y="-2655"/>
                  <a:pt x="281317" y="34523"/>
                  <a:pt x="483102" y="0"/>
                </a:cubicBezTo>
                <a:cubicBezTo>
                  <a:pt x="684887" y="-34523"/>
                  <a:pt x="633637" y="1801"/>
                  <a:pt x="739564" y="0"/>
                </a:cubicBezTo>
                <a:cubicBezTo>
                  <a:pt x="845491" y="-1801"/>
                  <a:pt x="1210035" y="23081"/>
                  <a:pt x="1562627" y="0"/>
                </a:cubicBezTo>
                <a:cubicBezTo>
                  <a:pt x="1915219" y="-23081"/>
                  <a:pt x="1939681" y="22921"/>
                  <a:pt x="2045729" y="0"/>
                </a:cubicBezTo>
                <a:cubicBezTo>
                  <a:pt x="2151777" y="-22921"/>
                  <a:pt x="2329701" y="10556"/>
                  <a:pt x="2528832" y="0"/>
                </a:cubicBezTo>
                <a:cubicBezTo>
                  <a:pt x="2727963" y="-10556"/>
                  <a:pt x="3078432" y="84713"/>
                  <a:pt x="3351895" y="0"/>
                </a:cubicBezTo>
                <a:cubicBezTo>
                  <a:pt x="3625358" y="-84713"/>
                  <a:pt x="3626677" y="37672"/>
                  <a:pt x="3721677" y="0"/>
                </a:cubicBezTo>
                <a:cubicBezTo>
                  <a:pt x="3816677" y="-37672"/>
                  <a:pt x="4362165" y="42861"/>
                  <a:pt x="4544740" y="0"/>
                </a:cubicBezTo>
                <a:cubicBezTo>
                  <a:pt x="4727315" y="-42861"/>
                  <a:pt x="5159509" y="90600"/>
                  <a:pt x="5367803" y="0"/>
                </a:cubicBezTo>
                <a:cubicBezTo>
                  <a:pt x="5576097" y="-90600"/>
                  <a:pt x="5733363" y="67062"/>
                  <a:pt x="5964226" y="0"/>
                </a:cubicBezTo>
                <a:cubicBezTo>
                  <a:pt x="6195089" y="-67062"/>
                  <a:pt x="6529681" y="81751"/>
                  <a:pt x="6787289" y="0"/>
                </a:cubicBezTo>
                <a:cubicBezTo>
                  <a:pt x="7044897" y="-81751"/>
                  <a:pt x="7126603" y="16864"/>
                  <a:pt x="7270391" y="0"/>
                </a:cubicBezTo>
                <a:cubicBezTo>
                  <a:pt x="7414179" y="-16864"/>
                  <a:pt x="7640906" y="44929"/>
                  <a:pt x="7753494" y="0"/>
                </a:cubicBezTo>
                <a:cubicBezTo>
                  <a:pt x="7866082" y="-44929"/>
                  <a:pt x="8138328" y="27124"/>
                  <a:pt x="8463236" y="0"/>
                </a:cubicBezTo>
                <a:cubicBezTo>
                  <a:pt x="8788144" y="-27124"/>
                  <a:pt x="8826711" y="47225"/>
                  <a:pt x="8946339" y="0"/>
                </a:cubicBezTo>
                <a:cubicBezTo>
                  <a:pt x="9065967" y="-47225"/>
                  <a:pt x="9415714" y="71162"/>
                  <a:pt x="9769402" y="0"/>
                </a:cubicBezTo>
                <a:cubicBezTo>
                  <a:pt x="10123090" y="-71162"/>
                  <a:pt x="10349253" y="31449"/>
                  <a:pt x="10592465" y="0"/>
                </a:cubicBezTo>
                <a:cubicBezTo>
                  <a:pt x="10835677" y="-31449"/>
                  <a:pt x="11154801" y="85266"/>
                  <a:pt x="11332029" y="0"/>
                </a:cubicBezTo>
                <a:cubicBezTo>
                  <a:pt x="11387333" y="113145"/>
                  <a:pt x="11271870" y="262646"/>
                  <a:pt x="11332029" y="515003"/>
                </a:cubicBezTo>
                <a:cubicBezTo>
                  <a:pt x="11392188" y="767360"/>
                  <a:pt x="11279255" y="792480"/>
                  <a:pt x="11332029" y="975795"/>
                </a:cubicBezTo>
                <a:cubicBezTo>
                  <a:pt x="11384803" y="1159110"/>
                  <a:pt x="11326945" y="1251794"/>
                  <a:pt x="11332029" y="1463693"/>
                </a:cubicBezTo>
                <a:cubicBezTo>
                  <a:pt x="11337113" y="1675592"/>
                  <a:pt x="11309568" y="1863106"/>
                  <a:pt x="11332029" y="2032907"/>
                </a:cubicBezTo>
                <a:cubicBezTo>
                  <a:pt x="11354490" y="2202708"/>
                  <a:pt x="11289638" y="2438012"/>
                  <a:pt x="11332029" y="2710543"/>
                </a:cubicBezTo>
                <a:cubicBezTo>
                  <a:pt x="11254472" y="2728625"/>
                  <a:pt x="11059170" y="2676909"/>
                  <a:pt x="10962247" y="2710543"/>
                </a:cubicBezTo>
                <a:cubicBezTo>
                  <a:pt x="10865324" y="2744177"/>
                  <a:pt x="10791161" y="2705126"/>
                  <a:pt x="10705785" y="2710543"/>
                </a:cubicBezTo>
                <a:cubicBezTo>
                  <a:pt x="10620409" y="2715960"/>
                  <a:pt x="10518466" y="2709027"/>
                  <a:pt x="10449324" y="2710543"/>
                </a:cubicBezTo>
                <a:cubicBezTo>
                  <a:pt x="10380182" y="2712059"/>
                  <a:pt x="10007864" y="2639902"/>
                  <a:pt x="9852901" y="2710543"/>
                </a:cubicBezTo>
                <a:cubicBezTo>
                  <a:pt x="9697938" y="2781184"/>
                  <a:pt x="9631027" y="2688617"/>
                  <a:pt x="9483119" y="2710543"/>
                </a:cubicBezTo>
                <a:cubicBezTo>
                  <a:pt x="9335211" y="2732469"/>
                  <a:pt x="8970820" y="2636403"/>
                  <a:pt x="8773376" y="2710543"/>
                </a:cubicBezTo>
                <a:cubicBezTo>
                  <a:pt x="8575932" y="2784683"/>
                  <a:pt x="8561205" y="2697372"/>
                  <a:pt x="8403594" y="2710543"/>
                </a:cubicBezTo>
                <a:cubicBezTo>
                  <a:pt x="8245983" y="2723714"/>
                  <a:pt x="8042415" y="2699869"/>
                  <a:pt x="7693851" y="2710543"/>
                </a:cubicBezTo>
                <a:cubicBezTo>
                  <a:pt x="7345287" y="2721217"/>
                  <a:pt x="7533357" y="2707719"/>
                  <a:pt x="7437390" y="2710543"/>
                </a:cubicBezTo>
                <a:cubicBezTo>
                  <a:pt x="7341423" y="2713367"/>
                  <a:pt x="6874748" y="2660154"/>
                  <a:pt x="6727647" y="2710543"/>
                </a:cubicBezTo>
                <a:cubicBezTo>
                  <a:pt x="6580546" y="2760932"/>
                  <a:pt x="6477588" y="2672380"/>
                  <a:pt x="6357865" y="2710543"/>
                </a:cubicBezTo>
                <a:cubicBezTo>
                  <a:pt x="6238142" y="2748706"/>
                  <a:pt x="6200205" y="2689518"/>
                  <a:pt x="6101403" y="2710543"/>
                </a:cubicBezTo>
                <a:cubicBezTo>
                  <a:pt x="6002601" y="2731568"/>
                  <a:pt x="5807630" y="2709135"/>
                  <a:pt x="5731621" y="2710543"/>
                </a:cubicBezTo>
                <a:cubicBezTo>
                  <a:pt x="5655612" y="2711951"/>
                  <a:pt x="5233705" y="2687319"/>
                  <a:pt x="5021878" y="2710543"/>
                </a:cubicBezTo>
                <a:cubicBezTo>
                  <a:pt x="4810051" y="2733767"/>
                  <a:pt x="4772427" y="2693178"/>
                  <a:pt x="4652096" y="2710543"/>
                </a:cubicBezTo>
                <a:cubicBezTo>
                  <a:pt x="4531765" y="2727908"/>
                  <a:pt x="4462519" y="2699236"/>
                  <a:pt x="4395634" y="2710543"/>
                </a:cubicBezTo>
                <a:cubicBezTo>
                  <a:pt x="4328749" y="2721850"/>
                  <a:pt x="4149905" y="2676393"/>
                  <a:pt x="4025852" y="2710543"/>
                </a:cubicBezTo>
                <a:cubicBezTo>
                  <a:pt x="3901799" y="2744693"/>
                  <a:pt x="3773402" y="2683383"/>
                  <a:pt x="3542750" y="2710543"/>
                </a:cubicBezTo>
                <a:cubicBezTo>
                  <a:pt x="3312098" y="2737703"/>
                  <a:pt x="3141801" y="2681545"/>
                  <a:pt x="2946328" y="2710543"/>
                </a:cubicBezTo>
                <a:cubicBezTo>
                  <a:pt x="2750855" y="2739541"/>
                  <a:pt x="2694180" y="2673944"/>
                  <a:pt x="2576546" y="2710543"/>
                </a:cubicBezTo>
                <a:cubicBezTo>
                  <a:pt x="2458912" y="2747142"/>
                  <a:pt x="2022467" y="2673920"/>
                  <a:pt x="1753482" y="2710543"/>
                </a:cubicBezTo>
                <a:cubicBezTo>
                  <a:pt x="1484497" y="2747166"/>
                  <a:pt x="1357976" y="2666541"/>
                  <a:pt x="1157060" y="2710543"/>
                </a:cubicBezTo>
                <a:cubicBezTo>
                  <a:pt x="956144" y="2754545"/>
                  <a:pt x="320795" y="2654994"/>
                  <a:pt x="0" y="2710543"/>
                </a:cubicBezTo>
                <a:cubicBezTo>
                  <a:pt x="-25512" y="2571794"/>
                  <a:pt x="47169" y="2339704"/>
                  <a:pt x="0" y="2141329"/>
                </a:cubicBezTo>
                <a:cubicBezTo>
                  <a:pt x="-47169" y="1942954"/>
                  <a:pt x="62960" y="1827839"/>
                  <a:pt x="0" y="1599220"/>
                </a:cubicBezTo>
                <a:cubicBezTo>
                  <a:pt x="-62960" y="1370601"/>
                  <a:pt x="28420" y="1328904"/>
                  <a:pt x="0" y="1084217"/>
                </a:cubicBezTo>
                <a:cubicBezTo>
                  <a:pt x="-28420" y="839530"/>
                  <a:pt x="39441" y="754941"/>
                  <a:pt x="0" y="515003"/>
                </a:cubicBezTo>
                <a:cubicBezTo>
                  <a:pt x="-39441" y="275065"/>
                  <a:pt x="57903" y="165482"/>
                  <a:pt x="0" y="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  <a:alpha val="75900"/>
            </a:schemeClr>
          </a:solidFill>
          <a:ln w="38100"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dirty="0">
                <a:solidFill>
                  <a:schemeClr val="tx1">
                    <a:lumMod val="85000"/>
                    <a:lumOff val="15000"/>
                  </a:schemeClr>
                </a:solidFill>
                <a:latin typeface="Gabriola" pitchFamily="82" charset="0"/>
              </a:rPr>
              <a:t>Coloring Queens with Thousands of Encodings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B600F09-E60F-4BC5-44C2-00876C672C62}"/>
              </a:ext>
            </a:extLst>
          </p:cNvPr>
          <p:cNvSpPr/>
          <p:nvPr/>
        </p:nvSpPr>
        <p:spPr>
          <a:xfrm>
            <a:off x="-152400" y="4856960"/>
            <a:ext cx="12593782" cy="2220756"/>
          </a:xfrm>
          <a:prstGeom prst="rect">
            <a:avLst/>
          </a:prstGeom>
          <a:solidFill>
            <a:schemeClr val="tx2">
              <a:alpha val="5962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D30FF01C-93F5-D2E9-F754-A350FCB68857}"/>
              </a:ext>
            </a:extLst>
          </p:cNvPr>
          <p:cNvSpPr txBox="1">
            <a:spLocks/>
          </p:cNvSpPr>
          <p:nvPr/>
        </p:nvSpPr>
        <p:spPr>
          <a:xfrm>
            <a:off x="979715" y="4987589"/>
            <a:ext cx="10940140" cy="22207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6000" dirty="0">
                <a:solidFill>
                  <a:schemeClr val="bg1"/>
                </a:solidFill>
                <a:latin typeface="Gabriola" pitchFamily="82" charset="0"/>
              </a:rPr>
              <a:t>Bernardo Subercaseaux (</a:t>
            </a:r>
            <a:r>
              <a:rPr lang="en-US" sz="60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Gabriola" pitchFamily="82" charset="0"/>
              </a:rPr>
              <a:t>bersub@cmu.edu</a:t>
            </a:r>
            <a:r>
              <a:rPr lang="en-US" sz="6000" dirty="0">
                <a:solidFill>
                  <a:schemeClr val="bg1"/>
                </a:solidFill>
                <a:latin typeface="Gabriola" pitchFamily="82" charset="0"/>
              </a:rPr>
              <a:t>)</a:t>
            </a:r>
            <a:endParaRPr lang="en-US" dirty="0">
              <a:solidFill>
                <a:schemeClr val="bg1"/>
              </a:solidFill>
              <a:latin typeface="Gabriola" pitchFamily="82" charset="0"/>
            </a:endParaRPr>
          </a:p>
          <a:p>
            <a:pPr marL="0" indent="0">
              <a:buNone/>
            </a:pPr>
            <a:r>
              <a:rPr lang="en-US" sz="3600" dirty="0">
                <a:solidFill>
                  <a:schemeClr val="bg1"/>
                </a:solidFill>
                <a:latin typeface="Gabriola" pitchFamily="82" charset="0"/>
              </a:rPr>
              <a:t>Joint work with Benjamin Przybocki and Marijn Heule</a:t>
            </a:r>
          </a:p>
        </p:txBody>
      </p:sp>
    </p:spTree>
    <p:extLst>
      <p:ext uri="{BB962C8B-B14F-4D97-AF65-F5344CB8AC3E}">
        <p14:creationId xmlns:p14="http://schemas.microsoft.com/office/powerpoint/2010/main" val="291370461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03B0C0-FB1F-D853-F8AF-16A46EAF88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D79857-9818-E828-D093-828D980BEE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102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8800" dirty="0">
                <a:latin typeface="Gabriola" pitchFamily="82" charset="0"/>
              </a:rPr>
              <a:t>Takeaways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EA6C46-FB7B-7607-F2B0-5F6DD78637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85850"/>
            <a:ext cx="10946130" cy="5407025"/>
          </a:xfrm>
        </p:spPr>
        <p:txBody>
          <a:bodyPr>
            <a:normAutofit fontScale="92500"/>
          </a:bodyPr>
          <a:lstStyle/>
          <a:p>
            <a:pPr marL="742950" indent="-742950">
              <a:lnSpc>
                <a:spcPct val="170000"/>
              </a:lnSpc>
              <a:buClr>
                <a:srgbClr val="C00000"/>
              </a:buClr>
              <a:buAutoNum type="arabicParenR"/>
            </a:pPr>
            <a:r>
              <a:rPr lang="en-US" sz="4000" dirty="0">
                <a:latin typeface="Gabriola" pitchFamily="82" charset="0"/>
              </a:rPr>
              <a:t>Encoding choices have a large impact</a:t>
            </a:r>
          </a:p>
          <a:p>
            <a:pPr marL="742950" indent="-742950">
              <a:lnSpc>
                <a:spcPct val="170000"/>
              </a:lnSpc>
              <a:buClr>
                <a:srgbClr val="C00000"/>
              </a:buClr>
              <a:buAutoNum type="arabicParenR"/>
            </a:pPr>
            <a:r>
              <a:rPr lang="en-US" sz="4000" dirty="0">
                <a:latin typeface="Gabriola" pitchFamily="82" charset="0"/>
              </a:rPr>
              <a:t>Clique hints are really useful</a:t>
            </a:r>
          </a:p>
          <a:p>
            <a:pPr marL="742950" indent="-742950">
              <a:lnSpc>
                <a:spcPct val="170000"/>
              </a:lnSpc>
              <a:buClr>
                <a:srgbClr val="C00000"/>
              </a:buClr>
              <a:buAutoNum type="arabicParenR"/>
            </a:pPr>
            <a:r>
              <a:rPr lang="en-US" sz="4000" dirty="0">
                <a:latin typeface="Gabriola" pitchFamily="82" charset="0"/>
              </a:rPr>
              <a:t>Consider alternative options for symmetry breaking</a:t>
            </a:r>
          </a:p>
          <a:p>
            <a:pPr marL="742950" indent="-742950">
              <a:lnSpc>
                <a:spcPct val="170000"/>
              </a:lnSpc>
              <a:buClr>
                <a:srgbClr val="C00000"/>
              </a:buClr>
              <a:buAutoNum type="arabicParenR"/>
            </a:pPr>
            <a:r>
              <a:rPr lang="en-US" sz="4000" dirty="0">
                <a:latin typeface="Gabriola" pitchFamily="82" charset="0"/>
              </a:rPr>
              <a:t>What works best for n=9 might be different from n=10</a:t>
            </a:r>
          </a:p>
          <a:p>
            <a:pPr marL="742950" indent="-742950">
              <a:lnSpc>
                <a:spcPct val="170000"/>
              </a:lnSpc>
              <a:buClr>
                <a:srgbClr val="C00000"/>
              </a:buClr>
              <a:buAutoNum type="arabicParenR"/>
            </a:pPr>
            <a:r>
              <a:rPr lang="en-US" sz="4000" dirty="0">
                <a:latin typeface="Gabriola" pitchFamily="82" charset="0"/>
              </a:rPr>
              <a:t>Solvers are “brittle”</a:t>
            </a:r>
          </a:p>
          <a:p>
            <a:pPr marL="0" indent="0">
              <a:lnSpc>
                <a:spcPct val="170000"/>
              </a:lnSpc>
              <a:buClr>
                <a:srgbClr val="C00000"/>
              </a:buClr>
              <a:buNone/>
            </a:pPr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64929E9-6690-79FE-B4F5-83309339B157}"/>
              </a:ext>
            </a:extLst>
          </p:cNvPr>
          <p:cNvSpPr/>
          <p:nvPr/>
        </p:nvSpPr>
        <p:spPr>
          <a:xfrm>
            <a:off x="731520" y="1311750"/>
            <a:ext cx="617220" cy="723266"/>
          </a:xfrm>
          <a:custGeom>
            <a:avLst/>
            <a:gdLst>
              <a:gd name="csX0" fmla="*/ 0 w 617220"/>
              <a:gd name="csY0" fmla="*/ 0 h 723266"/>
              <a:gd name="csX1" fmla="*/ 320954 w 617220"/>
              <a:gd name="csY1" fmla="*/ 0 h 723266"/>
              <a:gd name="csX2" fmla="*/ 617220 w 617220"/>
              <a:gd name="csY2" fmla="*/ 0 h 723266"/>
              <a:gd name="csX3" fmla="*/ 617220 w 617220"/>
              <a:gd name="csY3" fmla="*/ 339935 h 723266"/>
              <a:gd name="csX4" fmla="*/ 617220 w 617220"/>
              <a:gd name="csY4" fmla="*/ 723266 h 723266"/>
              <a:gd name="csX5" fmla="*/ 320954 w 617220"/>
              <a:gd name="csY5" fmla="*/ 723266 h 723266"/>
              <a:gd name="csX6" fmla="*/ 0 w 617220"/>
              <a:gd name="csY6" fmla="*/ 723266 h 723266"/>
              <a:gd name="csX7" fmla="*/ 0 w 617220"/>
              <a:gd name="csY7" fmla="*/ 368866 h 723266"/>
              <a:gd name="csX8" fmla="*/ 0 w 617220"/>
              <a:gd name="csY8" fmla="*/ 0 h 72326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617220" h="723266" fill="none" extrusionOk="0">
                <a:moveTo>
                  <a:pt x="0" y="0"/>
                </a:moveTo>
                <a:cubicBezTo>
                  <a:pt x="67221" y="-34561"/>
                  <a:pt x="180085" y="25194"/>
                  <a:pt x="320954" y="0"/>
                </a:cubicBezTo>
                <a:cubicBezTo>
                  <a:pt x="461823" y="-25194"/>
                  <a:pt x="515923" y="4520"/>
                  <a:pt x="617220" y="0"/>
                </a:cubicBezTo>
                <a:cubicBezTo>
                  <a:pt x="642542" y="107732"/>
                  <a:pt x="591678" y="179852"/>
                  <a:pt x="617220" y="339935"/>
                </a:cubicBezTo>
                <a:cubicBezTo>
                  <a:pt x="642762" y="500018"/>
                  <a:pt x="613570" y="537269"/>
                  <a:pt x="617220" y="723266"/>
                </a:cubicBezTo>
                <a:cubicBezTo>
                  <a:pt x="545364" y="752139"/>
                  <a:pt x="392878" y="695345"/>
                  <a:pt x="320954" y="723266"/>
                </a:cubicBezTo>
                <a:cubicBezTo>
                  <a:pt x="249030" y="751187"/>
                  <a:pt x="69603" y="690570"/>
                  <a:pt x="0" y="723266"/>
                </a:cubicBezTo>
                <a:cubicBezTo>
                  <a:pt x="-32552" y="605060"/>
                  <a:pt x="15756" y="534524"/>
                  <a:pt x="0" y="368866"/>
                </a:cubicBezTo>
                <a:cubicBezTo>
                  <a:pt x="-15756" y="203208"/>
                  <a:pt x="29672" y="127187"/>
                  <a:pt x="0" y="0"/>
                </a:cubicBezTo>
                <a:close/>
              </a:path>
              <a:path w="617220" h="723266" stroke="0" extrusionOk="0">
                <a:moveTo>
                  <a:pt x="0" y="0"/>
                </a:moveTo>
                <a:cubicBezTo>
                  <a:pt x="147900" y="-16340"/>
                  <a:pt x="194145" y="23613"/>
                  <a:pt x="302438" y="0"/>
                </a:cubicBezTo>
                <a:cubicBezTo>
                  <a:pt x="410731" y="-23613"/>
                  <a:pt x="523146" y="10216"/>
                  <a:pt x="617220" y="0"/>
                </a:cubicBezTo>
                <a:cubicBezTo>
                  <a:pt x="648313" y="133413"/>
                  <a:pt x="575505" y="285842"/>
                  <a:pt x="617220" y="376098"/>
                </a:cubicBezTo>
                <a:cubicBezTo>
                  <a:pt x="658935" y="466354"/>
                  <a:pt x="580183" y="556881"/>
                  <a:pt x="617220" y="723266"/>
                </a:cubicBezTo>
                <a:cubicBezTo>
                  <a:pt x="548810" y="726832"/>
                  <a:pt x="380806" y="718062"/>
                  <a:pt x="320954" y="723266"/>
                </a:cubicBezTo>
                <a:cubicBezTo>
                  <a:pt x="261102" y="728470"/>
                  <a:pt x="73432" y="691602"/>
                  <a:pt x="0" y="723266"/>
                </a:cubicBezTo>
                <a:cubicBezTo>
                  <a:pt x="-35530" y="557651"/>
                  <a:pt x="30131" y="540470"/>
                  <a:pt x="0" y="376098"/>
                </a:cubicBezTo>
                <a:cubicBezTo>
                  <a:pt x="-30131" y="211726"/>
                  <a:pt x="9455" y="159915"/>
                  <a:pt x="0" y="0"/>
                </a:cubicBez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dirty="0">
                <a:solidFill>
                  <a:schemeClr val="tx1"/>
                </a:solidFill>
                <a:latin typeface="Gabriola" pitchFamily="82" charset="0"/>
              </a:rPr>
              <a:t>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636098B-CF30-E04B-A8DF-3990A2441692}"/>
              </a:ext>
            </a:extLst>
          </p:cNvPr>
          <p:cNvSpPr/>
          <p:nvPr/>
        </p:nvSpPr>
        <p:spPr>
          <a:xfrm>
            <a:off x="731520" y="2416055"/>
            <a:ext cx="617220" cy="723266"/>
          </a:xfrm>
          <a:custGeom>
            <a:avLst/>
            <a:gdLst>
              <a:gd name="csX0" fmla="*/ 0 w 617220"/>
              <a:gd name="csY0" fmla="*/ 0 h 723266"/>
              <a:gd name="csX1" fmla="*/ 320954 w 617220"/>
              <a:gd name="csY1" fmla="*/ 0 h 723266"/>
              <a:gd name="csX2" fmla="*/ 617220 w 617220"/>
              <a:gd name="csY2" fmla="*/ 0 h 723266"/>
              <a:gd name="csX3" fmla="*/ 617220 w 617220"/>
              <a:gd name="csY3" fmla="*/ 339935 h 723266"/>
              <a:gd name="csX4" fmla="*/ 617220 w 617220"/>
              <a:gd name="csY4" fmla="*/ 723266 h 723266"/>
              <a:gd name="csX5" fmla="*/ 320954 w 617220"/>
              <a:gd name="csY5" fmla="*/ 723266 h 723266"/>
              <a:gd name="csX6" fmla="*/ 0 w 617220"/>
              <a:gd name="csY6" fmla="*/ 723266 h 723266"/>
              <a:gd name="csX7" fmla="*/ 0 w 617220"/>
              <a:gd name="csY7" fmla="*/ 368866 h 723266"/>
              <a:gd name="csX8" fmla="*/ 0 w 617220"/>
              <a:gd name="csY8" fmla="*/ 0 h 72326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617220" h="723266" fill="none" extrusionOk="0">
                <a:moveTo>
                  <a:pt x="0" y="0"/>
                </a:moveTo>
                <a:cubicBezTo>
                  <a:pt x="67221" y="-34561"/>
                  <a:pt x="180085" y="25194"/>
                  <a:pt x="320954" y="0"/>
                </a:cubicBezTo>
                <a:cubicBezTo>
                  <a:pt x="461823" y="-25194"/>
                  <a:pt x="515923" y="4520"/>
                  <a:pt x="617220" y="0"/>
                </a:cubicBezTo>
                <a:cubicBezTo>
                  <a:pt x="642542" y="107732"/>
                  <a:pt x="591678" y="179852"/>
                  <a:pt x="617220" y="339935"/>
                </a:cubicBezTo>
                <a:cubicBezTo>
                  <a:pt x="642762" y="500018"/>
                  <a:pt x="613570" y="537269"/>
                  <a:pt x="617220" y="723266"/>
                </a:cubicBezTo>
                <a:cubicBezTo>
                  <a:pt x="545364" y="752139"/>
                  <a:pt x="392878" y="695345"/>
                  <a:pt x="320954" y="723266"/>
                </a:cubicBezTo>
                <a:cubicBezTo>
                  <a:pt x="249030" y="751187"/>
                  <a:pt x="69603" y="690570"/>
                  <a:pt x="0" y="723266"/>
                </a:cubicBezTo>
                <a:cubicBezTo>
                  <a:pt x="-32552" y="605060"/>
                  <a:pt x="15756" y="534524"/>
                  <a:pt x="0" y="368866"/>
                </a:cubicBezTo>
                <a:cubicBezTo>
                  <a:pt x="-15756" y="203208"/>
                  <a:pt x="29672" y="127187"/>
                  <a:pt x="0" y="0"/>
                </a:cubicBezTo>
                <a:close/>
              </a:path>
              <a:path w="617220" h="723266" stroke="0" extrusionOk="0">
                <a:moveTo>
                  <a:pt x="0" y="0"/>
                </a:moveTo>
                <a:cubicBezTo>
                  <a:pt x="147900" y="-16340"/>
                  <a:pt x="194145" y="23613"/>
                  <a:pt x="302438" y="0"/>
                </a:cubicBezTo>
                <a:cubicBezTo>
                  <a:pt x="410731" y="-23613"/>
                  <a:pt x="523146" y="10216"/>
                  <a:pt x="617220" y="0"/>
                </a:cubicBezTo>
                <a:cubicBezTo>
                  <a:pt x="648313" y="133413"/>
                  <a:pt x="575505" y="285842"/>
                  <a:pt x="617220" y="376098"/>
                </a:cubicBezTo>
                <a:cubicBezTo>
                  <a:pt x="658935" y="466354"/>
                  <a:pt x="580183" y="556881"/>
                  <a:pt x="617220" y="723266"/>
                </a:cubicBezTo>
                <a:cubicBezTo>
                  <a:pt x="548810" y="726832"/>
                  <a:pt x="380806" y="718062"/>
                  <a:pt x="320954" y="723266"/>
                </a:cubicBezTo>
                <a:cubicBezTo>
                  <a:pt x="261102" y="728470"/>
                  <a:pt x="73432" y="691602"/>
                  <a:pt x="0" y="723266"/>
                </a:cubicBezTo>
                <a:cubicBezTo>
                  <a:pt x="-35530" y="557651"/>
                  <a:pt x="30131" y="540470"/>
                  <a:pt x="0" y="376098"/>
                </a:cubicBezTo>
                <a:cubicBezTo>
                  <a:pt x="-30131" y="211726"/>
                  <a:pt x="9455" y="159915"/>
                  <a:pt x="0" y="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dirty="0">
                <a:solidFill>
                  <a:schemeClr val="tx1"/>
                </a:solidFill>
                <a:latin typeface="Gabriola" pitchFamily="82" charset="0"/>
              </a:rPr>
              <a:t>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239DB73-7066-9E73-F24F-17A83C29A4FC}"/>
              </a:ext>
            </a:extLst>
          </p:cNvPr>
          <p:cNvSpPr/>
          <p:nvPr/>
        </p:nvSpPr>
        <p:spPr>
          <a:xfrm>
            <a:off x="731520" y="3520360"/>
            <a:ext cx="617220" cy="723266"/>
          </a:xfrm>
          <a:custGeom>
            <a:avLst/>
            <a:gdLst>
              <a:gd name="csX0" fmla="*/ 0 w 617220"/>
              <a:gd name="csY0" fmla="*/ 0 h 723266"/>
              <a:gd name="csX1" fmla="*/ 320954 w 617220"/>
              <a:gd name="csY1" fmla="*/ 0 h 723266"/>
              <a:gd name="csX2" fmla="*/ 617220 w 617220"/>
              <a:gd name="csY2" fmla="*/ 0 h 723266"/>
              <a:gd name="csX3" fmla="*/ 617220 w 617220"/>
              <a:gd name="csY3" fmla="*/ 339935 h 723266"/>
              <a:gd name="csX4" fmla="*/ 617220 w 617220"/>
              <a:gd name="csY4" fmla="*/ 723266 h 723266"/>
              <a:gd name="csX5" fmla="*/ 320954 w 617220"/>
              <a:gd name="csY5" fmla="*/ 723266 h 723266"/>
              <a:gd name="csX6" fmla="*/ 0 w 617220"/>
              <a:gd name="csY6" fmla="*/ 723266 h 723266"/>
              <a:gd name="csX7" fmla="*/ 0 w 617220"/>
              <a:gd name="csY7" fmla="*/ 368866 h 723266"/>
              <a:gd name="csX8" fmla="*/ 0 w 617220"/>
              <a:gd name="csY8" fmla="*/ 0 h 72326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617220" h="723266" fill="none" extrusionOk="0">
                <a:moveTo>
                  <a:pt x="0" y="0"/>
                </a:moveTo>
                <a:cubicBezTo>
                  <a:pt x="67221" y="-34561"/>
                  <a:pt x="180085" y="25194"/>
                  <a:pt x="320954" y="0"/>
                </a:cubicBezTo>
                <a:cubicBezTo>
                  <a:pt x="461823" y="-25194"/>
                  <a:pt x="515923" y="4520"/>
                  <a:pt x="617220" y="0"/>
                </a:cubicBezTo>
                <a:cubicBezTo>
                  <a:pt x="642542" y="107732"/>
                  <a:pt x="591678" y="179852"/>
                  <a:pt x="617220" y="339935"/>
                </a:cubicBezTo>
                <a:cubicBezTo>
                  <a:pt x="642762" y="500018"/>
                  <a:pt x="613570" y="537269"/>
                  <a:pt x="617220" y="723266"/>
                </a:cubicBezTo>
                <a:cubicBezTo>
                  <a:pt x="545364" y="752139"/>
                  <a:pt x="392878" y="695345"/>
                  <a:pt x="320954" y="723266"/>
                </a:cubicBezTo>
                <a:cubicBezTo>
                  <a:pt x="249030" y="751187"/>
                  <a:pt x="69603" y="690570"/>
                  <a:pt x="0" y="723266"/>
                </a:cubicBezTo>
                <a:cubicBezTo>
                  <a:pt x="-32552" y="605060"/>
                  <a:pt x="15756" y="534524"/>
                  <a:pt x="0" y="368866"/>
                </a:cubicBezTo>
                <a:cubicBezTo>
                  <a:pt x="-15756" y="203208"/>
                  <a:pt x="29672" y="127187"/>
                  <a:pt x="0" y="0"/>
                </a:cubicBezTo>
                <a:close/>
              </a:path>
              <a:path w="617220" h="723266" stroke="0" extrusionOk="0">
                <a:moveTo>
                  <a:pt x="0" y="0"/>
                </a:moveTo>
                <a:cubicBezTo>
                  <a:pt x="147900" y="-16340"/>
                  <a:pt x="194145" y="23613"/>
                  <a:pt x="302438" y="0"/>
                </a:cubicBezTo>
                <a:cubicBezTo>
                  <a:pt x="410731" y="-23613"/>
                  <a:pt x="523146" y="10216"/>
                  <a:pt x="617220" y="0"/>
                </a:cubicBezTo>
                <a:cubicBezTo>
                  <a:pt x="648313" y="133413"/>
                  <a:pt x="575505" y="285842"/>
                  <a:pt x="617220" y="376098"/>
                </a:cubicBezTo>
                <a:cubicBezTo>
                  <a:pt x="658935" y="466354"/>
                  <a:pt x="580183" y="556881"/>
                  <a:pt x="617220" y="723266"/>
                </a:cubicBezTo>
                <a:cubicBezTo>
                  <a:pt x="548810" y="726832"/>
                  <a:pt x="380806" y="718062"/>
                  <a:pt x="320954" y="723266"/>
                </a:cubicBezTo>
                <a:cubicBezTo>
                  <a:pt x="261102" y="728470"/>
                  <a:pt x="73432" y="691602"/>
                  <a:pt x="0" y="723266"/>
                </a:cubicBezTo>
                <a:cubicBezTo>
                  <a:pt x="-35530" y="557651"/>
                  <a:pt x="30131" y="540470"/>
                  <a:pt x="0" y="376098"/>
                </a:cubicBezTo>
                <a:cubicBezTo>
                  <a:pt x="-30131" y="211726"/>
                  <a:pt x="9455" y="159915"/>
                  <a:pt x="0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dirty="0">
                <a:solidFill>
                  <a:schemeClr val="tx1"/>
                </a:solidFill>
                <a:latin typeface="Gabriola" pitchFamily="82" charset="0"/>
              </a:rPr>
              <a:t>3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BE72D6-46F5-3CE5-0E11-C42B6A189FB1}"/>
              </a:ext>
            </a:extLst>
          </p:cNvPr>
          <p:cNvSpPr/>
          <p:nvPr/>
        </p:nvSpPr>
        <p:spPr>
          <a:xfrm>
            <a:off x="708660" y="4554140"/>
            <a:ext cx="617220" cy="723266"/>
          </a:xfrm>
          <a:custGeom>
            <a:avLst/>
            <a:gdLst>
              <a:gd name="csX0" fmla="*/ 0 w 617220"/>
              <a:gd name="csY0" fmla="*/ 0 h 723266"/>
              <a:gd name="csX1" fmla="*/ 320954 w 617220"/>
              <a:gd name="csY1" fmla="*/ 0 h 723266"/>
              <a:gd name="csX2" fmla="*/ 617220 w 617220"/>
              <a:gd name="csY2" fmla="*/ 0 h 723266"/>
              <a:gd name="csX3" fmla="*/ 617220 w 617220"/>
              <a:gd name="csY3" fmla="*/ 339935 h 723266"/>
              <a:gd name="csX4" fmla="*/ 617220 w 617220"/>
              <a:gd name="csY4" fmla="*/ 723266 h 723266"/>
              <a:gd name="csX5" fmla="*/ 320954 w 617220"/>
              <a:gd name="csY5" fmla="*/ 723266 h 723266"/>
              <a:gd name="csX6" fmla="*/ 0 w 617220"/>
              <a:gd name="csY6" fmla="*/ 723266 h 723266"/>
              <a:gd name="csX7" fmla="*/ 0 w 617220"/>
              <a:gd name="csY7" fmla="*/ 368866 h 723266"/>
              <a:gd name="csX8" fmla="*/ 0 w 617220"/>
              <a:gd name="csY8" fmla="*/ 0 h 72326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617220" h="723266" fill="none" extrusionOk="0">
                <a:moveTo>
                  <a:pt x="0" y="0"/>
                </a:moveTo>
                <a:cubicBezTo>
                  <a:pt x="67221" y="-34561"/>
                  <a:pt x="180085" y="25194"/>
                  <a:pt x="320954" y="0"/>
                </a:cubicBezTo>
                <a:cubicBezTo>
                  <a:pt x="461823" y="-25194"/>
                  <a:pt x="515923" y="4520"/>
                  <a:pt x="617220" y="0"/>
                </a:cubicBezTo>
                <a:cubicBezTo>
                  <a:pt x="642542" y="107732"/>
                  <a:pt x="591678" y="179852"/>
                  <a:pt x="617220" y="339935"/>
                </a:cubicBezTo>
                <a:cubicBezTo>
                  <a:pt x="642762" y="500018"/>
                  <a:pt x="613570" y="537269"/>
                  <a:pt x="617220" y="723266"/>
                </a:cubicBezTo>
                <a:cubicBezTo>
                  <a:pt x="545364" y="752139"/>
                  <a:pt x="392878" y="695345"/>
                  <a:pt x="320954" y="723266"/>
                </a:cubicBezTo>
                <a:cubicBezTo>
                  <a:pt x="249030" y="751187"/>
                  <a:pt x="69603" y="690570"/>
                  <a:pt x="0" y="723266"/>
                </a:cubicBezTo>
                <a:cubicBezTo>
                  <a:pt x="-32552" y="605060"/>
                  <a:pt x="15756" y="534524"/>
                  <a:pt x="0" y="368866"/>
                </a:cubicBezTo>
                <a:cubicBezTo>
                  <a:pt x="-15756" y="203208"/>
                  <a:pt x="29672" y="127187"/>
                  <a:pt x="0" y="0"/>
                </a:cubicBezTo>
                <a:close/>
              </a:path>
              <a:path w="617220" h="723266" stroke="0" extrusionOk="0">
                <a:moveTo>
                  <a:pt x="0" y="0"/>
                </a:moveTo>
                <a:cubicBezTo>
                  <a:pt x="147900" y="-16340"/>
                  <a:pt x="194145" y="23613"/>
                  <a:pt x="302438" y="0"/>
                </a:cubicBezTo>
                <a:cubicBezTo>
                  <a:pt x="410731" y="-23613"/>
                  <a:pt x="523146" y="10216"/>
                  <a:pt x="617220" y="0"/>
                </a:cubicBezTo>
                <a:cubicBezTo>
                  <a:pt x="648313" y="133413"/>
                  <a:pt x="575505" y="285842"/>
                  <a:pt x="617220" y="376098"/>
                </a:cubicBezTo>
                <a:cubicBezTo>
                  <a:pt x="658935" y="466354"/>
                  <a:pt x="580183" y="556881"/>
                  <a:pt x="617220" y="723266"/>
                </a:cubicBezTo>
                <a:cubicBezTo>
                  <a:pt x="548810" y="726832"/>
                  <a:pt x="380806" y="718062"/>
                  <a:pt x="320954" y="723266"/>
                </a:cubicBezTo>
                <a:cubicBezTo>
                  <a:pt x="261102" y="728470"/>
                  <a:pt x="73432" y="691602"/>
                  <a:pt x="0" y="723266"/>
                </a:cubicBezTo>
                <a:cubicBezTo>
                  <a:pt x="-35530" y="557651"/>
                  <a:pt x="30131" y="540470"/>
                  <a:pt x="0" y="376098"/>
                </a:cubicBezTo>
                <a:cubicBezTo>
                  <a:pt x="-30131" y="211726"/>
                  <a:pt x="9455" y="159915"/>
                  <a:pt x="0" y="0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dirty="0">
                <a:solidFill>
                  <a:schemeClr val="tx1"/>
                </a:solidFill>
                <a:latin typeface="Gabriola" pitchFamily="82" charset="0"/>
              </a:rPr>
              <a:t>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3C6B5A7-5727-0BA1-9160-49185EFF3D14}"/>
              </a:ext>
            </a:extLst>
          </p:cNvPr>
          <p:cNvSpPr/>
          <p:nvPr/>
        </p:nvSpPr>
        <p:spPr>
          <a:xfrm>
            <a:off x="708660" y="5658445"/>
            <a:ext cx="617220" cy="723266"/>
          </a:xfrm>
          <a:custGeom>
            <a:avLst/>
            <a:gdLst>
              <a:gd name="csX0" fmla="*/ 0 w 617220"/>
              <a:gd name="csY0" fmla="*/ 0 h 723266"/>
              <a:gd name="csX1" fmla="*/ 320954 w 617220"/>
              <a:gd name="csY1" fmla="*/ 0 h 723266"/>
              <a:gd name="csX2" fmla="*/ 617220 w 617220"/>
              <a:gd name="csY2" fmla="*/ 0 h 723266"/>
              <a:gd name="csX3" fmla="*/ 617220 w 617220"/>
              <a:gd name="csY3" fmla="*/ 339935 h 723266"/>
              <a:gd name="csX4" fmla="*/ 617220 w 617220"/>
              <a:gd name="csY4" fmla="*/ 723266 h 723266"/>
              <a:gd name="csX5" fmla="*/ 320954 w 617220"/>
              <a:gd name="csY5" fmla="*/ 723266 h 723266"/>
              <a:gd name="csX6" fmla="*/ 0 w 617220"/>
              <a:gd name="csY6" fmla="*/ 723266 h 723266"/>
              <a:gd name="csX7" fmla="*/ 0 w 617220"/>
              <a:gd name="csY7" fmla="*/ 368866 h 723266"/>
              <a:gd name="csX8" fmla="*/ 0 w 617220"/>
              <a:gd name="csY8" fmla="*/ 0 h 72326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617220" h="723266" fill="none" extrusionOk="0">
                <a:moveTo>
                  <a:pt x="0" y="0"/>
                </a:moveTo>
                <a:cubicBezTo>
                  <a:pt x="67221" y="-34561"/>
                  <a:pt x="180085" y="25194"/>
                  <a:pt x="320954" y="0"/>
                </a:cubicBezTo>
                <a:cubicBezTo>
                  <a:pt x="461823" y="-25194"/>
                  <a:pt x="515923" y="4520"/>
                  <a:pt x="617220" y="0"/>
                </a:cubicBezTo>
                <a:cubicBezTo>
                  <a:pt x="642542" y="107732"/>
                  <a:pt x="591678" y="179852"/>
                  <a:pt x="617220" y="339935"/>
                </a:cubicBezTo>
                <a:cubicBezTo>
                  <a:pt x="642762" y="500018"/>
                  <a:pt x="613570" y="537269"/>
                  <a:pt x="617220" y="723266"/>
                </a:cubicBezTo>
                <a:cubicBezTo>
                  <a:pt x="545364" y="752139"/>
                  <a:pt x="392878" y="695345"/>
                  <a:pt x="320954" y="723266"/>
                </a:cubicBezTo>
                <a:cubicBezTo>
                  <a:pt x="249030" y="751187"/>
                  <a:pt x="69603" y="690570"/>
                  <a:pt x="0" y="723266"/>
                </a:cubicBezTo>
                <a:cubicBezTo>
                  <a:pt x="-32552" y="605060"/>
                  <a:pt x="15756" y="534524"/>
                  <a:pt x="0" y="368866"/>
                </a:cubicBezTo>
                <a:cubicBezTo>
                  <a:pt x="-15756" y="203208"/>
                  <a:pt x="29672" y="127187"/>
                  <a:pt x="0" y="0"/>
                </a:cubicBezTo>
                <a:close/>
              </a:path>
              <a:path w="617220" h="723266" stroke="0" extrusionOk="0">
                <a:moveTo>
                  <a:pt x="0" y="0"/>
                </a:moveTo>
                <a:cubicBezTo>
                  <a:pt x="147900" y="-16340"/>
                  <a:pt x="194145" y="23613"/>
                  <a:pt x="302438" y="0"/>
                </a:cubicBezTo>
                <a:cubicBezTo>
                  <a:pt x="410731" y="-23613"/>
                  <a:pt x="523146" y="10216"/>
                  <a:pt x="617220" y="0"/>
                </a:cubicBezTo>
                <a:cubicBezTo>
                  <a:pt x="648313" y="133413"/>
                  <a:pt x="575505" y="285842"/>
                  <a:pt x="617220" y="376098"/>
                </a:cubicBezTo>
                <a:cubicBezTo>
                  <a:pt x="658935" y="466354"/>
                  <a:pt x="580183" y="556881"/>
                  <a:pt x="617220" y="723266"/>
                </a:cubicBezTo>
                <a:cubicBezTo>
                  <a:pt x="548810" y="726832"/>
                  <a:pt x="380806" y="718062"/>
                  <a:pt x="320954" y="723266"/>
                </a:cubicBezTo>
                <a:cubicBezTo>
                  <a:pt x="261102" y="728470"/>
                  <a:pt x="73432" y="691602"/>
                  <a:pt x="0" y="723266"/>
                </a:cubicBezTo>
                <a:cubicBezTo>
                  <a:pt x="-35530" y="557651"/>
                  <a:pt x="30131" y="540470"/>
                  <a:pt x="0" y="376098"/>
                </a:cubicBezTo>
                <a:cubicBezTo>
                  <a:pt x="-30131" y="211726"/>
                  <a:pt x="9455" y="159915"/>
                  <a:pt x="0" y="0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dirty="0">
                <a:solidFill>
                  <a:schemeClr val="tx1"/>
                </a:solidFill>
                <a:latin typeface="Gabriola" pitchFamily="82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1825639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2819</TotalTime>
  <Words>882</Words>
  <Application>Microsoft Macintosh PowerPoint</Application>
  <PresentationFormat>Widescreen</PresentationFormat>
  <Paragraphs>205</Paragraphs>
  <Slides>51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7" baseType="lpstr">
      <vt:lpstr>Aptos</vt:lpstr>
      <vt:lpstr>Aptos Display</vt:lpstr>
      <vt:lpstr>Arial</vt:lpstr>
      <vt:lpstr>Consolas</vt:lpstr>
      <vt:lpstr>Gabriola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Chromatic Number of the Queen’s Graph</vt:lpstr>
      <vt:lpstr>Knuth benchmarked ~10 encodings</vt:lpstr>
      <vt:lpstr>PowerPoint Presentation</vt:lpstr>
      <vt:lpstr>PowerPoint Presentation</vt:lpstr>
      <vt:lpstr>Within Cells</vt:lpstr>
      <vt:lpstr>Within Cells</vt:lpstr>
      <vt:lpstr>PowerPoint Presentation</vt:lpstr>
      <vt:lpstr>PowerPoint Presentation</vt:lpstr>
      <vt:lpstr>PowerPoint Presentation</vt:lpstr>
      <vt:lpstr>PowerPoint Presentation</vt:lpstr>
      <vt:lpstr>Between Cells</vt:lpstr>
      <vt:lpstr>Between Cells</vt:lpstr>
      <vt:lpstr>Between Cells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Symmetry Breaking</vt:lpstr>
      <vt:lpstr>Symmetry Breaking</vt:lpstr>
      <vt:lpstr>Symmetry Breaking</vt:lpstr>
      <vt:lpstr>Symmetry Breaking</vt:lpstr>
      <vt:lpstr>Symmetry Breaking</vt:lpstr>
      <vt:lpstr>Symmetry Breaking</vt:lpstr>
      <vt:lpstr>What we did</vt:lpstr>
      <vt:lpstr>Have fun with the data!</vt:lpstr>
      <vt:lpstr>Takeaways</vt:lpstr>
      <vt:lpstr>Takeaways</vt:lpstr>
      <vt:lpstr>Takeaways</vt:lpstr>
      <vt:lpstr>Takeaways</vt:lpstr>
      <vt:lpstr>Takeaways</vt:lpstr>
      <vt:lpstr>Takeaways</vt:lpstr>
      <vt:lpstr>Takeaways</vt:lpstr>
      <vt:lpstr>Takeaways</vt:lpstr>
      <vt:lpstr>PowerPoint Presentation</vt:lpstr>
      <vt:lpstr>PowerPoint Presentation</vt:lpstr>
      <vt:lpstr>Takeaways</vt:lpstr>
      <vt:lpstr>Is row i equivalent to row n-i+1?</vt:lpstr>
      <vt:lpstr>PowerPoint Presentation</vt:lpstr>
      <vt:lpstr>Dream #1 for the future</vt:lpstr>
      <vt:lpstr>Dream #2 for the future</vt:lpstr>
      <vt:lpstr>PowerPoint Presentation</vt:lpstr>
      <vt:lpstr>Takeaways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Bernardo Anibal Subercaseaux Roa</dc:creator>
  <cp:lastModifiedBy>Bernardo Anibal Subercaseaux Roa</cp:lastModifiedBy>
  <cp:revision>2</cp:revision>
  <dcterms:created xsi:type="dcterms:W3CDTF">2026-07-17T20:58:37Z</dcterms:created>
  <dcterms:modified xsi:type="dcterms:W3CDTF">2026-07-19T19:58:05Z</dcterms:modified>
</cp:coreProperties>
</file>