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66" r:id="rId4"/>
    <p:sldId id="267" r:id="rId5"/>
    <p:sldId id="265" r:id="rId6"/>
    <p:sldId id="268" r:id="rId7"/>
    <p:sldId id="259" r:id="rId8"/>
    <p:sldId id="275" r:id="rId9"/>
    <p:sldId id="269" r:id="rId10"/>
    <p:sldId id="260" r:id="rId11"/>
    <p:sldId id="276" r:id="rId12"/>
    <p:sldId id="277" r:id="rId13"/>
    <p:sldId id="261" r:id="rId14"/>
    <p:sldId id="270" r:id="rId15"/>
    <p:sldId id="271" r:id="rId16"/>
    <p:sldId id="272" r:id="rId17"/>
    <p:sldId id="273" r:id="rId18"/>
    <p:sldId id="262" r:id="rId19"/>
    <p:sldId id="279" r:id="rId20"/>
    <p:sldId id="278" r:id="rId21"/>
    <p:sldId id="280" r:id="rId22"/>
    <p:sldId id="281" r:id="rId23"/>
    <p:sldId id="282" r:id="rId24"/>
    <p:sldId id="284" r:id="rId25"/>
    <p:sldId id="283" r:id="rId26"/>
    <p:sldId id="285" r:id="rId27"/>
    <p:sldId id="286" r:id="rId28"/>
    <p:sldId id="287" r:id="rId29"/>
    <p:sldId id="288" r:id="rId30"/>
    <p:sldId id="289" r:id="rId31"/>
    <p:sldId id="290" r:id="rId32"/>
    <p:sldId id="301" r:id="rId33"/>
    <p:sldId id="302" r:id="rId34"/>
    <p:sldId id="300" r:id="rId35"/>
    <p:sldId id="303" r:id="rId36"/>
    <p:sldId id="291" r:id="rId37"/>
    <p:sldId id="292" r:id="rId38"/>
    <p:sldId id="293" r:id="rId39"/>
    <p:sldId id="295" r:id="rId40"/>
    <p:sldId id="294" r:id="rId41"/>
    <p:sldId id="296" r:id="rId42"/>
    <p:sldId id="297" r:id="rId43"/>
    <p:sldId id="298" r:id="rId44"/>
    <p:sldId id="299" r:id="rId45"/>
    <p:sldId id="274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DDAF0F"/>
    <a:srgbClr val="F5D0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5"/>
    <p:restoredTop sz="94618"/>
  </p:normalViewPr>
  <p:slideViewPr>
    <p:cSldViewPr snapToGrid="0">
      <p:cViewPr>
        <p:scale>
          <a:sx n="110" d="100"/>
          <a:sy n="110" d="100"/>
        </p:scale>
        <p:origin x="816" y="304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E86DC-7ED2-E54B-B2DA-2708731B0D55}" type="datetimeFigureOut">
              <a:rPr lang="en-US" smtClean="0"/>
              <a:t>5/20/26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2CACB-45A4-1641-9407-C205552BC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7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DCFD7-0C3A-34F9-C355-A63817DD2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373E68-2BD6-A0AB-9575-D17374306D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865425-D7A2-F7E8-951D-12076360F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E13F4-6F95-4216-0603-748046B989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2CACB-45A4-1641-9407-C205552BC8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66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55C41-C232-178C-C159-926B9050C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169586-567E-5C61-DACA-BE54DF3B53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1805C-323F-739F-F52D-E063A228E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CC8A2-B62D-07F4-123A-FB67BC954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E2CACB-45A4-1641-9407-C205552BC8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0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4B0EE-6854-6356-5E9B-D9DCF23AFA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2ADF67-9684-3CFB-3CC9-F1F20EE7D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48A38-9287-6875-2C75-DAED4939C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C4A07-818F-ECB0-0361-36F4F118A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078D6-C9E7-63FB-1A6E-12BA3C382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45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E7AAA-DC2B-9D87-E33A-87BEE579F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E33EC-039E-1042-4688-B20EB3029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5C96B-C432-3F43-08ED-1945B4DAE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21FB2-1BD3-0339-359A-938F3251A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92DF0-030C-64DD-05A5-600AB542A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58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E66F2-632C-C2EF-6599-53DF2790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1B714-D01C-A75A-5A7D-E82C0E8FD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2323D-8D72-CD93-E5E2-D5C7055E1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F4FE7-1CF4-8F5C-47DA-D419B7565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19197-3100-769B-FDAE-26486AAEE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40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BC8A1-DE1D-2083-3461-F1DE3787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0440D-9696-14B9-B042-A9D329CE3C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33154-3C99-FBEF-3F79-C67B23448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4F339-5DAA-49D0-6B1E-23470404E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B0DF51-85FF-A4B2-3015-9DFEE2B93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AC30A-ABF2-7A83-1247-33AD99ABE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06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FF024-1101-1CE1-8256-5A3A62684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8513F-BC6B-56FD-6146-A6075A347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B78ED4-44CA-F383-A761-FA76EB056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487C9-632B-FAED-A213-4B98E760A7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CFE30F-D2F1-9F7D-62AF-3A429FC8E6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27975-0ED2-D39E-5043-D7FC37E92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F2A437-72BC-355C-5CFB-A47F696EA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37FA0F-F4FA-DF08-2AC7-4509343A9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4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D2A2-703F-ED81-12BD-A9AD1C929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18FDB8-7D95-4B4B-D011-64684DF6C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7666E8-6BBD-F2BB-6F30-A0BF47271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9ABDA8-EB77-53F7-4C96-9D01496E0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62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E1B6D3-4D5B-D05C-44F7-D966C8238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1AE8B9-A070-B3D0-48F4-9A3E859EB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BA7EA-F785-D01E-09F3-A2C52EE42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68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94A5A-A92D-C86A-FC5D-1F71AD27A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CA938-27CE-54C5-DE40-9881755BA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DBCD4-3B82-E62D-ECCC-77315E2C1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9019E6-9697-0EE1-F532-23C413367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B9D82-2162-7847-FB95-50830731C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4C9E6A-18FD-987B-491D-7CE161757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1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FCCD6-7200-3999-E4A8-E40E3A6CE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CD39BE-575A-CAD2-D241-5A461DC0D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09A76-088E-5C48-4F8B-07433C70B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35419-6ACF-BE19-C3A2-B13CFC8D9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D62C0C-E2D4-ED18-323E-1B1A7A392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AB1-D894-3300-66E2-8BE2BD358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0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06CEF-7A14-E0E6-46DA-38C4A2082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A073B3-40F8-5566-7006-0EF6FB9D04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8A129-8D77-62A0-F240-8FCAAC89A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412F1-115A-CA08-5AC0-2C30EA76D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34989-2451-1D07-C546-81278408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54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A73A77-3D89-2EF3-E3DD-D97FF3EAAE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F2C603-AAC0-4A9D-9F45-FA99F1E2C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B0665-F58F-AF1F-D728-000D54FEE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6C9B8-C585-5029-DDEC-733E0588C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01882-1838-9CD8-133C-D0A6BDA3B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2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369810-3D14-00B8-D6F3-D224F4435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8A649-17BD-D8C6-BBBC-B9867BB3D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A85C3-DAF4-A62B-E098-4FD825378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B3792C-E1B2-CD49-B182-4768A805650F}" type="datetimeFigureOut">
              <a:rPr lang="en-US" smtClean="0"/>
              <a:t>5/18/26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D4B95-35E9-FC12-67AB-4986AB41C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47D64-A0AC-EEEE-B058-F0CB94AF7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11428B-F385-2241-8BC3-EF9B8FD2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6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3.gi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393527A-CA95-72EF-BF27-92E3C1AC57CD}"/>
              </a:ext>
            </a:extLst>
          </p:cNvPr>
          <p:cNvSpPr/>
          <p:nvPr/>
        </p:nvSpPr>
        <p:spPr>
          <a:xfrm>
            <a:off x="-523741" y="5294489"/>
            <a:ext cx="13239482" cy="1849260"/>
          </a:xfrm>
          <a:custGeom>
            <a:avLst/>
            <a:gdLst>
              <a:gd name="csX0" fmla="*/ 0 w 13239482"/>
              <a:gd name="csY0" fmla="*/ 0 h 1849260"/>
              <a:gd name="csX1" fmla="*/ 575630 w 13239482"/>
              <a:gd name="csY1" fmla="*/ 0 h 1849260"/>
              <a:gd name="csX2" fmla="*/ 754075 w 13239482"/>
              <a:gd name="csY2" fmla="*/ 0 h 1849260"/>
              <a:gd name="csX3" fmla="*/ 1462099 w 13239482"/>
              <a:gd name="csY3" fmla="*/ 0 h 1849260"/>
              <a:gd name="csX4" fmla="*/ 1640545 w 13239482"/>
              <a:gd name="csY4" fmla="*/ 0 h 1849260"/>
              <a:gd name="csX5" fmla="*/ 2216174 w 13239482"/>
              <a:gd name="csY5" fmla="*/ 0 h 1849260"/>
              <a:gd name="csX6" fmla="*/ 3056593 w 13239482"/>
              <a:gd name="csY6" fmla="*/ 0 h 1849260"/>
              <a:gd name="csX7" fmla="*/ 3897013 w 13239482"/>
              <a:gd name="csY7" fmla="*/ 0 h 1849260"/>
              <a:gd name="csX8" fmla="*/ 4605037 w 13239482"/>
              <a:gd name="csY8" fmla="*/ 0 h 1849260"/>
              <a:gd name="csX9" fmla="*/ 5048272 w 13239482"/>
              <a:gd name="csY9" fmla="*/ 0 h 1849260"/>
              <a:gd name="csX10" fmla="*/ 5226717 w 13239482"/>
              <a:gd name="csY10" fmla="*/ 0 h 1849260"/>
              <a:gd name="csX11" fmla="*/ 5669952 w 13239482"/>
              <a:gd name="csY11" fmla="*/ 0 h 1849260"/>
              <a:gd name="csX12" fmla="*/ 6377977 w 13239482"/>
              <a:gd name="csY12" fmla="*/ 0 h 1849260"/>
              <a:gd name="csX13" fmla="*/ 7218396 w 13239482"/>
              <a:gd name="csY13" fmla="*/ 0 h 1849260"/>
              <a:gd name="csX14" fmla="*/ 7396841 w 13239482"/>
              <a:gd name="csY14" fmla="*/ 0 h 1849260"/>
              <a:gd name="csX15" fmla="*/ 7575286 w 13239482"/>
              <a:gd name="csY15" fmla="*/ 0 h 1849260"/>
              <a:gd name="csX16" fmla="*/ 8415706 w 13239482"/>
              <a:gd name="csY16" fmla="*/ 0 h 1849260"/>
              <a:gd name="csX17" fmla="*/ 8594151 w 13239482"/>
              <a:gd name="csY17" fmla="*/ 0 h 1849260"/>
              <a:gd name="csX18" fmla="*/ 9169780 w 13239482"/>
              <a:gd name="csY18" fmla="*/ 0 h 1849260"/>
              <a:gd name="csX19" fmla="*/ 9480620 w 13239482"/>
              <a:gd name="csY19" fmla="*/ 0 h 1849260"/>
              <a:gd name="csX20" fmla="*/ 9791460 w 13239482"/>
              <a:gd name="csY20" fmla="*/ 0 h 1849260"/>
              <a:gd name="csX21" fmla="*/ 10102300 w 13239482"/>
              <a:gd name="csY21" fmla="*/ 0 h 1849260"/>
              <a:gd name="csX22" fmla="*/ 10413140 w 13239482"/>
              <a:gd name="csY22" fmla="*/ 0 h 1849260"/>
              <a:gd name="csX23" fmla="*/ 10856375 w 13239482"/>
              <a:gd name="csY23" fmla="*/ 0 h 1849260"/>
              <a:gd name="csX24" fmla="*/ 11167215 w 13239482"/>
              <a:gd name="csY24" fmla="*/ 0 h 1849260"/>
              <a:gd name="csX25" fmla="*/ 11610450 w 13239482"/>
              <a:gd name="csY25" fmla="*/ 0 h 1849260"/>
              <a:gd name="csX26" fmla="*/ 12318475 w 13239482"/>
              <a:gd name="csY26" fmla="*/ 0 h 1849260"/>
              <a:gd name="csX27" fmla="*/ 12629315 w 13239482"/>
              <a:gd name="csY27" fmla="*/ 0 h 1849260"/>
              <a:gd name="csX28" fmla="*/ 13239482 w 13239482"/>
              <a:gd name="csY28" fmla="*/ 0 h 1849260"/>
              <a:gd name="csX29" fmla="*/ 13239482 w 13239482"/>
              <a:gd name="csY29" fmla="*/ 499300 h 1849260"/>
              <a:gd name="csX30" fmla="*/ 13239482 w 13239482"/>
              <a:gd name="csY30" fmla="*/ 998600 h 1849260"/>
              <a:gd name="csX31" fmla="*/ 13239482 w 13239482"/>
              <a:gd name="csY31" fmla="*/ 1405438 h 1849260"/>
              <a:gd name="csX32" fmla="*/ 13239482 w 13239482"/>
              <a:gd name="csY32" fmla="*/ 1849260 h 1849260"/>
              <a:gd name="csX33" fmla="*/ 12663852 w 13239482"/>
              <a:gd name="csY33" fmla="*/ 1849260 h 1849260"/>
              <a:gd name="csX34" fmla="*/ 12353012 w 13239482"/>
              <a:gd name="csY34" fmla="*/ 1849260 h 1849260"/>
              <a:gd name="csX35" fmla="*/ 11909778 w 13239482"/>
              <a:gd name="csY35" fmla="*/ 1849260 h 1849260"/>
              <a:gd name="csX36" fmla="*/ 11334148 w 13239482"/>
              <a:gd name="csY36" fmla="*/ 1849260 h 1849260"/>
              <a:gd name="csX37" fmla="*/ 10758518 w 13239482"/>
              <a:gd name="csY37" fmla="*/ 1849260 h 1849260"/>
              <a:gd name="csX38" fmla="*/ 10050494 w 13239482"/>
              <a:gd name="csY38" fmla="*/ 1849260 h 1849260"/>
              <a:gd name="csX39" fmla="*/ 9739654 w 13239482"/>
              <a:gd name="csY39" fmla="*/ 1849260 h 1849260"/>
              <a:gd name="csX40" fmla="*/ 9428814 w 13239482"/>
              <a:gd name="csY40" fmla="*/ 1849260 h 1849260"/>
              <a:gd name="csX41" fmla="*/ 8588394 w 13239482"/>
              <a:gd name="csY41" fmla="*/ 1849260 h 1849260"/>
              <a:gd name="csX42" fmla="*/ 7747975 w 13239482"/>
              <a:gd name="csY42" fmla="*/ 1849260 h 1849260"/>
              <a:gd name="csX43" fmla="*/ 7172345 w 13239482"/>
              <a:gd name="csY43" fmla="*/ 1849260 h 1849260"/>
              <a:gd name="csX44" fmla="*/ 6993900 w 13239482"/>
              <a:gd name="csY44" fmla="*/ 1849260 h 1849260"/>
              <a:gd name="csX45" fmla="*/ 6815455 w 13239482"/>
              <a:gd name="csY45" fmla="*/ 1849260 h 1849260"/>
              <a:gd name="csX46" fmla="*/ 5975036 w 13239482"/>
              <a:gd name="csY46" fmla="*/ 1849260 h 1849260"/>
              <a:gd name="csX47" fmla="*/ 5531801 w 13239482"/>
              <a:gd name="csY47" fmla="*/ 1849260 h 1849260"/>
              <a:gd name="csX48" fmla="*/ 4691382 w 13239482"/>
              <a:gd name="csY48" fmla="*/ 1849260 h 1849260"/>
              <a:gd name="csX49" fmla="*/ 4115752 w 13239482"/>
              <a:gd name="csY49" fmla="*/ 1849260 h 1849260"/>
              <a:gd name="csX50" fmla="*/ 3937307 w 13239482"/>
              <a:gd name="csY50" fmla="*/ 1849260 h 1849260"/>
              <a:gd name="csX51" fmla="*/ 3626467 w 13239482"/>
              <a:gd name="csY51" fmla="*/ 1849260 h 1849260"/>
              <a:gd name="csX52" fmla="*/ 3183232 w 13239482"/>
              <a:gd name="csY52" fmla="*/ 1849260 h 1849260"/>
              <a:gd name="csX53" fmla="*/ 2475208 w 13239482"/>
              <a:gd name="csY53" fmla="*/ 1849260 h 1849260"/>
              <a:gd name="csX54" fmla="*/ 1767183 w 13239482"/>
              <a:gd name="csY54" fmla="*/ 1849260 h 1849260"/>
              <a:gd name="csX55" fmla="*/ 1191553 w 13239482"/>
              <a:gd name="csY55" fmla="*/ 1849260 h 1849260"/>
              <a:gd name="csX56" fmla="*/ 748319 w 13239482"/>
              <a:gd name="csY56" fmla="*/ 1849260 h 1849260"/>
              <a:gd name="csX57" fmla="*/ 0 w 13239482"/>
              <a:gd name="csY57" fmla="*/ 1849260 h 1849260"/>
              <a:gd name="csX58" fmla="*/ 0 w 13239482"/>
              <a:gd name="csY58" fmla="*/ 1386945 h 1849260"/>
              <a:gd name="csX59" fmla="*/ 0 w 13239482"/>
              <a:gd name="csY59" fmla="*/ 924630 h 1849260"/>
              <a:gd name="csX60" fmla="*/ 0 w 13239482"/>
              <a:gd name="csY60" fmla="*/ 425330 h 1849260"/>
              <a:gd name="csX61" fmla="*/ 0 w 13239482"/>
              <a:gd name="csY61" fmla="*/ 0 h 18492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13239482" h="1849260" fill="none" extrusionOk="0">
                <a:moveTo>
                  <a:pt x="0" y="0"/>
                </a:moveTo>
                <a:cubicBezTo>
                  <a:pt x="266421" y="-43645"/>
                  <a:pt x="342345" y="22738"/>
                  <a:pt x="575630" y="0"/>
                </a:cubicBezTo>
                <a:cubicBezTo>
                  <a:pt x="808915" y="-22738"/>
                  <a:pt x="667765" y="3063"/>
                  <a:pt x="754075" y="0"/>
                </a:cubicBezTo>
                <a:cubicBezTo>
                  <a:pt x="840386" y="-3063"/>
                  <a:pt x="1317224" y="55719"/>
                  <a:pt x="1462099" y="0"/>
                </a:cubicBezTo>
                <a:cubicBezTo>
                  <a:pt x="1606974" y="-55719"/>
                  <a:pt x="1571162" y="6313"/>
                  <a:pt x="1640545" y="0"/>
                </a:cubicBezTo>
                <a:cubicBezTo>
                  <a:pt x="1709928" y="-6313"/>
                  <a:pt x="2078354" y="55799"/>
                  <a:pt x="2216174" y="0"/>
                </a:cubicBezTo>
                <a:cubicBezTo>
                  <a:pt x="2353994" y="-55799"/>
                  <a:pt x="2811816" y="164"/>
                  <a:pt x="3056593" y="0"/>
                </a:cubicBezTo>
                <a:cubicBezTo>
                  <a:pt x="3301370" y="-164"/>
                  <a:pt x="3580098" y="38787"/>
                  <a:pt x="3897013" y="0"/>
                </a:cubicBezTo>
                <a:cubicBezTo>
                  <a:pt x="4213928" y="-38787"/>
                  <a:pt x="4267879" y="15819"/>
                  <a:pt x="4605037" y="0"/>
                </a:cubicBezTo>
                <a:cubicBezTo>
                  <a:pt x="4942195" y="-15819"/>
                  <a:pt x="4915553" y="10308"/>
                  <a:pt x="5048272" y="0"/>
                </a:cubicBezTo>
                <a:cubicBezTo>
                  <a:pt x="5180992" y="-10308"/>
                  <a:pt x="5190742" y="15156"/>
                  <a:pt x="5226717" y="0"/>
                </a:cubicBezTo>
                <a:cubicBezTo>
                  <a:pt x="5262692" y="-15156"/>
                  <a:pt x="5566640" y="29563"/>
                  <a:pt x="5669952" y="0"/>
                </a:cubicBezTo>
                <a:cubicBezTo>
                  <a:pt x="5773265" y="-29563"/>
                  <a:pt x="6100665" y="13614"/>
                  <a:pt x="6377977" y="0"/>
                </a:cubicBezTo>
                <a:cubicBezTo>
                  <a:pt x="6655289" y="-13614"/>
                  <a:pt x="6906340" y="58745"/>
                  <a:pt x="7218396" y="0"/>
                </a:cubicBezTo>
                <a:cubicBezTo>
                  <a:pt x="7530452" y="-58745"/>
                  <a:pt x="7328006" y="2614"/>
                  <a:pt x="7396841" y="0"/>
                </a:cubicBezTo>
                <a:cubicBezTo>
                  <a:pt x="7465677" y="-2614"/>
                  <a:pt x="7528947" y="8740"/>
                  <a:pt x="7575286" y="0"/>
                </a:cubicBezTo>
                <a:cubicBezTo>
                  <a:pt x="7621625" y="-8740"/>
                  <a:pt x="8069543" y="288"/>
                  <a:pt x="8415706" y="0"/>
                </a:cubicBezTo>
                <a:cubicBezTo>
                  <a:pt x="8761869" y="-288"/>
                  <a:pt x="8532466" y="19702"/>
                  <a:pt x="8594151" y="0"/>
                </a:cubicBezTo>
                <a:cubicBezTo>
                  <a:pt x="8655837" y="-19702"/>
                  <a:pt x="8941642" y="35294"/>
                  <a:pt x="9169780" y="0"/>
                </a:cubicBezTo>
                <a:cubicBezTo>
                  <a:pt x="9397918" y="-35294"/>
                  <a:pt x="9355629" y="115"/>
                  <a:pt x="9480620" y="0"/>
                </a:cubicBezTo>
                <a:cubicBezTo>
                  <a:pt x="9605611" y="-115"/>
                  <a:pt x="9685760" y="4980"/>
                  <a:pt x="9791460" y="0"/>
                </a:cubicBezTo>
                <a:cubicBezTo>
                  <a:pt x="9897160" y="-4980"/>
                  <a:pt x="9984721" y="24461"/>
                  <a:pt x="10102300" y="0"/>
                </a:cubicBezTo>
                <a:cubicBezTo>
                  <a:pt x="10219879" y="-24461"/>
                  <a:pt x="10322899" y="12027"/>
                  <a:pt x="10413140" y="0"/>
                </a:cubicBezTo>
                <a:cubicBezTo>
                  <a:pt x="10503381" y="-12027"/>
                  <a:pt x="10760558" y="26978"/>
                  <a:pt x="10856375" y="0"/>
                </a:cubicBezTo>
                <a:cubicBezTo>
                  <a:pt x="10952193" y="-26978"/>
                  <a:pt x="11094102" y="36923"/>
                  <a:pt x="11167215" y="0"/>
                </a:cubicBezTo>
                <a:cubicBezTo>
                  <a:pt x="11240328" y="-36923"/>
                  <a:pt x="11438276" y="40802"/>
                  <a:pt x="11610450" y="0"/>
                </a:cubicBezTo>
                <a:cubicBezTo>
                  <a:pt x="11782624" y="-40802"/>
                  <a:pt x="12008245" y="5429"/>
                  <a:pt x="12318475" y="0"/>
                </a:cubicBezTo>
                <a:cubicBezTo>
                  <a:pt x="12628705" y="-5429"/>
                  <a:pt x="12517134" y="13102"/>
                  <a:pt x="12629315" y="0"/>
                </a:cubicBezTo>
                <a:cubicBezTo>
                  <a:pt x="12741496" y="-13102"/>
                  <a:pt x="12939675" y="43195"/>
                  <a:pt x="13239482" y="0"/>
                </a:cubicBezTo>
                <a:cubicBezTo>
                  <a:pt x="13240749" y="171916"/>
                  <a:pt x="13213992" y="394916"/>
                  <a:pt x="13239482" y="499300"/>
                </a:cubicBezTo>
                <a:cubicBezTo>
                  <a:pt x="13264972" y="603684"/>
                  <a:pt x="13200765" y="873899"/>
                  <a:pt x="13239482" y="998600"/>
                </a:cubicBezTo>
                <a:cubicBezTo>
                  <a:pt x="13278199" y="1123301"/>
                  <a:pt x="13230177" y="1204749"/>
                  <a:pt x="13239482" y="1405438"/>
                </a:cubicBezTo>
                <a:cubicBezTo>
                  <a:pt x="13248787" y="1606127"/>
                  <a:pt x="13230977" y="1742841"/>
                  <a:pt x="13239482" y="1849260"/>
                </a:cubicBezTo>
                <a:cubicBezTo>
                  <a:pt x="13036053" y="1897219"/>
                  <a:pt x="12852471" y="1819202"/>
                  <a:pt x="12663852" y="1849260"/>
                </a:cubicBezTo>
                <a:cubicBezTo>
                  <a:pt x="12475233" y="1879318"/>
                  <a:pt x="12440861" y="1841132"/>
                  <a:pt x="12353012" y="1849260"/>
                </a:cubicBezTo>
                <a:cubicBezTo>
                  <a:pt x="12265163" y="1857388"/>
                  <a:pt x="12070895" y="1805312"/>
                  <a:pt x="11909778" y="1849260"/>
                </a:cubicBezTo>
                <a:cubicBezTo>
                  <a:pt x="11748661" y="1893208"/>
                  <a:pt x="11522456" y="1824735"/>
                  <a:pt x="11334148" y="1849260"/>
                </a:cubicBezTo>
                <a:cubicBezTo>
                  <a:pt x="11145840" y="1873785"/>
                  <a:pt x="10929663" y="1802544"/>
                  <a:pt x="10758518" y="1849260"/>
                </a:cubicBezTo>
                <a:cubicBezTo>
                  <a:pt x="10587373" y="1895976"/>
                  <a:pt x="10244568" y="1789627"/>
                  <a:pt x="10050494" y="1849260"/>
                </a:cubicBezTo>
                <a:cubicBezTo>
                  <a:pt x="9856420" y="1908893"/>
                  <a:pt x="9885760" y="1822499"/>
                  <a:pt x="9739654" y="1849260"/>
                </a:cubicBezTo>
                <a:cubicBezTo>
                  <a:pt x="9593548" y="1876021"/>
                  <a:pt x="9554513" y="1815848"/>
                  <a:pt x="9428814" y="1849260"/>
                </a:cubicBezTo>
                <a:cubicBezTo>
                  <a:pt x="9303115" y="1882672"/>
                  <a:pt x="8872146" y="1774146"/>
                  <a:pt x="8588394" y="1849260"/>
                </a:cubicBezTo>
                <a:cubicBezTo>
                  <a:pt x="8304642" y="1924374"/>
                  <a:pt x="8065385" y="1769853"/>
                  <a:pt x="7747975" y="1849260"/>
                </a:cubicBezTo>
                <a:cubicBezTo>
                  <a:pt x="7430565" y="1928667"/>
                  <a:pt x="7303584" y="1835450"/>
                  <a:pt x="7172345" y="1849260"/>
                </a:cubicBezTo>
                <a:cubicBezTo>
                  <a:pt x="7041106" y="1863070"/>
                  <a:pt x="7049655" y="1848415"/>
                  <a:pt x="6993900" y="1849260"/>
                </a:cubicBezTo>
                <a:cubicBezTo>
                  <a:pt x="6938146" y="1850105"/>
                  <a:pt x="6878651" y="1833074"/>
                  <a:pt x="6815455" y="1849260"/>
                </a:cubicBezTo>
                <a:cubicBezTo>
                  <a:pt x="6752260" y="1865446"/>
                  <a:pt x="6159371" y="1841434"/>
                  <a:pt x="5975036" y="1849260"/>
                </a:cubicBezTo>
                <a:cubicBezTo>
                  <a:pt x="5790701" y="1857086"/>
                  <a:pt x="5645656" y="1817312"/>
                  <a:pt x="5531801" y="1849260"/>
                </a:cubicBezTo>
                <a:cubicBezTo>
                  <a:pt x="5417947" y="1881208"/>
                  <a:pt x="4885627" y="1771100"/>
                  <a:pt x="4691382" y="1849260"/>
                </a:cubicBezTo>
                <a:cubicBezTo>
                  <a:pt x="4497137" y="1927420"/>
                  <a:pt x="4291970" y="1834750"/>
                  <a:pt x="4115752" y="1849260"/>
                </a:cubicBezTo>
                <a:cubicBezTo>
                  <a:pt x="3939534" y="1863770"/>
                  <a:pt x="3975104" y="1838945"/>
                  <a:pt x="3937307" y="1849260"/>
                </a:cubicBezTo>
                <a:cubicBezTo>
                  <a:pt x="3899510" y="1859575"/>
                  <a:pt x="3737104" y="1847446"/>
                  <a:pt x="3626467" y="1849260"/>
                </a:cubicBezTo>
                <a:cubicBezTo>
                  <a:pt x="3515830" y="1851074"/>
                  <a:pt x="3292855" y="1811872"/>
                  <a:pt x="3183232" y="1849260"/>
                </a:cubicBezTo>
                <a:cubicBezTo>
                  <a:pt x="3073610" y="1886648"/>
                  <a:pt x="2653427" y="1797087"/>
                  <a:pt x="2475208" y="1849260"/>
                </a:cubicBezTo>
                <a:cubicBezTo>
                  <a:pt x="2296989" y="1901433"/>
                  <a:pt x="1915929" y="1813923"/>
                  <a:pt x="1767183" y="1849260"/>
                </a:cubicBezTo>
                <a:cubicBezTo>
                  <a:pt x="1618438" y="1884597"/>
                  <a:pt x="1367245" y="1790368"/>
                  <a:pt x="1191553" y="1849260"/>
                </a:cubicBezTo>
                <a:cubicBezTo>
                  <a:pt x="1015861" y="1908152"/>
                  <a:pt x="917833" y="1797071"/>
                  <a:pt x="748319" y="1849260"/>
                </a:cubicBezTo>
                <a:cubicBezTo>
                  <a:pt x="578805" y="1901449"/>
                  <a:pt x="187300" y="1775051"/>
                  <a:pt x="0" y="1849260"/>
                </a:cubicBezTo>
                <a:cubicBezTo>
                  <a:pt x="-15235" y="1692858"/>
                  <a:pt x="15577" y="1487708"/>
                  <a:pt x="0" y="1386945"/>
                </a:cubicBezTo>
                <a:cubicBezTo>
                  <a:pt x="-15577" y="1286183"/>
                  <a:pt x="32352" y="1119718"/>
                  <a:pt x="0" y="924630"/>
                </a:cubicBezTo>
                <a:cubicBezTo>
                  <a:pt x="-32352" y="729542"/>
                  <a:pt x="48047" y="564859"/>
                  <a:pt x="0" y="425330"/>
                </a:cubicBezTo>
                <a:cubicBezTo>
                  <a:pt x="-48047" y="285801"/>
                  <a:pt x="48890" y="147060"/>
                  <a:pt x="0" y="0"/>
                </a:cubicBezTo>
                <a:close/>
              </a:path>
              <a:path w="13239482" h="1849260" stroke="0" extrusionOk="0">
                <a:moveTo>
                  <a:pt x="0" y="0"/>
                </a:moveTo>
                <a:cubicBezTo>
                  <a:pt x="165708" y="-28714"/>
                  <a:pt x="304475" y="17159"/>
                  <a:pt x="443235" y="0"/>
                </a:cubicBezTo>
                <a:cubicBezTo>
                  <a:pt x="581996" y="-17159"/>
                  <a:pt x="568246" y="9708"/>
                  <a:pt x="621680" y="0"/>
                </a:cubicBezTo>
                <a:cubicBezTo>
                  <a:pt x="675115" y="-9708"/>
                  <a:pt x="1096094" y="37445"/>
                  <a:pt x="1462099" y="0"/>
                </a:cubicBezTo>
                <a:cubicBezTo>
                  <a:pt x="1828104" y="-37445"/>
                  <a:pt x="1806404" y="52173"/>
                  <a:pt x="1905334" y="0"/>
                </a:cubicBezTo>
                <a:cubicBezTo>
                  <a:pt x="2004265" y="-52173"/>
                  <a:pt x="2150380" y="8552"/>
                  <a:pt x="2348569" y="0"/>
                </a:cubicBezTo>
                <a:cubicBezTo>
                  <a:pt x="2546758" y="-8552"/>
                  <a:pt x="2933169" y="73263"/>
                  <a:pt x="3188988" y="0"/>
                </a:cubicBezTo>
                <a:cubicBezTo>
                  <a:pt x="3444807" y="-73263"/>
                  <a:pt x="3369143" y="315"/>
                  <a:pt x="3499828" y="0"/>
                </a:cubicBezTo>
                <a:cubicBezTo>
                  <a:pt x="3630513" y="-315"/>
                  <a:pt x="4136000" y="64433"/>
                  <a:pt x="4340248" y="0"/>
                </a:cubicBezTo>
                <a:cubicBezTo>
                  <a:pt x="4544496" y="-64433"/>
                  <a:pt x="4961009" y="77377"/>
                  <a:pt x="5180667" y="0"/>
                </a:cubicBezTo>
                <a:cubicBezTo>
                  <a:pt x="5400325" y="-77377"/>
                  <a:pt x="5541432" y="56845"/>
                  <a:pt x="5756297" y="0"/>
                </a:cubicBezTo>
                <a:cubicBezTo>
                  <a:pt x="5971162" y="-56845"/>
                  <a:pt x="6381743" y="46964"/>
                  <a:pt x="6596716" y="0"/>
                </a:cubicBezTo>
                <a:cubicBezTo>
                  <a:pt x="6811689" y="-46964"/>
                  <a:pt x="6876823" y="45599"/>
                  <a:pt x="7039951" y="0"/>
                </a:cubicBezTo>
                <a:cubicBezTo>
                  <a:pt x="7203080" y="-45599"/>
                  <a:pt x="7389353" y="30886"/>
                  <a:pt x="7483185" y="0"/>
                </a:cubicBezTo>
                <a:cubicBezTo>
                  <a:pt x="7577017" y="-30886"/>
                  <a:pt x="7851239" y="19650"/>
                  <a:pt x="8191210" y="0"/>
                </a:cubicBezTo>
                <a:cubicBezTo>
                  <a:pt x="8531181" y="-19650"/>
                  <a:pt x="8495362" y="35980"/>
                  <a:pt x="8634445" y="0"/>
                </a:cubicBezTo>
                <a:cubicBezTo>
                  <a:pt x="8773529" y="-35980"/>
                  <a:pt x="9066562" y="10851"/>
                  <a:pt x="9474864" y="0"/>
                </a:cubicBezTo>
                <a:cubicBezTo>
                  <a:pt x="9883166" y="-10851"/>
                  <a:pt x="9946847" y="63424"/>
                  <a:pt x="10315283" y="0"/>
                </a:cubicBezTo>
                <a:cubicBezTo>
                  <a:pt x="10683719" y="-63424"/>
                  <a:pt x="10624277" y="28000"/>
                  <a:pt x="10890913" y="0"/>
                </a:cubicBezTo>
                <a:cubicBezTo>
                  <a:pt x="11157549" y="-28000"/>
                  <a:pt x="11194705" y="28273"/>
                  <a:pt x="11334148" y="0"/>
                </a:cubicBezTo>
                <a:cubicBezTo>
                  <a:pt x="11473592" y="-28273"/>
                  <a:pt x="11459607" y="13018"/>
                  <a:pt x="11512593" y="0"/>
                </a:cubicBezTo>
                <a:cubicBezTo>
                  <a:pt x="11565580" y="-13018"/>
                  <a:pt x="11693250" y="9198"/>
                  <a:pt x="11823433" y="0"/>
                </a:cubicBezTo>
                <a:cubicBezTo>
                  <a:pt x="11953616" y="-9198"/>
                  <a:pt x="11997863" y="31971"/>
                  <a:pt x="12134273" y="0"/>
                </a:cubicBezTo>
                <a:cubicBezTo>
                  <a:pt x="12270683" y="-31971"/>
                  <a:pt x="12429574" y="8334"/>
                  <a:pt x="12577508" y="0"/>
                </a:cubicBezTo>
                <a:cubicBezTo>
                  <a:pt x="12725443" y="-8334"/>
                  <a:pt x="12990142" y="58678"/>
                  <a:pt x="13239482" y="0"/>
                </a:cubicBezTo>
                <a:cubicBezTo>
                  <a:pt x="13292534" y="211410"/>
                  <a:pt x="13192963" y="238363"/>
                  <a:pt x="13239482" y="462315"/>
                </a:cubicBezTo>
                <a:cubicBezTo>
                  <a:pt x="13286001" y="686267"/>
                  <a:pt x="13215843" y="782844"/>
                  <a:pt x="13239482" y="924630"/>
                </a:cubicBezTo>
                <a:cubicBezTo>
                  <a:pt x="13263121" y="1066417"/>
                  <a:pt x="13212653" y="1179656"/>
                  <a:pt x="13239482" y="1386945"/>
                </a:cubicBezTo>
                <a:cubicBezTo>
                  <a:pt x="13266311" y="1594235"/>
                  <a:pt x="13225049" y="1654511"/>
                  <a:pt x="13239482" y="1849260"/>
                </a:cubicBezTo>
                <a:cubicBezTo>
                  <a:pt x="12990051" y="1863293"/>
                  <a:pt x="12810194" y="1832969"/>
                  <a:pt x="12531458" y="1849260"/>
                </a:cubicBezTo>
                <a:cubicBezTo>
                  <a:pt x="12252722" y="1865551"/>
                  <a:pt x="12283426" y="1824234"/>
                  <a:pt x="12220618" y="1849260"/>
                </a:cubicBezTo>
                <a:cubicBezTo>
                  <a:pt x="12157810" y="1874286"/>
                  <a:pt x="11689376" y="1784241"/>
                  <a:pt x="11512593" y="1849260"/>
                </a:cubicBezTo>
                <a:cubicBezTo>
                  <a:pt x="11335810" y="1914279"/>
                  <a:pt x="11396917" y="1841206"/>
                  <a:pt x="11334148" y="1849260"/>
                </a:cubicBezTo>
                <a:cubicBezTo>
                  <a:pt x="11271380" y="1857314"/>
                  <a:pt x="10917766" y="1780136"/>
                  <a:pt x="10626123" y="1849260"/>
                </a:cubicBezTo>
                <a:cubicBezTo>
                  <a:pt x="10334481" y="1918384"/>
                  <a:pt x="10419565" y="1818897"/>
                  <a:pt x="10315283" y="1849260"/>
                </a:cubicBezTo>
                <a:cubicBezTo>
                  <a:pt x="10211001" y="1879623"/>
                  <a:pt x="10205778" y="1846918"/>
                  <a:pt x="10136838" y="1849260"/>
                </a:cubicBezTo>
                <a:cubicBezTo>
                  <a:pt x="10067898" y="1851602"/>
                  <a:pt x="9956335" y="1834646"/>
                  <a:pt x="9825998" y="1849260"/>
                </a:cubicBezTo>
                <a:cubicBezTo>
                  <a:pt x="9695661" y="1863874"/>
                  <a:pt x="9359703" y="1801852"/>
                  <a:pt x="9117974" y="1849260"/>
                </a:cubicBezTo>
                <a:cubicBezTo>
                  <a:pt x="8876245" y="1896668"/>
                  <a:pt x="8905017" y="1835537"/>
                  <a:pt x="8807134" y="1849260"/>
                </a:cubicBezTo>
                <a:cubicBezTo>
                  <a:pt x="8709251" y="1862983"/>
                  <a:pt x="8689501" y="1828009"/>
                  <a:pt x="8628688" y="1849260"/>
                </a:cubicBezTo>
                <a:cubicBezTo>
                  <a:pt x="8567875" y="1870511"/>
                  <a:pt x="8422755" y="1844159"/>
                  <a:pt x="8317848" y="1849260"/>
                </a:cubicBezTo>
                <a:cubicBezTo>
                  <a:pt x="8212941" y="1854361"/>
                  <a:pt x="8059568" y="1837376"/>
                  <a:pt x="7874614" y="1849260"/>
                </a:cubicBezTo>
                <a:cubicBezTo>
                  <a:pt x="7689660" y="1861144"/>
                  <a:pt x="7558479" y="1808801"/>
                  <a:pt x="7298984" y="1849260"/>
                </a:cubicBezTo>
                <a:cubicBezTo>
                  <a:pt x="7039489" y="1889719"/>
                  <a:pt x="7051687" y="1834435"/>
                  <a:pt x="6988144" y="1849260"/>
                </a:cubicBezTo>
                <a:cubicBezTo>
                  <a:pt x="6924601" y="1864085"/>
                  <a:pt x="6494472" y="1822524"/>
                  <a:pt x="6147725" y="1849260"/>
                </a:cubicBezTo>
                <a:cubicBezTo>
                  <a:pt x="5800978" y="1875996"/>
                  <a:pt x="5842607" y="1839508"/>
                  <a:pt x="5572095" y="1849260"/>
                </a:cubicBezTo>
                <a:cubicBezTo>
                  <a:pt x="5301583" y="1859012"/>
                  <a:pt x="5002094" y="1813338"/>
                  <a:pt x="4731676" y="1849260"/>
                </a:cubicBezTo>
                <a:cubicBezTo>
                  <a:pt x="4461258" y="1885182"/>
                  <a:pt x="4305788" y="1793421"/>
                  <a:pt x="4023651" y="1849260"/>
                </a:cubicBezTo>
                <a:cubicBezTo>
                  <a:pt x="3741515" y="1905099"/>
                  <a:pt x="3697446" y="1798099"/>
                  <a:pt x="3580416" y="1849260"/>
                </a:cubicBezTo>
                <a:cubicBezTo>
                  <a:pt x="3463386" y="1900421"/>
                  <a:pt x="3126664" y="1836382"/>
                  <a:pt x="2872392" y="1849260"/>
                </a:cubicBezTo>
                <a:cubicBezTo>
                  <a:pt x="2618120" y="1862138"/>
                  <a:pt x="2671101" y="1836171"/>
                  <a:pt x="2561552" y="1849260"/>
                </a:cubicBezTo>
                <a:cubicBezTo>
                  <a:pt x="2452003" y="1862349"/>
                  <a:pt x="2141240" y="1812970"/>
                  <a:pt x="1985922" y="1849260"/>
                </a:cubicBezTo>
                <a:cubicBezTo>
                  <a:pt x="1830604" y="1885550"/>
                  <a:pt x="1853287" y="1830474"/>
                  <a:pt x="1807477" y="1849260"/>
                </a:cubicBezTo>
                <a:cubicBezTo>
                  <a:pt x="1761667" y="1868046"/>
                  <a:pt x="1153100" y="1805550"/>
                  <a:pt x="967058" y="1849260"/>
                </a:cubicBezTo>
                <a:cubicBezTo>
                  <a:pt x="781016" y="1892970"/>
                  <a:pt x="258564" y="1787777"/>
                  <a:pt x="0" y="1849260"/>
                </a:cubicBezTo>
                <a:cubicBezTo>
                  <a:pt x="-28232" y="1679033"/>
                  <a:pt x="48123" y="1581165"/>
                  <a:pt x="0" y="1349960"/>
                </a:cubicBezTo>
                <a:cubicBezTo>
                  <a:pt x="-48123" y="1118755"/>
                  <a:pt x="37914" y="1102381"/>
                  <a:pt x="0" y="869152"/>
                </a:cubicBezTo>
                <a:cubicBezTo>
                  <a:pt x="-37914" y="635923"/>
                  <a:pt x="27376" y="656394"/>
                  <a:pt x="0" y="443822"/>
                </a:cubicBezTo>
                <a:cubicBezTo>
                  <a:pt x="-27376" y="231250"/>
                  <a:pt x="30755" y="209629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29646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2BB12A-039A-4918-060F-7B6D92306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40619" y="440121"/>
            <a:ext cx="14473238" cy="375246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  <a:t>Price of Locality in </a:t>
            </a:r>
            <a:r>
              <a:rPr lang="en-US" sz="4400" b="1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  <a:t>Permutation Mastermind</a:t>
            </a:r>
            <a:br>
              <a:rPr lang="en-US" sz="4400" b="1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</a:br>
            <a:br>
              <a:rPr lang="en-US" sz="4400" b="1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</a:br>
            <a:br>
              <a:rPr lang="en-US" sz="4400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</a:br>
            <a:br>
              <a:rPr lang="en-US" sz="4400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</a:br>
            <a:r>
              <a:rPr lang="en-US" sz="4400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  <a:t>Are                Influencers </a:t>
            </a:r>
            <a:r>
              <a:rPr lang="en-US" sz="4400" dirty="0">
                <a:solidFill>
                  <a:srgbClr val="C00000"/>
                </a:solidFill>
                <a:latin typeface="Viner Hand ITC" panose="03070502030502020203" pitchFamily="66" charset="77"/>
                <a:ea typeface="Palatino" pitchFamily="2" charset="77"/>
                <a:cs typeface="Beirut" pitchFamily="2" charset="-78"/>
              </a:rPr>
              <a:t>CHAOTIC</a:t>
            </a:r>
            <a:r>
              <a:rPr lang="en-US" sz="4400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  <a:t> Enough?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E775F5-F98E-4EF6-29CB-14CA3C1CF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998"/>
            <a:ext cx="9144000" cy="16557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ngenial" panose="02000503040000020004" pitchFamily="2" charset="0"/>
              </a:rPr>
              <a:t>Bernardo Subercaseaux</a:t>
            </a:r>
          </a:p>
          <a:p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Congenial" panose="02000503040000020004" pitchFamily="2" charset="0"/>
              </a:rPr>
              <a:t>Carnegie Mellon University</a:t>
            </a:r>
          </a:p>
        </p:txBody>
      </p:sp>
      <p:pic>
        <p:nvPicPr>
          <p:cNvPr id="5" name="Picture 4" descr="Mastermind — Wikipédia">
            <a:extLst>
              <a:ext uri="{FF2B5EF4-FFF2-40B4-BE49-F238E27FC236}">
                <a16:creationId xmlns:a16="http://schemas.microsoft.com/office/drawing/2014/main" id="{A3AB98B8-FD5A-79B1-4CB3-E13A3088BB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8770511" y="204321"/>
            <a:ext cx="2847647" cy="3018506"/>
          </a:xfrm>
          <a:prstGeom prst="rect">
            <a:avLst/>
          </a:prstGeom>
        </p:spPr>
      </p:pic>
      <p:pic>
        <p:nvPicPr>
          <p:cNvPr id="11" name="Picture 10" descr="Logo TikTok Format PNG, EPS, CDR, AI, dan SVG - BLOGUNA">
            <a:extLst>
              <a:ext uri="{FF2B5EF4-FFF2-40B4-BE49-F238E27FC236}">
                <a16:creationId xmlns:a16="http://schemas.microsoft.com/office/drawing/2014/main" id="{A60E9F1A-A713-EF90-2453-E4F839877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14538">
            <a:off x="1610490" y="2373091"/>
            <a:ext cx="1737588" cy="20896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2AF334E-224D-A0B7-E25B-01F254824F12}"/>
              </a:ext>
            </a:extLst>
          </p:cNvPr>
          <p:cNvSpPr/>
          <p:nvPr/>
        </p:nvSpPr>
        <p:spPr>
          <a:xfrm>
            <a:off x="5079860" y="1029291"/>
            <a:ext cx="687713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  <a:t>Permutation Mastermind</a:t>
            </a:r>
            <a:endParaRPr lang="en-US" sz="4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6533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43700-253E-DE27-36B5-9AB800D57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21" y="758648"/>
            <a:ext cx="3745089" cy="1325563"/>
          </a:xfrm>
        </p:spPr>
        <p:txBody>
          <a:bodyPr/>
          <a:lstStyle/>
          <a:p>
            <a:r>
              <a:rPr lang="en-US" dirty="0">
                <a:latin typeface="Congenial" panose="02000503040000020004" pitchFamily="2" charset="0"/>
              </a:rPr>
              <a:t>Mastermind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8D3EFB-6AE2-0EF6-0E3D-193D11C87F81}"/>
              </a:ext>
            </a:extLst>
          </p:cNvPr>
          <p:cNvSpPr txBox="1">
            <a:spLocks/>
          </p:cNvSpPr>
          <p:nvPr/>
        </p:nvSpPr>
        <p:spPr>
          <a:xfrm>
            <a:off x="838201" y="898194"/>
            <a:ext cx="37450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Congenial" panose="02000503040000020004" pitchFamily="2" charset="0"/>
              </a:rPr>
              <a:t>Wordle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B200D7-3646-6645-647A-857C9F4B13AE}"/>
              </a:ext>
            </a:extLst>
          </p:cNvPr>
          <p:cNvCxnSpPr/>
          <p:nvPr/>
        </p:nvCxnSpPr>
        <p:spPr>
          <a:xfrm>
            <a:off x="5283200" y="0"/>
            <a:ext cx="0" cy="6953956"/>
          </a:xfrm>
          <a:prstGeom prst="line">
            <a:avLst/>
          </a:prstGeom>
          <a:ln w="412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E836F1B-10EB-9B06-88C1-8E8EC486C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476" y="1963307"/>
            <a:ext cx="5269678" cy="29432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36F199-7A3B-A06E-87D1-F57B89689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173" y="1963307"/>
            <a:ext cx="5234776" cy="30273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91EEB9-CB2A-AFB6-C81A-05D74ED48360}"/>
              </a:ext>
            </a:extLst>
          </p:cNvPr>
          <p:cNvSpPr txBox="1"/>
          <p:nvPr/>
        </p:nvSpPr>
        <p:spPr>
          <a:xfrm>
            <a:off x="10330042" y="2235377"/>
            <a:ext cx="1792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DAF0F"/>
                </a:solidFill>
                <a:latin typeface="Congenial" panose="02000503040000020004" pitchFamily="2" charset="0"/>
              </a:rPr>
              <a:t> 3 ■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B8E9BE-9759-F0FD-3A7D-3C639829BFA0}"/>
              </a:ext>
            </a:extLst>
          </p:cNvPr>
          <p:cNvSpPr txBox="1"/>
          <p:nvPr/>
        </p:nvSpPr>
        <p:spPr>
          <a:xfrm>
            <a:off x="10330042" y="3122745"/>
            <a:ext cx="1792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DAF0F"/>
                </a:solidFill>
                <a:latin typeface="Congenial" panose="02000503040000020004" pitchFamily="2" charset="0"/>
              </a:rPr>
              <a:t> 2 ■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2 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3CB9BC-05FB-1900-E9BB-CFB2DCF37B6C}"/>
              </a:ext>
            </a:extLst>
          </p:cNvPr>
          <p:cNvSpPr txBox="1"/>
          <p:nvPr/>
        </p:nvSpPr>
        <p:spPr>
          <a:xfrm>
            <a:off x="10330042" y="3995824"/>
            <a:ext cx="1792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5 ■</a:t>
            </a:r>
          </a:p>
        </p:txBody>
      </p:sp>
    </p:spTree>
    <p:extLst>
      <p:ext uri="{BB962C8B-B14F-4D97-AF65-F5344CB8AC3E}">
        <p14:creationId xmlns:p14="http://schemas.microsoft.com/office/powerpoint/2010/main" val="24449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A0DF4-DB7E-342D-8199-7BB2109AD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093C5-DC44-AF6D-3780-63FC3D087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244" y="442560"/>
            <a:ext cx="3745089" cy="1325563"/>
          </a:xfrm>
        </p:spPr>
        <p:txBody>
          <a:bodyPr/>
          <a:lstStyle/>
          <a:p>
            <a:pPr algn="ctr"/>
            <a:r>
              <a:rPr lang="en-US" dirty="0">
                <a:latin typeface="Congenial" panose="02000503040000020004" pitchFamily="2" charset="0"/>
              </a:rPr>
              <a:t>Mastermind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C31461-73FF-33A8-0C06-BBA50D88DEDF}"/>
              </a:ext>
            </a:extLst>
          </p:cNvPr>
          <p:cNvSpPr txBox="1"/>
          <p:nvPr/>
        </p:nvSpPr>
        <p:spPr>
          <a:xfrm>
            <a:off x="3549917" y="3446852"/>
            <a:ext cx="186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rgbClr val="F5D013"/>
                </a:solidFill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1 ■ </a:t>
            </a:r>
            <a:r>
              <a:rPr lang="en-US" sz="3600" dirty="0">
                <a:solidFill>
                  <a:srgbClr val="DDAF0F"/>
                </a:solidFill>
                <a:latin typeface="Congenial" panose="02000503040000020004" pitchFamily="2" charset="0"/>
              </a:rPr>
              <a:t>2 ■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CD2ADE-8728-556F-087D-B15AAA93A417}"/>
              </a:ext>
            </a:extLst>
          </p:cNvPr>
          <p:cNvSpPr txBox="1"/>
          <p:nvPr/>
        </p:nvSpPr>
        <p:spPr>
          <a:xfrm>
            <a:off x="3604953" y="3975899"/>
            <a:ext cx="163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 </a:t>
            </a:r>
            <a:r>
              <a:rPr lang="en-US" sz="3600" dirty="0">
                <a:latin typeface="Congenial" panose="02000503040000020004" pitchFamily="2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23013D-D27B-5213-56F3-470E4D97344B}"/>
              </a:ext>
            </a:extLst>
          </p:cNvPr>
          <p:cNvSpPr txBox="1"/>
          <p:nvPr/>
        </p:nvSpPr>
        <p:spPr>
          <a:xfrm>
            <a:off x="3611666" y="4490388"/>
            <a:ext cx="163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 </a:t>
            </a:r>
            <a:r>
              <a:rPr lang="en-US" sz="3600" dirty="0">
                <a:latin typeface="Congenial" panose="02000503040000020004" pitchFamily="2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1235DF-EAC2-607B-85BA-141624A10EE1}"/>
              </a:ext>
            </a:extLst>
          </p:cNvPr>
          <p:cNvSpPr txBox="1"/>
          <p:nvPr/>
        </p:nvSpPr>
        <p:spPr>
          <a:xfrm>
            <a:off x="3611666" y="4974205"/>
            <a:ext cx="163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 3 ■</a:t>
            </a:r>
            <a:endParaRPr lang="en-US" sz="3600" dirty="0">
              <a:latin typeface="Congenial" panose="020005030400000200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885FFE-FD32-C161-9D80-AAB27D0888C5}"/>
              </a:ext>
            </a:extLst>
          </p:cNvPr>
          <p:cNvSpPr txBox="1"/>
          <p:nvPr/>
        </p:nvSpPr>
        <p:spPr>
          <a:xfrm>
            <a:off x="3604952" y="5475654"/>
            <a:ext cx="163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 4 ■</a:t>
            </a:r>
            <a:endParaRPr lang="en-US" sz="3600" dirty="0">
              <a:latin typeface="Congenial" panose="02000503040000020004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413961-DA88-0C41-51F2-EC27A51E325C}"/>
              </a:ext>
            </a:extLst>
          </p:cNvPr>
          <p:cNvSpPr txBox="1"/>
          <p:nvPr/>
        </p:nvSpPr>
        <p:spPr>
          <a:xfrm>
            <a:off x="3611665" y="6004701"/>
            <a:ext cx="163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 5 ■</a:t>
            </a:r>
            <a:endParaRPr lang="en-US" sz="3600" dirty="0">
              <a:latin typeface="Congenial" panose="02000503040000020004" pitchFamily="2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783290B-FA4D-BFA0-9F39-0F21F47B2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65" y="3429000"/>
            <a:ext cx="2824352" cy="319565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F6681B4-6025-7224-D129-268CC7A9A763}"/>
                  </a:ext>
                </a:extLst>
              </p:cNvPr>
              <p:cNvSpPr txBox="1"/>
              <p:nvPr/>
            </p:nvSpPr>
            <p:spPr>
              <a:xfrm>
                <a:off x="541870" y="2079221"/>
                <a:ext cx="510257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3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Secret</a:t>
                </a:r>
                <a:r>
                  <a:rPr lang="en-US" sz="2800" dirty="0">
                    <a:latin typeface="Congenial" panose="02000503040000020004" pitchFamily="2" charset="0"/>
                  </a:rPr>
                  <a:t>: word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sz="2800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800" dirty="0">
                  <a:latin typeface="Congenial" panose="02000503040000020004" pitchFamily="2" charset="0"/>
                </a:endParaRPr>
              </a:p>
              <a:p>
                <a:r>
                  <a:rPr lang="en-US" sz="2800" b="1" dirty="0">
                    <a:solidFill>
                      <a:schemeClr val="accent3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Guesses</a:t>
                </a:r>
                <a:r>
                  <a:rPr lang="en-US" sz="2800" b="1" dirty="0">
                    <a:latin typeface="Congenial" panose="02000503040000020004" pitchFamily="2" charset="0"/>
                  </a:rPr>
                  <a:t>:  </a:t>
                </a:r>
                <a:r>
                  <a:rPr lang="en-US" sz="2800" dirty="0">
                    <a:latin typeface="Congenial" panose="02000503040000020004" pitchFamily="2" charset="0"/>
                  </a:rPr>
                  <a:t>word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sz="2800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800" b="1" dirty="0">
                  <a:latin typeface="Congenial" panose="02000503040000020004" pitchFamily="2" charset="0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F6681B4-6025-7224-D129-268CC7A9A7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70" y="2079221"/>
                <a:ext cx="5102570" cy="954107"/>
              </a:xfrm>
              <a:prstGeom prst="rect">
                <a:avLst/>
              </a:prstGeom>
              <a:blipFill>
                <a:blip r:embed="rId4"/>
                <a:stretch>
                  <a:fillRect l="-2481" t="-6494" b="-16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C3D1945-3611-7006-28F8-05631EE4196F}"/>
              </a:ext>
            </a:extLst>
          </p:cNvPr>
          <p:cNvSpPr/>
          <p:nvPr/>
        </p:nvSpPr>
        <p:spPr>
          <a:xfrm>
            <a:off x="881388" y="6024216"/>
            <a:ext cx="2621061" cy="515230"/>
          </a:xfrm>
          <a:prstGeom prst="rect">
            <a:avLst/>
          </a:prstGeom>
          <a:solidFill>
            <a:schemeClr val="accent3">
              <a:lumMod val="20000"/>
              <a:lumOff val="80000"/>
              <a:alpha val="20046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56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05BF0-771A-CBD6-460D-D8BA259E9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A6C3A-BF6F-2DEE-D5BC-CD4DA83D6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244" y="442560"/>
            <a:ext cx="3745089" cy="1325563"/>
          </a:xfrm>
        </p:spPr>
        <p:txBody>
          <a:bodyPr/>
          <a:lstStyle/>
          <a:p>
            <a:pPr algn="ctr"/>
            <a:r>
              <a:rPr lang="en-US" dirty="0">
                <a:latin typeface="Congenial" panose="02000503040000020004" pitchFamily="2" charset="0"/>
              </a:rPr>
              <a:t>Mastermind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1D84BBC-1184-3950-815C-1513FBBEFD22}"/>
              </a:ext>
            </a:extLst>
          </p:cNvPr>
          <p:cNvSpPr txBox="1">
            <a:spLocks/>
          </p:cNvSpPr>
          <p:nvPr/>
        </p:nvSpPr>
        <p:spPr>
          <a:xfrm>
            <a:off x="7265812" y="442560"/>
            <a:ext cx="37450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latin typeface="Congenial" panose="02000503040000020004" pitchFamily="2" charset="0"/>
              </a:rPr>
              <a:t>Permutation</a:t>
            </a:r>
            <a:r>
              <a:rPr lang="en-US" dirty="0">
                <a:latin typeface="Congenial" panose="02000503040000020004" pitchFamily="2" charset="0"/>
              </a:rPr>
              <a:t> Mastermind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2A002E0-4B33-5630-EC77-39498172FF82}"/>
              </a:ext>
            </a:extLst>
          </p:cNvPr>
          <p:cNvCxnSpPr/>
          <p:nvPr/>
        </p:nvCxnSpPr>
        <p:spPr>
          <a:xfrm>
            <a:off x="5864577" y="0"/>
            <a:ext cx="0" cy="6953956"/>
          </a:xfrm>
          <a:prstGeom prst="line">
            <a:avLst/>
          </a:prstGeom>
          <a:ln w="412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A2AF3ED-EAE7-CEF8-66B3-20CFAFD4175C}"/>
              </a:ext>
            </a:extLst>
          </p:cNvPr>
          <p:cNvSpPr txBox="1"/>
          <p:nvPr/>
        </p:nvSpPr>
        <p:spPr>
          <a:xfrm>
            <a:off x="3549917" y="3446852"/>
            <a:ext cx="186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rgbClr val="F5D013"/>
                </a:solidFill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1 ■ </a:t>
            </a:r>
            <a:r>
              <a:rPr lang="en-US" sz="3600" dirty="0">
                <a:solidFill>
                  <a:srgbClr val="DDAF0F"/>
                </a:solidFill>
                <a:latin typeface="Congenial" panose="02000503040000020004" pitchFamily="2" charset="0"/>
              </a:rPr>
              <a:t>2 ■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57FEE8-3C43-9DDF-1566-493CAFBB9ED8}"/>
              </a:ext>
            </a:extLst>
          </p:cNvPr>
          <p:cNvSpPr txBox="1"/>
          <p:nvPr/>
        </p:nvSpPr>
        <p:spPr>
          <a:xfrm>
            <a:off x="3604953" y="3975899"/>
            <a:ext cx="163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 </a:t>
            </a:r>
            <a:r>
              <a:rPr lang="en-US" sz="3600" dirty="0">
                <a:latin typeface="Congenial" panose="02000503040000020004" pitchFamily="2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C1DE53-46E9-E46C-1311-82784CCF32B4}"/>
              </a:ext>
            </a:extLst>
          </p:cNvPr>
          <p:cNvSpPr txBox="1"/>
          <p:nvPr/>
        </p:nvSpPr>
        <p:spPr>
          <a:xfrm>
            <a:off x="3611666" y="4490388"/>
            <a:ext cx="163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 </a:t>
            </a:r>
            <a:r>
              <a:rPr lang="en-US" sz="3600" dirty="0">
                <a:latin typeface="Congenial" panose="02000503040000020004" pitchFamily="2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D991A1-3EF9-9903-F00C-681EADF0ED46}"/>
              </a:ext>
            </a:extLst>
          </p:cNvPr>
          <p:cNvSpPr txBox="1"/>
          <p:nvPr/>
        </p:nvSpPr>
        <p:spPr>
          <a:xfrm>
            <a:off x="3611666" y="4974205"/>
            <a:ext cx="163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 3 ■</a:t>
            </a:r>
            <a:endParaRPr lang="en-US" sz="3600" dirty="0">
              <a:latin typeface="Congenial" panose="020005030400000200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488711-820A-12CE-C804-0757463BA8AC}"/>
              </a:ext>
            </a:extLst>
          </p:cNvPr>
          <p:cNvSpPr txBox="1"/>
          <p:nvPr/>
        </p:nvSpPr>
        <p:spPr>
          <a:xfrm>
            <a:off x="3604952" y="5475654"/>
            <a:ext cx="163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 4 ■</a:t>
            </a:r>
            <a:endParaRPr lang="en-US" sz="3600" dirty="0">
              <a:latin typeface="Congenial" panose="02000503040000020004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A1E363-F670-2785-8AD6-2803C734ACA0}"/>
              </a:ext>
            </a:extLst>
          </p:cNvPr>
          <p:cNvSpPr txBox="1"/>
          <p:nvPr/>
        </p:nvSpPr>
        <p:spPr>
          <a:xfrm>
            <a:off x="3611665" y="6004701"/>
            <a:ext cx="1636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 5 ■</a:t>
            </a:r>
            <a:endParaRPr lang="en-US" sz="3600" dirty="0">
              <a:latin typeface="Congenial" panose="02000503040000020004" pitchFamily="2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EC6A2E3-A46A-3B90-DD5D-7481059DF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65" y="3429000"/>
            <a:ext cx="2824352" cy="319565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B580E0E-0234-E74B-7182-9E130195261B}"/>
                  </a:ext>
                </a:extLst>
              </p:cNvPr>
              <p:cNvSpPr txBox="1"/>
              <p:nvPr/>
            </p:nvSpPr>
            <p:spPr>
              <a:xfrm>
                <a:off x="541870" y="2079221"/>
                <a:ext cx="510257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3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Secret</a:t>
                </a:r>
                <a:r>
                  <a:rPr lang="en-US" sz="2800" dirty="0">
                    <a:latin typeface="Congenial" panose="02000503040000020004" pitchFamily="2" charset="0"/>
                  </a:rPr>
                  <a:t>: word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sz="2800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800" dirty="0">
                  <a:latin typeface="Congenial" panose="02000503040000020004" pitchFamily="2" charset="0"/>
                </a:endParaRPr>
              </a:p>
              <a:p>
                <a:r>
                  <a:rPr lang="en-US" sz="2800" b="1" dirty="0">
                    <a:solidFill>
                      <a:schemeClr val="accent3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Guesses</a:t>
                </a:r>
                <a:r>
                  <a:rPr lang="en-US" sz="2800" b="1" dirty="0">
                    <a:latin typeface="Congenial" panose="02000503040000020004" pitchFamily="2" charset="0"/>
                  </a:rPr>
                  <a:t>:  </a:t>
                </a:r>
                <a:r>
                  <a:rPr lang="en-US" sz="2800" dirty="0">
                    <a:latin typeface="Congenial" panose="02000503040000020004" pitchFamily="2" charset="0"/>
                  </a:rPr>
                  <a:t>word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sz="2800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800" b="1" dirty="0">
                  <a:latin typeface="Congenial" panose="02000503040000020004" pitchFamily="2" charset="0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B580E0E-0234-E74B-7182-9E1301952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70" y="2079221"/>
                <a:ext cx="5102570" cy="954107"/>
              </a:xfrm>
              <a:prstGeom prst="rect">
                <a:avLst/>
              </a:prstGeom>
              <a:blipFill>
                <a:blip r:embed="rId4"/>
                <a:stretch>
                  <a:fillRect l="-2481" t="-6494" b="-16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A8B052C-17C0-DC5A-A730-831E5A84A48D}"/>
                  </a:ext>
                </a:extLst>
              </p:cNvPr>
              <p:cNvSpPr txBox="1"/>
              <p:nvPr/>
            </p:nvSpPr>
            <p:spPr>
              <a:xfrm>
                <a:off x="6310493" y="2079220"/>
                <a:ext cx="565572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2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Secret</a:t>
                </a:r>
                <a:r>
                  <a:rPr lang="en-US" sz="2800" dirty="0">
                    <a:latin typeface="Congenial" panose="02000503040000020004" pitchFamily="2" charset="0"/>
                  </a:rPr>
                  <a:t>: permutation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dirty="0">
                  <a:latin typeface="Congenial" panose="02000503040000020004" pitchFamily="2" charset="0"/>
                </a:endParaRPr>
              </a:p>
              <a:p>
                <a:r>
                  <a:rPr lang="en-US" sz="2800" b="1" dirty="0">
                    <a:solidFill>
                      <a:schemeClr val="accent2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Guesses</a:t>
                </a:r>
                <a:r>
                  <a:rPr lang="en-US" sz="2800" b="1" dirty="0">
                    <a:latin typeface="Congenial" panose="02000503040000020004" pitchFamily="2" charset="0"/>
                  </a:rPr>
                  <a:t>: </a:t>
                </a:r>
                <a:r>
                  <a:rPr lang="en-US" sz="2800" dirty="0">
                    <a:latin typeface="Congenial" panose="02000503040000020004" pitchFamily="2" charset="0"/>
                  </a:rPr>
                  <a:t>permutation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b="1" dirty="0">
                  <a:latin typeface="Congenial" panose="02000503040000020004" pitchFamily="2" charset="0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A8B052C-17C0-DC5A-A730-831E5A84A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493" y="2079220"/>
                <a:ext cx="5655729" cy="954107"/>
              </a:xfrm>
              <a:prstGeom prst="rect">
                <a:avLst/>
              </a:prstGeom>
              <a:blipFill>
                <a:blip r:embed="rId5"/>
                <a:stretch>
                  <a:fillRect l="-2237" t="-6494" b="-16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D000A8A7-F72A-2087-B009-C097DEF51B03}"/>
              </a:ext>
            </a:extLst>
          </p:cNvPr>
          <p:cNvSpPr txBox="1"/>
          <p:nvPr/>
        </p:nvSpPr>
        <p:spPr>
          <a:xfrm>
            <a:off x="9846321" y="3429000"/>
            <a:ext cx="186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DDAF0F"/>
                </a:solidFill>
                <a:latin typeface="Congenial" panose="02000503040000020004" pitchFamily="2" charset="0"/>
              </a:rPr>
              <a:t>  5 ■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C8475B-EE51-E22A-BF3F-D42E404F0EBB}"/>
              </a:ext>
            </a:extLst>
          </p:cNvPr>
          <p:cNvSpPr txBox="1"/>
          <p:nvPr/>
        </p:nvSpPr>
        <p:spPr>
          <a:xfrm>
            <a:off x="9846320" y="5978326"/>
            <a:ext cx="186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Congenial" panose="02000503040000020004" pitchFamily="2" charset="0"/>
              </a:rPr>
              <a:t>  5 ■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59E912A-C5AD-0271-4624-000F888B4158}"/>
              </a:ext>
            </a:extLst>
          </p:cNvPr>
          <p:cNvSpPr txBox="1"/>
          <p:nvPr/>
        </p:nvSpPr>
        <p:spPr>
          <a:xfrm>
            <a:off x="9846319" y="3975898"/>
            <a:ext cx="186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rgbClr val="F5D013"/>
                </a:solidFill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1 ■ </a:t>
            </a:r>
            <a:r>
              <a:rPr lang="en-US" sz="3600" dirty="0">
                <a:solidFill>
                  <a:srgbClr val="DDAF0F"/>
                </a:solidFill>
                <a:latin typeface="Congenial" panose="02000503040000020004" pitchFamily="2" charset="0"/>
              </a:rPr>
              <a:t>4 ■</a:t>
            </a:r>
            <a:r>
              <a:rPr lang="en-US" sz="3600" dirty="0">
                <a:solidFill>
                  <a:srgbClr val="F5D013"/>
                </a:solidFill>
                <a:latin typeface="Congenial" panose="02000503040000020004" pitchFamily="2" charset="0"/>
              </a:rPr>
              <a:t> 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Congenial" panose="02000503040000020004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A7C25E2-73EE-8FA9-B2B7-3C320ECB19CE}"/>
              </a:ext>
            </a:extLst>
          </p:cNvPr>
          <p:cNvSpPr txBox="1"/>
          <p:nvPr/>
        </p:nvSpPr>
        <p:spPr>
          <a:xfrm>
            <a:off x="9778224" y="4471004"/>
            <a:ext cx="186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rgbClr val="F5D013"/>
                </a:solidFill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2 ■ </a:t>
            </a:r>
            <a:r>
              <a:rPr lang="en-US" sz="3600" dirty="0">
                <a:solidFill>
                  <a:srgbClr val="DDAF0F"/>
                </a:solidFill>
                <a:latin typeface="Congenial" panose="02000503040000020004" pitchFamily="2" charset="0"/>
              </a:rPr>
              <a:t>3 ■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81587D0-00DE-7751-9B82-D4BBEB78E89F}"/>
              </a:ext>
            </a:extLst>
          </p:cNvPr>
          <p:cNvSpPr txBox="1"/>
          <p:nvPr/>
        </p:nvSpPr>
        <p:spPr>
          <a:xfrm>
            <a:off x="9807407" y="4977576"/>
            <a:ext cx="186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rgbClr val="F5D013"/>
                </a:solidFill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3 ■ </a:t>
            </a:r>
            <a:r>
              <a:rPr lang="en-US" sz="3600" dirty="0">
                <a:solidFill>
                  <a:srgbClr val="DDAF0F"/>
                </a:solidFill>
                <a:latin typeface="Congenial" panose="02000503040000020004" pitchFamily="2" charset="0"/>
              </a:rPr>
              <a:t>2 ■</a:t>
            </a:r>
            <a:r>
              <a:rPr lang="en-US" sz="3600" dirty="0">
                <a:solidFill>
                  <a:srgbClr val="F5D013"/>
                </a:solidFill>
                <a:latin typeface="Congenial" panose="02000503040000020004" pitchFamily="2" charset="0"/>
              </a:rPr>
              <a:t> 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Congenial" panose="02000503040000020004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F482349-A751-CFC7-92E5-1B0AC33AE836}"/>
              </a:ext>
            </a:extLst>
          </p:cNvPr>
          <p:cNvSpPr txBox="1"/>
          <p:nvPr/>
        </p:nvSpPr>
        <p:spPr>
          <a:xfrm>
            <a:off x="9836590" y="5476240"/>
            <a:ext cx="186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rgbClr val="F5D013"/>
                </a:solidFill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2 ■ </a:t>
            </a:r>
            <a:r>
              <a:rPr lang="en-US" sz="3600" dirty="0">
                <a:solidFill>
                  <a:srgbClr val="DDAF0F"/>
                </a:solidFill>
                <a:latin typeface="Congenial" panose="02000503040000020004" pitchFamily="2" charset="0"/>
              </a:rPr>
              <a:t>3 ■ 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7FB6434-D1A2-1CB6-6C5A-6401536616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8191" y="3259705"/>
            <a:ext cx="3027800" cy="3428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B85F32-180A-B406-96A3-9BE729EA33AD}"/>
              </a:ext>
            </a:extLst>
          </p:cNvPr>
          <p:cNvSpPr/>
          <p:nvPr/>
        </p:nvSpPr>
        <p:spPr>
          <a:xfrm>
            <a:off x="881388" y="6024216"/>
            <a:ext cx="2621061" cy="515230"/>
          </a:xfrm>
          <a:prstGeom prst="rect">
            <a:avLst/>
          </a:prstGeom>
          <a:solidFill>
            <a:schemeClr val="accent3">
              <a:lumMod val="20000"/>
              <a:lumOff val="80000"/>
              <a:alpha val="20046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0D95E8-A8DA-3030-0CFA-2080DC145A86}"/>
              </a:ext>
            </a:extLst>
          </p:cNvPr>
          <p:cNvSpPr/>
          <p:nvPr/>
        </p:nvSpPr>
        <p:spPr>
          <a:xfrm>
            <a:off x="7140229" y="6037900"/>
            <a:ext cx="2621061" cy="515230"/>
          </a:xfrm>
          <a:prstGeom prst="rect">
            <a:avLst/>
          </a:prstGeom>
          <a:solidFill>
            <a:schemeClr val="accent3">
              <a:lumMod val="20000"/>
              <a:lumOff val="80000"/>
              <a:alpha val="20046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52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B9509-F75C-298C-8DA4-C58B17DA3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60F06A0-3585-810C-FF71-E36ABFA8CD3E}"/>
              </a:ext>
            </a:extLst>
          </p:cNvPr>
          <p:cNvSpPr/>
          <p:nvPr/>
        </p:nvSpPr>
        <p:spPr>
          <a:xfrm>
            <a:off x="541870" y="3714044"/>
            <a:ext cx="4786486" cy="2627120"/>
          </a:xfrm>
          <a:custGeom>
            <a:avLst/>
            <a:gdLst>
              <a:gd name="csX0" fmla="*/ 0 w 4786486"/>
              <a:gd name="csY0" fmla="*/ 0 h 2627120"/>
              <a:gd name="csX1" fmla="*/ 646176 w 4786486"/>
              <a:gd name="csY1" fmla="*/ 0 h 2627120"/>
              <a:gd name="csX2" fmla="*/ 1100892 w 4786486"/>
              <a:gd name="csY2" fmla="*/ 0 h 2627120"/>
              <a:gd name="csX3" fmla="*/ 1651338 w 4786486"/>
              <a:gd name="csY3" fmla="*/ 0 h 2627120"/>
              <a:gd name="csX4" fmla="*/ 2345378 w 4786486"/>
              <a:gd name="csY4" fmla="*/ 0 h 2627120"/>
              <a:gd name="csX5" fmla="*/ 2943689 w 4786486"/>
              <a:gd name="csY5" fmla="*/ 0 h 2627120"/>
              <a:gd name="csX6" fmla="*/ 3589865 w 4786486"/>
              <a:gd name="csY6" fmla="*/ 0 h 2627120"/>
              <a:gd name="csX7" fmla="*/ 4140310 w 4786486"/>
              <a:gd name="csY7" fmla="*/ 0 h 2627120"/>
              <a:gd name="csX8" fmla="*/ 4786486 w 4786486"/>
              <a:gd name="csY8" fmla="*/ 0 h 2627120"/>
              <a:gd name="csX9" fmla="*/ 4786486 w 4786486"/>
              <a:gd name="csY9" fmla="*/ 577966 h 2627120"/>
              <a:gd name="csX10" fmla="*/ 4786486 w 4786486"/>
              <a:gd name="csY10" fmla="*/ 1050848 h 2627120"/>
              <a:gd name="csX11" fmla="*/ 4786486 w 4786486"/>
              <a:gd name="csY11" fmla="*/ 1497458 h 2627120"/>
              <a:gd name="csX12" fmla="*/ 4786486 w 4786486"/>
              <a:gd name="csY12" fmla="*/ 1970340 h 2627120"/>
              <a:gd name="csX13" fmla="*/ 4786486 w 4786486"/>
              <a:gd name="csY13" fmla="*/ 2627120 h 2627120"/>
              <a:gd name="csX14" fmla="*/ 4188175 w 4786486"/>
              <a:gd name="csY14" fmla="*/ 2627120 h 2627120"/>
              <a:gd name="csX15" fmla="*/ 3589865 w 4786486"/>
              <a:gd name="csY15" fmla="*/ 2627120 h 2627120"/>
              <a:gd name="csX16" fmla="*/ 3087283 w 4786486"/>
              <a:gd name="csY16" fmla="*/ 2627120 h 2627120"/>
              <a:gd name="csX17" fmla="*/ 2488973 w 4786486"/>
              <a:gd name="csY17" fmla="*/ 2627120 h 2627120"/>
              <a:gd name="csX18" fmla="*/ 1890662 w 4786486"/>
              <a:gd name="csY18" fmla="*/ 2627120 h 2627120"/>
              <a:gd name="csX19" fmla="*/ 1292351 w 4786486"/>
              <a:gd name="csY19" fmla="*/ 2627120 h 2627120"/>
              <a:gd name="csX20" fmla="*/ 694040 w 4786486"/>
              <a:gd name="csY20" fmla="*/ 2627120 h 2627120"/>
              <a:gd name="csX21" fmla="*/ 0 w 4786486"/>
              <a:gd name="csY21" fmla="*/ 2627120 h 2627120"/>
              <a:gd name="csX22" fmla="*/ 0 w 4786486"/>
              <a:gd name="csY22" fmla="*/ 2075425 h 2627120"/>
              <a:gd name="csX23" fmla="*/ 0 w 4786486"/>
              <a:gd name="csY23" fmla="*/ 1523730 h 2627120"/>
              <a:gd name="csX24" fmla="*/ 0 w 4786486"/>
              <a:gd name="csY24" fmla="*/ 972034 h 2627120"/>
              <a:gd name="csX25" fmla="*/ 0 w 4786486"/>
              <a:gd name="csY25" fmla="*/ 0 h 2627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4786486" h="2627120" fill="none" extrusionOk="0">
                <a:moveTo>
                  <a:pt x="0" y="0"/>
                </a:moveTo>
                <a:cubicBezTo>
                  <a:pt x="181055" y="-11212"/>
                  <a:pt x="352453" y="37326"/>
                  <a:pt x="646176" y="0"/>
                </a:cubicBezTo>
                <a:cubicBezTo>
                  <a:pt x="939899" y="-37326"/>
                  <a:pt x="1006973" y="7747"/>
                  <a:pt x="1100892" y="0"/>
                </a:cubicBezTo>
                <a:cubicBezTo>
                  <a:pt x="1194811" y="-7747"/>
                  <a:pt x="1457989" y="64278"/>
                  <a:pt x="1651338" y="0"/>
                </a:cubicBezTo>
                <a:cubicBezTo>
                  <a:pt x="1844687" y="-64278"/>
                  <a:pt x="2151517" y="47065"/>
                  <a:pt x="2345378" y="0"/>
                </a:cubicBezTo>
                <a:cubicBezTo>
                  <a:pt x="2539239" y="-47065"/>
                  <a:pt x="2649043" y="58347"/>
                  <a:pt x="2943689" y="0"/>
                </a:cubicBezTo>
                <a:cubicBezTo>
                  <a:pt x="3238335" y="-58347"/>
                  <a:pt x="3272370" y="1989"/>
                  <a:pt x="3589865" y="0"/>
                </a:cubicBezTo>
                <a:cubicBezTo>
                  <a:pt x="3907360" y="-1989"/>
                  <a:pt x="3955023" y="48680"/>
                  <a:pt x="4140310" y="0"/>
                </a:cubicBezTo>
                <a:cubicBezTo>
                  <a:pt x="4325597" y="-48680"/>
                  <a:pt x="4641043" y="56945"/>
                  <a:pt x="4786486" y="0"/>
                </a:cubicBezTo>
                <a:cubicBezTo>
                  <a:pt x="4793444" y="283759"/>
                  <a:pt x="4748777" y="454219"/>
                  <a:pt x="4786486" y="577966"/>
                </a:cubicBezTo>
                <a:cubicBezTo>
                  <a:pt x="4824195" y="701713"/>
                  <a:pt x="4771352" y="955261"/>
                  <a:pt x="4786486" y="1050848"/>
                </a:cubicBezTo>
                <a:cubicBezTo>
                  <a:pt x="4801620" y="1146435"/>
                  <a:pt x="4784555" y="1291206"/>
                  <a:pt x="4786486" y="1497458"/>
                </a:cubicBezTo>
                <a:cubicBezTo>
                  <a:pt x="4788417" y="1703710"/>
                  <a:pt x="4783173" y="1772055"/>
                  <a:pt x="4786486" y="1970340"/>
                </a:cubicBezTo>
                <a:cubicBezTo>
                  <a:pt x="4789799" y="2168625"/>
                  <a:pt x="4746406" y="2343841"/>
                  <a:pt x="4786486" y="2627120"/>
                </a:cubicBezTo>
                <a:cubicBezTo>
                  <a:pt x="4520899" y="2659321"/>
                  <a:pt x="4381261" y="2624649"/>
                  <a:pt x="4188175" y="2627120"/>
                </a:cubicBezTo>
                <a:cubicBezTo>
                  <a:pt x="3995089" y="2629591"/>
                  <a:pt x="3858303" y="2614605"/>
                  <a:pt x="3589865" y="2627120"/>
                </a:cubicBezTo>
                <a:cubicBezTo>
                  <a:pt x="3321427" y="2639635"/>
                  <a:pt x="3218298" y="2572783"/>
                  <a:pt x="3087283" y="2627120"/>
                </a:cubicBezTo>
                <a:cubicBezTo>
                  <a:pt x="2956268" y="2681457"/>
                  <a:pt x="2708767" y="2602747"/>
                  <a:pt x="2488973" y="2627120"/>
                </a:cubicBezTo>
                <a:cubicBezTo>
                  <a:pt x="2269179" y="2651493"/>
                  <a:pt x="2044881" y="2625597"/>
                  <a:pt x="1890662" y="2627120"/>
                </a:cubicBezTo>
                <a:cubicBezTo>
                  <a:pt x="1736443" y="2628643"/>
                  <a:pt x="1585489" y="2578685"/>
                  <a:pt x="1292351" y="2627120"/>
                </a:cubicBezTo>
                <a:cubicBezTo>
                  <a:pt x="999213" y="2675555"/>
                  <a:pt x="854695" y="2577657"/>
                  <a:pt x="694040" y="2627120"/>
                </a:cubicBezTo>
                <a:cubicBezTo>
                  <a:pt x="533385" y="2676583"/>
                  <a:pt x="293333" y="2563692"/>
                  <a:pt x="0" y="2627120"/>
                </a:cubicBezTo>
                <a:cubicBezTo>
                  <a:pt x="-60421" y="2355015"/>
                  <a:pt x="51640" y="2329541"/>
                  <a:pt x="0" y="2075425"/>
                </a:cubicBezTo>
                <a:cubicBezTo>
                  <a:pt x="-51640" y="1821310"/>
                  <a:pt x="65206" y="1747993"/>
                  <a:pt x="0" y="1523730"/>
                </a:cubicBezTo>
                <a:cubicBezTo>
                  <a:pt x="-65206" y="1299467"/>
                  <a:pt x="52372" y="1159523"/>
                  <a:pt x="0" y="972034"/>
                </a:cubicBezTo>
                <a:cubicBezTo>
                  <a:pt x="-52372" y="784545"/>
                  <a:pt x="113212" y="214269"/>
                  <a:pt x="0" y="0"/>
                </a:cubicBezTo>
                <a:close/>
              </a:path>
              <a:path w="4786486" h="2627120" stroke="0" extrusionOk="0">
                <a:moveTo>
                  <a:pt x="0" y="0"/>
                </a:moveTo>
                <a:cubicBezTo>
                  <a:pt x="265320" y="-3072"/>
                  <a:pt x="300195" y="28691"/>
                  <a:pt x="550446" y="0"/>
                </a:cubicBezTo>
                <a:cubicBezTo>
                  <a:pt x="800697" y="-28691"/>
                  <a:pt x="781016" y="47848"/>
                  <a:pt x="1005162" y="0"/>
                </a:cubicBezTo>
                <a:cubicBezTo>
                  <a:pt x="1229308" y="-47848"/>
                  <a:pt x="1491614" y="17227"/>
                  <a:pt x="1699203" y="0"/>
                </a:cubicBezTo>
                <a:cubicBezTo>
                  <a:pt x="1906792" y="-17227"/>
                  <a:pt x="1978084" y="55216"/>
                  <a:pt x="2249648" y="0"/>
                </a:cubicBezTo>
                <a:cubicBezTo>
                  <a:pt x="2521213" y="-55216"/>
                  <a:pt x="2543653" y="17664"/>
                  <a:pt x="2800094" y="0"/>
                </a:cubicBezTo>
                <a:cubicBezTo>
                  <a:pt x="3056535" y="-17664"/>
                  <a:pt x="3187519" y="6968"/>
                  <a:pt x="3494135" y="0"/>
                </a:cubicBezTo>
                <a:cubicBezTo>
                  <a:pt x="3800751" y="-6968"/>
                  <a:pt x="3816125" y="34219"/>
                  <a:pt x="3996716" y="0"/>
                </a:cubicBezTo>
                <a:cubicBezTo>
                  <a:pt x="4177307" y="-34219"/>
                  <a:pt x="4586586" y="32678"/>
                  <a:pt x="4786486" y="0"/>
                </a:cubicBezTo>
                <a:cubicBezTo>
                  <a:pt x="4792399" y="145139"/>
                  <a:pt x="4779847" y="456926"/>
                  <a:pt x="4786486" y="577966"/>
                </a:cubicBezTo>
                <a:cubicBezTo>
                  <a:pt x="4793125" y="699006"/>
                  <a:pt x="4735401" y="870162"/>
                  <a:pt x="4786486" y="1050848"/>
                </a:cubicBezTo>
                <a:cubicBezTo>
                  <a:pt x="4837571" y="1231534"/>
                  <a:pt x="4762271" y="1434828"/>
                  <a:pt x="4786486" y="1576272"/>
                </a:cubicBezTo>
                <a:cubicBezTo>
                  <a:pt x="4810701" y="1717716"/>
                  <a:pt x="4785202" y="1992920"/>
                  <a:pt x="4786486" y="2127967"/>
                </a:cubicBezTo>
                <a:cubicBezTo>
                  <a:pt x="4787770" y="2263015"/>
                  <a:pt x="4741154" y="2416019"/>
                  <a:pt x="4786486" y="2627120"/>
                </a:cubicBezTo>
                <a:cubicBezTo>
                  <a:pt x="4626368" y="2646209"/>
                  <a:pt x="4390124" y="2606358"/>
                  <a:pt x="4188175" y="2627120"/>
                </a:cubicBezTo>
                <a:cubicBezTo>
                  <a:pt x="3986226" y="2647882"/>
                  <a:pt x="3894503" y="2596683"/>
                  <a:pt x="3685594" y="2627120"/>
                </a:cubicBezTo>
                <a:cubicBezTo>
                  <a:pt x="3476685" y="2657557"/>
                  <a:pt x="3328125" y="2576927"/>
                  <a:pt x="3087283" y="2627120"/>
                </a:cubicBezTo>
                <a:cubicBezTo>
                  <a:pt x="2846441" y="2677313"/>
                  <a:pt x="2626011" y="2611085"/>
                  <a:pt x="2393243" y="2627120"/>
                </a:cubicBezTo>
                <a:cubicBezTo>
                  <a:pt x="2160475" y="2643155"/>
                  <a:pt x="1979259" y="2589801"/>
                  <a:pt x="1794932" y="2627120"/>
                </a:cubicBezTo>
                <a:cubicBezTo>
                  <a:pt x="1610605" y="2664439"/>
                  <a:pt x="1484490" y="2624613"/>
                  <a:pt x="1340216" y="2627120"/>
                </a:cubicBezTo>
                <a:cubicBezTo>
                  <a:pt x="1195942" y="2629627"/>
                  <a:pt x="1019333" y="2598132"/>
                  <a:pt x="837635" y="2627120"/>
                </a:cubicBezTo>
                <a:cubicBezTo>
                  <a:pt x="655937" y="2656108"/>
                  <a:pt x="285521" y="2620823"/>
                  <a:pt x="0" y="2627120"/>
                </a:cubicBezTo>
                <a:cubicBezTo>
                  <a:pt x="-44320" y="2439694"/>
                  <a:pt x="53017" y="2350216"/>
                  <a:pt x="0" y="2101696"/>
                </a:cubicBezTo>
                <a:cubicBezTo>
                  <a:pt x="-53017" y="1853176"/>
                  <a:pt x="22616" y="1772109"/>
                  <a:pt x="0" y="1576272"/>
                </a:cubicBezTo>
                <a:cubicBezTo>
                  <a:pt x="-22616" y="1380435"/>
                  <a:pt x="13727" y="1268094"/>
                  <a:pt x="0" y="1077119"/>
                </a:cubicBezTo>
                <a:cubicBezTo>
                  <a:pt x="-13727" y="886144"/>
                  <a:pt x="26097" y="834474"/>
                  <a:pt x="0" y="630509"/>
                </a:cubicBezTo>
                <a:cubicBezTo>
                  <a:pt x="-26097" y="426544"/>
                  <a:pt x="18624" y="183219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1376C2-D00B-57B4-7E2E-03385C808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244" y="442560"/>
            <a:ext cx="3745089" cy="1325563"/>
          </a:xfrm>
        </p:spPr>
        <p:txBody>
          <a:bodyPr/>
          <a:lstStyle/>
          <a:p>
            <a:pPr algn="ctr"/>
            <a:r>
              <a:rPr lang="en-US" dirty="0">
                <a:latin typeface="Congenial" panose="02000503040000020004" pitchFamily="2" charset="0"/>
              </a:rPr>
              <a:t>Mastermind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9DE4A8D-A3AA-83B0-D454-B73D6907FE67}"/>
              </a:ext>
            </a:extLst>
          </p:cNvPr>
          <p:cNvSpPr txBox="1">
            <a:spLocks/>
          </p:cNvSpPr>
          <p:nvPr/>
        </p:nvSpPr>
        <p:spPr>
          <a:xfrm>
            <a:off x="7265812" y="442560"/>
            <a:ext cx="37450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latin typeface="Congenial" panose="02000503040000020004" pitchFamily="2" charset="0"/>
              </a:rPr>
              <a:t>Permutation</a:t>
            </a:r>
            <a:r>
              <a:rPr lang="en-US" dirty="0">
                <a:latin typeface="Congenial" panose="02000503040000020004" pitchFamily="2" charset="0"/>
              </a:rPr>
              <a:t> Mastermind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CDE5C27-5C48-31D5-8B05-01755AF82325}"/>
              </a:ext>
            </a:extLst>
          </p:cNvPr>
          <p:cNvCxnSpPr/>
          <p:nvPr/>
        </p:nvCxnSpPr>
        <p:spPr>
          <a:xfrm>
            <a:off x="5864577" y="0"/>
            <a:ext cx="0" cy="6953956"/>
          </a:xfrm>
          <a:prstGeom prst="line">
            <a:avLst/>
          </a:prstGeom>
          <a:ln w="412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6684D29-7C01-A427-069E-781DEE8B840C}"/>
                  </a:ext>
                </a:extLst>
              </p:cNvPr>
              <p:cNvSpPr txBox="1"/>
              <p:nvPr/>
            </p:nvSpPr>
            <p:spPr>
              <a:xfrm>
                <a:off x="541870" y="2079221"/>
                <a:ext cx="510257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3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Secret</a:t>
                </a:r>
                <a:r>
                  <a:rPr lang="en-US" sz="2800" dirty="0">
                    <a:latin typeface="Congenial" panose="02000503040000020004" pitchFamily="2" charset="0"/>
                  </a:rPr>
                  <a:t>: word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sz="2800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800" dirty="0">
                  <a:latin typeface="Congenial" panose="02000503040000020004" pitchFamily="2" charset="0"/>
                </a:endParaRPr>
              </a:p>
              <a:p>
                <a:r>
                  <a:rPr lang="en-US" sz="2800" b="1" dirty="0">
                    <a:solidFill>
                      <a:schemeClr val="accent3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Guesses</a:t>
                </a:r>
                <a:r>
                  <a:rPr lang="en-US" sz="2800" b="1" dirty="0">
                    <a:latin typeface="Congenial" panose="02000503040000020004" pitchFamily="2" charset="0"/>
                  </a:rPr>
                  <a:t>:  </a:t>
                </a:r>
                <a:r>
                  <a:rPr lang="en-US" sz="2800" dirty="0">
                    <a:latin typeface="Congenial" panose="02000503040000020004" pitchFamily="2" charset="0"/>
                  </a:rPr>
                  <a:t>word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sz="2800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800" b="1" dirty="0">
                  <a:latin typeface="Congenial" panose="02000503040000020004" pitchFamily="2" charset="0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6684D29-7C01-A427-069E-781DEE8B8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70" y="2079221"/>
                <a:ext cx="5102570" cy="954107"/>
              </a:xfrm>
              <a:prstGeom prst="rect">
                <a:avLst/>
              </a:prstGeom>
              <a:blipFill>
                <a:blip r:embed="rId2"/>
                <a:stretch>
                  <a:fillRect l="-2481" t="-6494" b="-16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126048A-3620-FAD1-B43A-917E993DA683}"/>
                  </a:ext>
                </a:extLst>
              </p:cNvPr>
              <p:cNvSpPr txBox="1"/>
              <p:nvPr/>
            </p:nvSpPr>
            <p:spPr>
              <a:xfrm>
                <a:off x="6310493" y="2079220"/>
                <a:ext cx="565572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2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Secret</a:t>
                </a:r>
                <a:r>
                  <a:rPr lang="en-US" sz="2800" dirty="0">
                    <a:latin typeface="Congenial" panose="02000503040000020004" pitchFamily="2" charset="0"/>
                  </a:rPr>
                  <a:t>: permutation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dirty="0">
                  <a:latin typeface="Congenial" panose="02000503040000020004" pitchFamily="2" charset="0"/>
                </a:endParaRPr>
              </a:p>
              <a:p>
                <a:r>
                  <a:rPr lang="en-US" sz="2800" b="1" dirty="0">
                    <a:solidFill>
                      <a:schemeClr val="accent2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Guesses</a:t>
                </a:r>
                <a:r>
                  <a:rPr lang="en-US" sz="2800" b="1" dirty="0">
                    <a:latin typeface="Congenial" panose="02000503040000020004" pitchFamily="2" charset="0"/>
                  </a:rPr>
                  <a:t>: </a:t>
                </a:r>
                <a:r>
                  <a:rPr lang="en-US" sz="2800" dirty="0">
                    <a:latin typeface="Congenial" panose="02000503040000020004" pitchFamily="2" charset="0"/>
                  </a:rPr>
                  <a:t>permutation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b="1" dirty="0">
                  <a:latin typeface="Congenial" panose="02000503040000020004" pitchFamily="2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126048A-3620-FAD1-B43A-917E993DA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493" y="2079220"/>
                <a:ext cx="5655729" cy="954107"/>
              </a:xfrm>
              <a:prstGeom prst="rect">
                <a:avLst/>
              </a:prstGeom>
              <a:blipFill>
                <a:blip r:embed="rId3"/>
                <a:stretch>
                  <a:fillRect l="-2237" t="-6494" b="-16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6E4BCB1-880D-DAEA-AB6B-D664776D6220}"/>
                  </a:ext>
                </a:extLst>
              </p:cNvPr>
              <p:cNvSpPr txBox="1"/>
              <p:nvPr/>
            </p:nvSpPr>
            <p:spPr>
              <a:xfrm>
                <a:off x="448783" y="3567093"/>
                <a:ext cx="4636348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latin typeface="Congenial" panose="02000503040000020004" pitchFamily="2" charset="0"/>
                  </a:rPr>
                  <a:t>Optimal strategy </a:t>
                </a:r>
              </a:p>
              <a:p>
                <a:endParaRPr lang="en-US" sz="3200" b="1" dirty="0">
                  <a:latin typeface="Congenial" panose="02000503040000020004" pitchFamily="2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 panose="02040503050406030204" pitchFamily="18" charset="0"/>
                      </a:rPr>
                      <m:t>𝚯</m:t>
                    </m:r>
                    <m:d>
                      <m:dPr>
                        <m:ctrlPr>
                          <a:rPr lang="en-US" sz="3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d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>
                    <a:latin typeface="Congenial" panose="02000503040000020004" pitchFamily="2" charset="0"/>
                  </a:rPr>
                  <a:t>guesses</a:t>
                </a:r>
              </a:p>
              <a:p>
                <a:pPr algn="ctr"/>
                <a:endParaRPr lang="en-US" sz="3600" dirty="0">
                  <a:latin typeface="Congenial" panose="02000503040000020004" pitchFamily="2" charset="0"/>
                </a:endParaRPr>
              </a:p>
              <a:p>
                <a:pPr algn="ctr"/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ongenial" panose="02000503040000020004" pitchFamily="2" charset="0"/>
                  </a:rPr>
                  <a:t>(Martinsson &amp; Su, 2023)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6E4BCB1-880D-DAEA-AB6B-D664776D6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83" y="3567093"/>
                <a:ext cx="4636348" cy="2492990"/>
              </a:xfrm>
              <a:prstGeom prst="rect">
                <a:avLst/>
              </a:prstGeom>
              <a:blipFill>
                <a:blip r:embed="rId4"/>
                <a:stretch>
                  <a:fillRect l="-3279" t="-3030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09ECC443-7E7B-47B2-55B5-124E4CF37FE1}"/>
              </a:ext>
            </a:extLst>
          </p:cNvPr>
          <p:cNvSpPr/>
          <p:nvPr/>
        </p:nvSpPr>
        <p:spPr>
          <a:xfrm>
            <a:off x="549040" y="3714043"/>
            <a:ext cx="4786486" cy="642451"/>
          </a:xfrm>
          <a:custGeom>
            <a:avLst/>
            <a:gdLst>
              <a:gd name="csX0" fmla="*/ 0 w 4786486"/>
              <a:gd name="csY0" fmla="*/ 0 h 642451"/>
              <a:gd name="csX1" fmla="*/ 502581 w 4786486"/>
              <a:gd name="csY1" fmla="*/ 0 h 642451"/>
              <a:gd name="csX2" fmla="*/ 1053027 w 4786486"/>
              <a:gd name="csY2" fmla="*/ 0 h 642451"/>
              <a:gd name="csX3" fmla="*/ 1555608 w 4786486"/>
              <a:gd name="csY3" fmla="*/ 0 h 642451"/>
              <a:gd name="csX4" fmla="*/ 2201784 w 4786486"/>
              <a:gd name="csY4" fmla="*/ 0 h 642451"/>
              <a:gd name="csX5" fmla="*/ 2800094 w 4786486"/>
              <a:gd name="csY5" fmla="*/ 0 h 642451"/>
              <a:gd name="csX6" fmla="*/ 3398405 w 4786486"/>
              <a:gd name="csY6" fmla="*/ 0 h 642451"/>
              <a:gd name="csX7" fmla="*/ 4092446 w 4786486"/>
              <a:gd name="csY7" fmla="*/ 0 h 642451"/>
              <a:gd name="csX8" fmla="*/ 4786486 w 4786486"/>
              <a:gd name="csY8" fmla="*/ 0 h 642451"/>
              <a:gd name="csX9" fmla="*/ 4786486 w 4786486"/>
              <a:gd name="csY9" fmla="*/ 301952 h 642451"/>
              <a:gd name="csX10" fmla="*/ 4786486 w 4786486"/>
              <a:gd name="csY10" fmla="*/ 642451 h 642451"/>
              <a:gd name="csX11" fmla="*/ 4331770 w 4786486"/>
              <a:gd name="csY11" fmla="*/ 642451 h 642451"/>
              <a:gd name="csX12" fmla="*/ 3829189 w 4786486"/>
              <a:gd name="csY12" fmla="*/ 642451 h 642451"/>
              <a:gd name="csX13" fmla="*/ 3183013 w 4786486"/>
              <a:gd name="csY13" fmla="*/ 642451 h 642451"/>
              <a:gd name="csX14" fmla="*/ 2488973 w 4786486"/>
              <a:gd name="csY14" fmla="*/ 642451 h 642451"/>
              <a:gd name="csX15" fmla="*/ 1938527 w 4786486"/>
              <a:gd name="csY15" fmla="*/ 642451 h 642451"/>
              <a:gd name="csX16" fmla="*/ 1244486 w 4786486"/>
              <a:gd name="csY16" fmla="*/ 642451 h 642451"/>
              <a:gd name="csX17" fmla="*/ 741905 w 4786486"/>
              <a:gd name="csY17" fmla="*/ 642451 h 642451"/>
              <a:gd name="csX18" fmla="*/ 0 w 4786486"/>
              <a:gd name="csY18" fmla="*/ 642451 h 642451"/>
              <a:gd name="csX19" fmla="*/ 0 w 4786486"/>
              <a:gd name="csY19" fmla="*/ 340499 h 642451"/>
              <a:gd name="csX20" fmla="*/ 0 w 4786486"/>
              <a:gd name="csY20" fmla="*/ 0 h 6424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786486" h="642451" fill="none" extrusionOk="0">
                <a:moveTo>
                  <a:pt x="0" y="0"/>
                </a:moveTo>
                <a:cubicBezTo>
                  <a:pt x="152096" y="-35866"/>
                  <a:pt x="307157" y="11857"/>
                  <a:pt x="502581" y="0"/>
                </a:cubicBezTo>
                <a:cubicBezTo>
                  <a:pt x="698005" y="-11857"/>
                  <a:pt x="867723" y="37483"/>
                  <a:pt x="1053027" y="0"/>
                </a:cubicBezTo>
                <a:cubicBezTo>
                  <a:pt x="1238331" y="-37483"/>
                  <a:pt x="1373100" y="13233"/>
                  <a:pt x="1555608" y="0"/>
                </a:cubicBezTo>
                <a:cubicBezTo>
                  <a:pt x="1738116" y="-13233"/>
                  <a:pt x="2036164" y="9504"/>
                  <a:pt x="2201784" y="0"/>
                </a:cubicBezTo>
                <a:cubicBezTo>
                  <a:pt x="2367404" y="-9504"/>
                  <a:pt x="2511457" y="41514"/>
                  <a:pt x="2800094" y="0"/>
                </a:cubicBezTo>
                <a:cubicBezTo>
                  <a:pt x="3088731" y="-41514"/>
                  <a:pt x="3119331" y="14234"/>
                  <a:pt x="3398405" y="0"/>
                </a:cubicBezTo>
                <a:cubicBezTo>
                  <a:pt x="3677479" y="-14234"/>
                  <a:pt x="3951846" y="58508"/>
                  <a:pt x="4092446" y="0"/>
                </a:cubicBezTo>
                <a:cubicBezTo>
                  <a:pt x="4233046" y="-58508"/>
                  <a:pt x="4627500" y="44300"/>
                  <a:pt x="4786486" y="0"/>
                </a:cubicBezTo>
                <a:cubicBezTo>
                  <a:pt x="4806391" y="90170"/>
                  <a:pt x="4779269" y="222968"/>
                  <a:pt x="4786486" y="301952"/>
                </a:cubicBezTo>
                <a:cubicBezTo>
                  <a:pt x="4793703" y="380936"/>
                  <a:pt x="4781521" y="514697"/>
                  <a:pt x="4786486" y="642451"/>
                </a:cubicBezTo>
                <a:cubicBezTo>
                  <a:pt x="4598960" y="689449"/>
                  <a:pt x="4525859" y="618221"/>
                  <a:pt x="4331770" y="642451"/>
                </a:cubicBezTo>
                <a:cubicBezTo>
                  <a:pt x="4137681" y="666681"/>
                  <a:pt x="3931484" y="614482"/>
                  <a:pt x="3829189" y="642451"/>
                </a:cubicBezTo>
                <a:cubicBezTo>
                  <a:pt x="3726894" y="670420"/>
                  <a:pt x="3485856" y="606283"/>
                  <a:pt x="3183013" y="642451"/>
                </a:cubicBezTo>
                <a:cubicBezTo>
                  <a:pt x="2880170" y="678619"/>
                  <a:pt x="2772232" y="576012"/>
                  <a:pt x="2488973" y="642451"/>
                </a:cubicBezTo>
                <a:cubicBezTo>
                  <a:pt x="2205714" y="708890"/>
                  <a:pt x="2103926" y="641901"/>
                  <a:pt x="1938527" y="642451"/>
                </a:cubicBezTo>
                <a:cubicBezTo>
                  <a:pt x="1773128" y="643001"/>
                  <a:pt x="1450394" y="615215"/>
                  <a:pt x="1244486" y="642451"/>
                </a:cubicBezTo>
                <a:cubicBezTo>
                  <a:pt x="1038578" y="669687"/>
                  <a:pt x="990961" y="602366"/>
                  <a:pt x="741905" y="642451"/>
                </a:cubicBezTo>
                <a:cubicBezTo>
                  <a:pt x="492849" y="682536"/>
                  <a:pt x="248149" y="585214"/>
                  <a:pt x="0" y="642451"/>
                </a:cubicBezTo>
                <a:cubicBezTo>
                  <a:pt x="-1680" y="553314"/>
                  <a:pt x="9668" y="424069"/>
                  <a:pt x="0" y="340499"/>
                </a:cubicBezTo>
                <a:cubicBezTo>
                  <a:pt x="-9668" y="256929"/>
                  <a:pt x="32945" y="114598"/>
                  <a:pt x="0" y="0"/>
                </a:cubicBezTo>
                <a:close/>
              </a:path>
              <a:path w="4786486" h="642451" stroke="0" extrusionOk="0">
                <a:moveTo>
                  <a:pt x="0" y="0"/>
                </a:moveTo>
                <a:cubicBezTo>
                  <a:pt x="265320" y="-3072"/>
                  <a:pt x="300195" y="28691"/>
                  <a:pt x="550446" y="0"/>
                </a:cubicBezTo>
                <a:cubicBezTo>
                  <a:pt x="800697" y="-28691"/>
                  <a:pt x="781016" y="47848"/>
                  <a:pt x="1005162" y="0"/>
                </a:cubicBezTo>
                <a:cubicBezTo>
                  <a:pt x="1229308" y="-47848"/>
                  <a:pt x="1491614" y="17227"/>
                  <a:pt x="1699203" y="0"/>
                </a:cubicBezTo>
                <a:cubicBezTo>
                  <a:pt x="1906792" y="-17227"/>
                  <a:pt x="1978084" y="55216"/>
                  <a:pt x="2249648" y="0"/>
                </a:cubicBezTo>
                <a:cubicBezTo>
                  <a:pt x="2521213" y="-55216"/>
                  <a:pt x="2543653" y="17664"/>
                  <a:pt x="2800094" y="0"/>
                </a:cubicBezTo>
                <a:cubicBezTo>
                  <a:pt x="3056535" y="-17664"/>
                  <a:pt x="3187519" y="6968"/>
                  <a:pt x="3494135" y="0"/>
                </a:cubicBezTo>
                <a:cubicBezTo>
                  <a:pt x="3800751" y="-6968"/>
                  <a:pt x="3816125" y="34219"/>
                  <a:pt x="3996716" y="0"/>
                </a:cubicBezTo>
                <a:cubicBezTo>
                  <a:pt x="4177307" y="-34219"/>
                  <a:pt x="4586586" y="32678"/>
                  <a:pt x="4786486" y="0"/>
                </a:cubicBezTo>
                <a:cubicBezTo>
                  <a:pt x="4816155" y="78699"/>
                  <a:pt x="4763089" y="222849"/>
                  <a:pt x="4786486" y="334075"/>
                </a:cubicBezTo>
                <a:cubicBezTo>
                  <a:pt x="4809883" y="445301"/>
                  <a:pt x="4759037" y="497524"/>
                  <a:pt x="4786486" y="642451"/>
                </a:cubicBezTo>
                <a:cubicBezTo>
                  <a:pt x="4512521" y="672534"/>
                  <a:pt x="4418478" y="592842"/>
                  <a:pt x="4188175" y="642451"/>
                </a:cubicBezTo>
                <a:cubicBezTo>
                  <a:pt x="3957872" y="692060"/>
                  <a:pt x="3848916" y="631167"/>
                  <a:pt x="3637729" y="642451"/>
                </a:cubicBezTo>
                <a:cubicBezTo>
                  <a:pt x="3426542" y="653735"/>
                  <a:pt x="3146439" y="568026"/>
                  <a:pt x="2943689" y="642451"/>
                </a:cubicBezTo>
                <a:cubicBezTo>
                  <a:pt x="2740939" y="716876"/>
                  <a:pt x="2591077" y="604658"/>
                  <a:pt x="2249648" y="642451"/>
                </a:cubicBezTo>
                <a:cubicBezTo>
                  <a:pt x="1908219" y="680244"/>
                  <a:pt x="1955976" y="612014"/>
                  <a:pt x="1747067" y="642451"/>
                </a:cubicBezTo>
                <a:cubicBezTo>
                  <a:pt x="1538158" y="672888"/>
                  <a:pt x="1383406" y="585748"/>
                  <a:pt x="1148757" y="642451"/>
                </a:cubicBezTo>
                <a:cubicBezTo>
                  <a:pt x="914108" y="699154"/>
                  <a:pt x="401616" y="512891"/>
                  <a:pt x="0" y="642451"/>
                </a:cubicBezTo>
                <a:cubicBezTo>
                  <a:pt x="-12564" y="498289"/>
                  <a:pt x="17559" y="451534"/>
                  <a:pt x="0" y="321226"/>
                </a:cubicBezTo>
                <a:cubicBezTo>
                  <a:pt x="-17559" y="190918"/>
                  <a:pt x="38206" y="110761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ongenial" panose="02000503040000020004" pitchFamily="2" charset="0"/>
              </a:rPr>
              <a:t>Optimal Strategy</a:t>
            </a:r>
          </a:p>
        </p:txBody>
      </p:sp>
    </p:spTree>
    <p:extLst>
      <p:ext uri="{BB962C8B-B14F-4D97-AF65-F5344CB8AC3E}">
        <p14:creationId xmlns:p14="http://schemas.microsoft.com/office/powerpoint/2010/main" val="1232144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73772-3FE8-02BC-07BB-E40AEC56B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82BB6DE-3AA6-874F-682A-F4CDB1DD58C5}"/>
              </a:ext>
            </a:extLst>
          </p:cNvPr>
          <p:cNvSpPr/>
          <p:nvPr/>
        </p:nvSpPr>
        <p:spPr>
          <a:xfrm>
            <a:off x="541870" y="3714044"/>
            <a:ext cx="4786486" cy="2627120"/>
          </a:xfrm>
          <a:custGeom>
            <a:avLst/>
            <a:gdLst>
              <a:gd name="csX0" fmla="*/ 0 w 4786486"/>
              <a:gd name="csY0" fmla="*/ 0 h 2627120"/>
              <a:gd name="csX1" fmla="*/ 646176 w 4786486"/>
              <a:gd name="csY1" fmla="*/ 0 h 2627120"/>
              <a:gd name="csX2" fmla="*/ 1100892 w 4786486"/>
              <a:gd name="csY2" fmla="*/ 0 h 2627120"/>
              <a:gd name="csX3" fmla="*/ 1651338 w 4786486"/>
              <a:gd name="csY3" fmla="*/ 0 h 2627120"/>
              <a:gd name="csX4" fmla="*/ 2345378 w 4786486"/>
              <a:gd name="csY4" fmla="*/ 0 h 2627120"/>
              <a:gd name="csX5" fmla="*/ 2943689 w 4786486"/>
              <a:gd name="csY5" fmla="*/ 0 h 2627120"/>
              <a:gd name="csX6" fmla="*/ 3589865 w 4786486"/>
              <a:gd name="csY6" fmla="*/ 0 h 2627120"/>
              <a:gd name="csX7" fmla="*/ 4140310 w 4786486"/>
              <a:gd name="csY7" fmla="*/ 0 h 2627120"/>
              <a:gd name="csX8" fmla="*/ 4786486 w 4786486"/>
              <a:gd name="csY8" fmla="*/ 0 h 2627120"/>
              <a:gd name="csX9" fmla="*/ 4786486 w 4786486"/>
              <a:gd name="csY9" fmla="*/ 577966 h 2627120"/>
              <a:gd name="csX10" fmla="*/ 4786486 w 4786486"/>
              <a:gd name="csY10" fmla="*/ 1050848 h 2627120"/>
              <a:gd name="csX11" fmla="*/ 4786486 w 4786486"/>
              <a:gd name="csY11" fmla="*/ 1497458 h 2627120"/>
              <a:gd name="csX12" fmla="*/ 4786486 w 4786486"/>
              <a:gd name="csY12" fmla="*/ 1970340 h 2627120"/>
              <a:gd name="csX13" fmla="*/ 4786486 w 4786486"/>
              <a:gd name="csY13" fmla="*/ 2627120 h 2627120"/>
              <a:gd name="csX14" fmla="*/ 4188175 w 4786486"/>
              <a:gd name="csY14" fmla="*/ 2627120 h 2627120"/>
              <a:gd name="csX15" fmla="*/ 3589865 w 4786486"/>
              <a:gd name="csY15" fmla="*/ 2627120 h 2627120"/>
              <a:gd name="csX16" fmla="*/ 3087283 w 4786486"/>
              <a:gd name="csY16" fmla="*/ 2627120 h 2627120"/>
              <a:gd name="csX17" fmla="*/ 2488973 w 4786486"/>
              <a:gd name="csY17" fmla="*/ 2627120 h 2627120"/>
              <a:gd name="csX18" fmla="*/ 1890662 w 4786486"/>
              <a:gd name="csY18" fmla="*/ 2627120 h 2627120"/>
              <a:gd name="csX19" fmla="*/ 1292351 w 4786486"/>
              <a:gd name="csY19" fmla="*/ 2627120 h 2627120"/>
              <a:gd name="csX20" fmla="*/ 694040 w 4786486"/>
              <a:gd name="csY20" fmla="*/ 2627120 h 2627120"/>
              <a:gd name="csX21" fmla="*/ 0 w 4786486"/>
              <a:gd name="csY21" fmla="*/ 2627120 h 2627120"/>
              <a:gd name="csX22" fmla="*/ 0 w 4786486"/>
              <a:gd name="csY22" fmla="*/ 2075425 h 2627120"/>
              <a:gd name="csX23" fmla="*/ 0 w 4786486"/>
              <a:gd name="csY23" fmla="*/ 1523730 h 2627120"/>
              <a:gd name="csX24" fmla="*/ 0 w 4786486"/>
              <a:gd name="csY24" fmla="*/ 972034 h 2627120"/>
              <a:gd name="csX25" fmla="*/ 0 w 4786486"/>
              <a:gd name="csY25" fmla="*/ 0 h 2627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4786486" h="2627120" fill="none" extrusionOk="0">
                <a:moveTo>
                  <a:pt x="0" y="0"/>
                </a:moveTo>
                <a:cubicBezTo>
                  <a:pt x="181055" y="-11212"/>
                  <a:pt x="352453" y="37326"/>
                  <a:pt x="646176" y="0"/>
                </a:cubicBezTo>
                <a:cubicBezTo>
                  <a:pt x="939899" y="-37326"/>
                  <a:pt x="1006973" y="7747"/>
                  <a:pt x="1100892" y="0"/>
                </a:cubicBezTo>
                <a:cubicBezTo>
                  <a:pt x="1194811" y="-7747"/>
                  <a:pt x="1457989" y="64278"/>
                  <a:pt x="1651338" y="0"/>
                </a:cubicBezTo>
                <a:cubicBezTo>
                  <a:pt x="1844687" y="-64278"/>
                  <a:pt x="2151517" y="47065"/>
                  <a:pt x="2345378" y="0"/>
                </a:cubicBezTo>
                <a:cubicBezTo>
                  <a:pt x="2539239" y="-47065"/>
                  <a:pt x="2649043" y="58347"/>
                  <a:pt x="2943689" y="0"/>
                </a:cubicBezTo>
                <a:cubicBezTo>
                  <a:pt x="3238335" y="-58347"/>
                  <a:pt x="3272370" y="1989"/>
                  <a:pt x="3589865" y="0"/>
                </a:cubicBezTo>
                <a:cubicBezTo>
                  <a:pt x="3907360" y="-1989"/>
                  <a:pt x="3955023" y="48680"/>
                  <a:pt x="4140310" y="0"/>
                </a:cubicBezTo>
                <a:cubicBezTo>
                  <a:pt x="4325597" y="-48680"/>
                  <a:pt x="4641043" y="56945"/>
                  <a:pt x="4786486" y="0"/>
                </a:cubicBezTo>
                <a:cubicBezTo>
                  <a:pt x="4793444" y="283759"/>
                  <a:pt x="4748777" y="454219"/>
                  <a:pt x="4786486" y="577966"/>
                </a:cubicBezTo>
                <a:cubicBezTo>
                  <a:pt x="4824195" y="701713"/>
                  <a:pt x="4771352" y="955261"/>
                  <a:pt x="4786486" y="1050848"/>
                </a:cubicBezTo>
                <a:cubicBezTo>
                  <a:pt x="4801620" y="1146435"/>
                  <a:pt x="4784555" y="1291206"/>
                  <a:pt x="4786486" y="1497458"/>
                </a:cubicBezTo>
                <a:cubicBezTo>
                  <a:pt x="4788417" y="1703710"/>
                  <a:pt x="4783173" y="1772055"/>
                  <a:pt x="4786486" y="1970340"/>
                </a:cubicBezTo>
                <a:cubicBezTo>
                  <a:pt x="4789799" y="2168625"/>
                  <a:pt x="4746406" y="2343841"/>
                  <a:pt x="4786486" y="2627120"/>
                </a:cubicBezTo>
                <a:cubicBezTo>
                  <a:pt x="4520899" y="2659321"/>
                  <a:pt x="4381261" y="2624649"/>
                  <a:pt x="4188175" y="2627120"/>
                </a:cubicBezTo>
                <a:cubicBezTo>
                  <a:pt x="3995089" y="2629591"/>
                  <a:pt x="3858303" y="2614605"/>
                  <a:pt x="3589865" y="2627120"/>
                </a:cubicBezTo>
                <a:cubicBezTo>
                  <a:pt x="3321427" y="2639635"/>
                  <a:pt x="3218298" y="2572783"/>
                  <a:pt x="3087283" y="2627120"/>
                </a:cubicBezTo>
                <a:cubicBezTo>
                  <a:pt x="2956268" y="2681457"/>
                  <a:pt x="2708767" y="2602747"/>
                  <a:pt x="2488973" y="2627120"/>
                </a:cubicBezTo>
                <a:cubicBezTo>
                  <a:pt x="2269179" y="2651493"/>
                  <a:pt x="2044881" y="2625597"/>
                  <a:pt x="1890662" y="2627120"/>
                </a:cubicBezTo>
                <a:cubicBezTo>
                  <a:pt x="1736443" y="2628643"/>
                  <a:pt x="1585489" y="2578685"/>
                  <a:pt x="1292351" y="2627120"/>
                </a:cubicBezTo>
                <a:cubicBezTo>
                  <a:pt x="999213" y="2675555"/>
                  <a:pt x="854695" y="2577657"/>
                  <a:pt x="694040" y="2627120"/>
                </a:cubicBezTo>
                <a:cubicBezTo>
                  <a:pt x="533385" y="2676583"/>
                  <a:pt x="293333" y="2563692"/>
                  <a:pt x="0" y="2627120"/>
                </a:cubicBezTo>
                <a:cubicBezTo>
                  <a:pt x="-60421" y="2355015"/>
                  <a:pt x="51640" y="2329541"/>
                  <a:pt x="0" y="2075425"/>
                </a:cubicBezTo>
                <a:cubicBezTo>
                  <a:pt x="-51640" y="1821310"/>
                  <a:pt x="65206" y="1747993"/>
                  <a:pt x="0" y="1523730"/>
                </a:cubicBezTo>
                <a:cubicBezTo>
                  <a:pt x="-65206" y="1299467"/>
                  <a:pt x="52372" y="1159523"/>
                  <a:pt x="0" y="972034"/>
                </a:cubicBezTo>
                <a:cubicBezTo>
                  <a:pt x="-52372" y="784545"/>
                  <a:pt x="113212" y="214269"/>
                  <a:pt x="0" y="0"/>
                </a:cubicBezTo>
                <a:close/>
              </a:path>
              <a:path w="4786486" h="2627120" stroke="0" extrusionOk="0">
                <a:moveTo>
                  <a:pt x="0" y="0"/>
                </a:moveTo>
                <a:cubicBezTo>
                  <a:pt x="265320" y="-3072"/>
                  <a:pt x="300195" y="28691"/>
                  <a:pt x="550446" y="0"/>
                </a:cubicBezTo>
                <a:cubicBezTo>
                  <a:pt x="800697" y="-28691"/>
                  <a:pt x="781016" y="47848"/>
                  <a:pt x="1005162" y="0"/>
                </a:cubicBezTo>
                <a:cubicBezTo>
                  <a:pt x="1229308" y="-47848"/>
                  <a:pt x="1491614" y="17227"/>
                  <a:pt x="1699203" y="0"/>
                </a:cubicBezTo>
                <a:cubicBezTo>
                  <a:pt x="1906792" y="-17227"/>
                  <a:pt x="1978084" y="55216"/>
                  <a:pt x="2249648" y="0"/>
                </a:cubicBezTo>
                <a:cubicBezTo>
                  <a:pt x="2521213" y="-55216"/>
                  <a:pt x="2543653" y="17664"/>
                  <a:pt x="2800094" y="0"/>
                </a:cubicBezTo>
                <a:cubicBezTo>
                  <a:pt x="3056535" y="-17664"/>
                  <a:pt x="3187519" y="6968"/>
                  <a:pt x="3494135" y="0"/>
                </a:cubicBezTo>
                <a:cubicBezTo>
                  <a:pt x="3800751" y="-6968"/>
                  <a:pt x="3816125" y="34219"/>
                  <a:pt x="3996716" y="0"/>
                </a:cubicBezTo>
                <a:cubicBezTo>
                  <a:pt x="4177307" y="-34219"/>
                  <a:pt x="4586586" y="32678"/>
                  <a:pt x="4786486" y="0"/>
                </a:cubicBezTo>
                <a:cubicBezTo>
                  <a:pt x="4792399" y="145139"/>
                  <a:pt x="4779847" y="456926"/>
                  <a:pt x="4786486" y="577966"/>
                </a:cubicBezTo>
                <a:cubicBezTo>
                  <a:pt x="4793125" y="699006"/>
                  <a:pt x="4735401" y="870162"/>
                  <a:pt x="4786486" y="1050848"/>
                </a:cubicBezTo>
                <a:cubicBezTo>
                  <a:pt x="4837571" y="1231534"/>
                  <a:pt x="4762271" y="1434828"/>
                  <a:pt x="4786486" y="1576272"/>
                </a:cubicBezTo>
                <a:cubicBezTo>
                  <a:pt x="4810701" y="1717716"/>
                  <a:pt x="4785202" y="1992920"/>
                  <a:pt x="4786486" y="2127967"/>
                </a:cubicBezTo>
                <a:cubicBezTo>
                  <a:pt x="4787770" y="2263015"/>
                  <a:pt x="4741154" y="2416019"/>
                  <a:pt x="4786486" y="2627120"/>
                </a:cubicBezTo>
                <a:cubicBezTo>
                  <a:pt x="4626368" y="2646209"/>
                  <a:pt x="4390124" y="2606358"/>
                  <a:pt x="4188175" y="2627120"/>
                </a:cubicBezTo>
                <a:cubicBezTo>
                  <a:pt x="3986226" y="2647882"/>
                  <a:pt x="3894503" y="2596683"/>
                  <a:pt x="3685594" y="2627120"/>
                </a:cubicBezTo>
                <a:cubicBezTo>
                  <a:pt x="3476685" y="2657557"/>
                  <a:pt x="3328125" y="2576927"/>
                  <a:pt x="3087283" y="2627120"/>
                </a:cubicBezTo>
                <a:cubicBezTo>
                  <a:pt x="2846441" y="2677313"/>
                  <a:pt x="2626011" y="2611085"/>
                  <a:pt x="2393243" y="2627120"/>
                </a:cubicBezTo>
                <a:cubicBezTo>
                  <a:pt x="2160475" y="2643155"/>
                  <a:pt x="1979259" y="2589801"/>
                  <a:pt x="1794932" y="2627120"/>
                </a:cubicBezTo>
                <a:cubicBezTo>
                  <a:pt x="1610605" y="2664439"/>
                  <a:pt x="1484490" y="2624613"/>
                  <a:pt x="1340216" y="2627120"/>
                </a:cubicBezTo>
                <a:cubicBezTo>
                  <a:pt x="1195942" y="2629627"/>
                  <a:pt x="1019333" y="2598132"/>
                  <a:pt x="837635" y="2627120"/>
                </a:cubicBezTo>
                <a:cubicBezTo>
                  <a:pt x="655937" y="2656108"/>
                  <a:pt x="285521" y="2620823"/>
                  <a:pt x="0" y="2627120"/>
                </a:cubicBezTo>
                <a:cubicBezTo>
                  <a:pt x="-44320" y="2439694"/>
                  <a:pt x="53017" y="2350216"/>
                  <a:pt x="0" y="2101696"/>
                </a:cubicBezTo>
                <a:cubicBezTo>
                  <a:pt x="-53017" y="1853176"/>
                  <a:pt x="22616" y="1772109"/>
                  <a:pt x="0" y="1576272"/>
                </a:cubicBezTo>
                <a:cubicBezTo>
                  <a:pt x="-22616" y="1380435"/>
                  <a:pt x="13727" y="1268094"/>
                  <a:pt x="0" y="1077119"/>
                </a:cubicBezTo>
                <a:cubicBezTo>
                  <a:pt x="-13727" y="886144"/>
                  <a:pt x="26097" y="834474"/>
                  <a:pt x="0" y="630509"/>
                </a:cubicBezTo>
                <a:cubicBezTo>
                  <a:pt x="-26097" y="426544"/>
                  <a:pt x="18624" y="183219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81FE58-8B5D-C160-A4F4-D8BC39BB9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244" y="442560"/>
            <a:ext cx="3745089" cy="1325563"/>
          </a:xfrm>
        </p:spPr>
        <p:txBody>
          <a:bodyPr/>
          <a:lstStyle/>
          <a:p>
            <a:pPr algn="ctr"/>
            <a:r>
              <a:rPr lang="en-US" dirty="0">
                <a:latin typeface="Congenial" panose="02000503040000020004" pitchFamily="2" charset="0"/>
              </a:rPr>
              <a:t>Mastermind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C745144-03B0-B291-8BD4-1923E7DC0369}"/>
              </a:ext>
            </a:extLst>
          </p:cNvPr>
          <p:cNvSpPr txBox="1">
            <a:spLocks/>
          </p:cNvSpPr>
          <p:nvPr/>
        </p:nvSpPr>
        <p:spPr>
          <a:xfrm>
            <a:off x="7265812" y="442560"/>
            <a:ext cx="37450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latin typeface="Congenial" panose="02000503040000020004" pitchFamily="2" charset="0"/>
              </a:rPr>
              <a:t>Permutation</a:t>
            </a:r>
            <a:r>
              <a:rPr lang="en-US" dirty="0">
                <a:latin typeface="Congenial" panose="02000503040000020004" pitchFamily="2" charset="0"/>
              </a:rPr>
              <a:t> Mastermind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1E8196-E359-7B46-6632-FF46CC0088EB}"/>
              </a:ext>
            </a:extLst>
          </p:cNvPr>
          <p:cNvCxnSpPr/>
          <p:nvPr/>
        </p:nvCxnSpPr>
        <p:spPr>
          <a:xfrm>
            <a:off x="5864577" y="0"/>
            <a:ext cx="0" cy="6953956"/>
          </a:xfrm>
          <a:prstGeom prst="line">
            <a:avLst/>
          </a:prstGeom>
          <a:ln w="412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5254B1-3FC7-BD7C-F22B-E6C4F75642F9}"/>
                  </a:ext>
                </a:extLst>
              </p:cNvPr>
              <p:cNvSpPr txBox="1"/>
              <p:nvPr/>
            </p:nvSpPr>
            <p:spPr>
              <a:xfrm>
                <a:off x="541870" y="2079221"/>
                <a:ext cx="510257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3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Secret</a:t>
                </a:r>
                <a:r>
                  <a:rPr lang="en-US" sz="2800" dirty="0">
                    <a:latin typeface="Congenial" panose="02000503040000020004" pitchFamily="2" charset="0"/>
                  </a:rPr>
                  <a:t>: word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sz="2800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800" dirty="0">
                  <a:latin typeface="Congenial" panose="02000503040000020004" pitchFamily="2" charset="0"/>
                </a:endParaRPr>
              </a:p>
              <a:p>
                <a:r>
                  <a:rPr lang="en-US" sz="2800" b="1" dirty="0">
                    <a:solidFill>
                      <a:schemeClr val="accent3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Guesses</a:t>
                </a:r>
                <a:r>
                  <a:rPr lang="en-US" sz="2800" b="1" dirty="0">
                    <a:latin typeface="Congenial" panose="02000503040000020004" pitchFamily="2" charset="0"/>
                  </a:rPr>
                  <a:t>:  </a:t>
                </a:r>
                <a:r>
                  <a:rPr lang="en-US" sz="2800" dirty="0">
                    <a:latin typeface="Congenial" panose="02000503040000020004" pitchFamily="2" charset="0"/>
                  </a:rPr>
                  <a:t>word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sz="2800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800" b="1" dirty="0">
                  <a:latin typeface="Congenial" panose="02000503040000020004" pitchFamily="2" charset="0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5254B1-3FC7-BD7C-F22B-E6C4F7564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70" y="2079221"/>
                <a:ext cx="5102570" cy="954107"/>
              </a:xfrm>
              <a:prstGeom prst="rect">
                <a:avLst/>
              </a:prstGeom>
              <a:blipFill>
                <a:blip r:embed="rId2"/>
                <a:stretch>
                  <a:fillRect l="-2481" t="-6494" b="-16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0E04F97-FFA4-830D-AA6D-AE7C0144A913}"/>
                  </a:ext>
                </a:extLst>
              </p:cNvPr>
              <p:cNvSpPr txBox="1"/>
              <p:nvPr/>
            </p:nvSpPr>
            <p:spPr>
              <a:xfrm>
                <a:off x="6310493" y="2079220"/>
                <a:ext cx="565572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2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Secret</a:t>
                </a:r>
                <a:r>
                  <a:rPr lang="en-US" sz="2800" dirty="0">
                    <a:latin typeface="Congenial" panose="02000503040000020004" pitchFamily="2" charset="0"/>
                  </a:rPr>
                  <a:t>: permutation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dirty="0">
                  <a:latin typeface="Congenial" panose="02000503040000020004" pitchFamily="2" charset="0"/>
                </a:endParaRPr>
              </a:p>
              <a:p>
                <a:r>
                  <a:rPr lang="en-US" sz="2800" b="1" dirty="0">
                    <a:solidFill>
                      <a:schemeClr val="accent2">
                        <a:lumMod val="50000"/>
                      </a:schemeClr>
                    </a:solidFill>
                    <a:latin typeface="Congenial" panose="02000503040000020004" pitchFamily="2" charset="0"/>
                  </a:rPr>
                  <a:t>Guesses</a:t>
                </a:r>
                <a:r>
                  <a:rPr lang="en-US" sz="2800" b="1" dirty="0">
                    <a:latin typeface="Congenial" panose="02000503040000020004" pitchFamily="2" charset="0"/>
                  </a:rPr>
                  <a:t>: </a:t>
                </a:r>
                <a:r>
                  <a:rPr lang="en-US" sz="2800" dirty="0">
                    <a:latin typeface="Congenial" panose="02000503040000020004" pitchFamily="2" charset="0"/>
                  </a:rPr>
                  <a:t>permutation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{1, …,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800" b="1" dirty="0">
                  <a:latin typeface="Congenial" panose="02000503040000020004" pitchFamily="2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0E04F97-FFA4-830D-AA6D-AE7C0144A9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493" y="2079220"/>
                <a:ext cx="5655729" cy="954107"/>
              </a:xfrm>
              <a:prstGeom prst="rect">
                <a:avLst/>
              </a:prstGeom>
              <a:blipFill>
                <a:blip r:embed="rId3"/>
                <a:stretch>
                  <a:fillRect l="-2237" t="-6494" b="-16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30D3F82-1698-F82D-5FEE-09BAF9ABB37B}"/>
                  </a:ext>
                </a:extLst>
              </p:cNvPr>
              <p:cNvSpPr txBox="1"/>
              <p:nvPr/>
            </p:nvSpPr>
            <p:spPr>
              <a:xfrm>
                <a:off x="448783" y="3567093"/>
                <a:ext cx="4636348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latin typeface="Congenial" panose="02000503040000020004" pitchFamily="2" charset="0"/>
                  </a:rPr>
                  <a:t>Optimal strategy </a:t>
                </a:r>
              </a:p>
              <a:p>
                <a:endParaRPr lang="en-US" sz="3200" b="1" dirty="0">
                  <a:latin typeface="Congenial" panose="02000503040000020004" pitchFamily="2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 panose="02040503050406030204" pitchFamily="18" charset="0"/>
                      </a:rPr>
                      <m:t>𝚯</m:t>
                    </m:r>
                    <m:d>
                      <m:dPr>
                        <m:ctrlPr>
                          <a:rPr lang="en-US" sz="3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d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>
                    <a:latin typeface="Congenial" panose="02000503040000020004" pitchFamily="2" charset="0"/>
                  </a:rPr>
                  <a:t>guesses</a:t>
                </a:r>
              </a:p>
              <a:p>
                <a:pPr algn="ctr"/>
                <a:endParaRPr lang="en-US" sz="3600" dirty="0">
                  <a:latin typeface="Congenial" panose="02000503040000020004" pitchFamily="2" charset="0"/>
                </a:endParaRPr>
              </a:p>
              <a:p>
                <a:pPr algn="ctr"/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ongenial" panose="02000503040000020004" pitchFamily="2" charset="0"/>
                  </a:rPr>
                  <a:t>(Martinsson &amp; Su, 2023)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30D3F82-1698-F82D-5FEE-09BAF9ABB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83" y="3567093"/>
                <a:ext cx="4636348" cy="2492990"/>
              </a:xfrm>
              <a:prstGeom prst="rect">
                <a:avLst/>
              </a:prstGeom>
              <a:blipFill>
                <a:blip r:embed="rId4"/>
                <a:stretch>
                  <a:fillRect l="-3279" t="-3030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1F02450F-D0B0-9F2D-6C91-6613378C331F}"/>
              </a:ext>
            </a:extLst>
          </p:cNvPr>
          <p:cNvSpPr/>
          <p:nvPr/>
        </p:nvSpPr>
        <p:spPr>
          <a:xfrm>
            <a:off x="6533495" y="3714043"/>
            <a:ext cx="5209722" cy="2627121"/>
          </a:xfrm>
          <a:custGeom>
            <a:avLst/>
            <a:gdLst>
              <a:gd name="csX0" fmla="*/ 0 w 5209722"/>
              <a:gd name="csY0" fmla="*/ 0 h 2627121"/>
              <a:gd name="csX1" fmla="*/ 683052 w 5209722"/>
              <a:gd name="csY1" fmla="*/ 0 h 2627121"/>
              <a:gd name="csX2" fmla="*/ 1366105 w 5209722"/>
              <a:gd name="csY2" fmla="*/ 0 h 2627121"/>
              <a:gd name="csX3" fmla="*/ 1944963 w 5209722"/>
              <a:gd name="csY3" fmla="*/ 0 h 2627121"/>
              <a:gd name="csX4" fmla="*/ 2575918 w 5209722"/>
              <a:gd name="csY4" fmla="*/ 0 h 2627121"/>
              <a:gd name="csX5" fmla="*/ 3102679 w 5209722"/>
              <a:gd name="csY5" fmla="*/ 0 h 2627121"/>
              <a:gd name="csX6" fmla="*/ 3681537 w 5209722"/>
              <a:gd name="csY6" fmla="*/ 0 h 2627121"/>
              <a:gd name="csX7" fmla="*/ 4364589 w 5209722"/>
              <a:gd name="csY7" fmla="*/ 0 h 2627121"/>
              <a:gd name="csX8" fmla="*/ 5209722 w 5209722"/>
              <a:gd name="csY8" fmla="*/ 0 h 2627121"/>
              <a:gd name="csX9" fmla="*/ 5209722 w 5209722"/>
              <a:gd name="csY9" fmla="*/ 551695 h 2627121"/>
              <a:gd name="csX10" fmla="*/ 5209722 w 5209722"/>
              <a:gd name="csY10" fmla="*/ 1024577 h 2627121"/>
              <a:gd name="csX11" fmla="*/ 5209722 w 5209722"/>
              <a:gd name="csY11" fmla="*/ 1523730 h 2627121"/>
              <a:gd name="csX12" fmla="*/ 5209722 w 5209722"/>
              <a:gd name="csY12" fmla="*/ 2049154 h 2627121"/>
              <a:gd name="csX13" fmla="*/ 5209722 w 5209722"/>
              <a:gd name="csY13" fmla="*/ 2627121 h 2627121"/>
              <a:gd name="csX14" fmla="*/ 4526670 w 5209722"/>
              <a:gd name="csY14" fmla="*/ 2627121 h 2627121"/>
              <a:gd name="csX15" fmla="*/ 3947812 w 5209722"/>
              <a:gd name="csY15" fmla="*/ 2627121 h 2627121"/>
              <a:gd name="csX16" fmla="*/ 3368954 w 5209722"/>
              <a:gd name="csY16" fmla="*/ 2627121 h 2627121"/>
              <a:gd name="csX17" fmla="*/ 2790096 w 5209722"/>
              <a:gd name="csY17" fmla="*/ 2627121 h 2627121"/>
              <a:gd name="csX18" fmla="*/ 2211238 w 5209722"/>
              <a:gd name="csY18" fmla="*/ 2627121 h 2627121"/>
              <a:gd name="csX19" fmla="*/ 1684477 w 5209722"/>
              <a:gd name="csY19" fmla="*/ 2627121 h 2627121"/>
              <a:gd name="csX20" fmla="*/ 1053522 w 5209722"/>
              <a:gd name="csY20" fmla="*/ 2627121 h 2627121"/>
              <a:gd name="csX21" fmla="*/ 0 w 5209722"/>
              <a:gd name="csY21" fmla="*/ 2627121 h 2627121"/>
              <a:gd name="csX22" fmla="*/ 0 w 5209722"/>
              <a:gd name="csY22" fmla="*/ 2049154 h 2627121"/>
              <a:gd name="csX23" fmla="*/ 0 w 5209722"/>
              <a:gd name="csY23" fmla="*/ 1497459 h 2627121"/>
              <a:gd name="csX24" fmla="*/ 0 w 5209722"/>
              <a:gd name="csY24" fmla="*/ 919492 h 2627121"/>
              <a:gd name="csX25" fmla="*/ 0 w 5209722"/>
              <a:gd name="csY25" fmla="*/ 0 h 26271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5209722" h="2627121" fill="none" extrusionOk="0">
                <a:moveTo>
                  <a:pt x="0" y="0"/>
                </a:moveTo>
                <a:cubicBezTo>
                  <a:pt x="321421" y="-60084"/>
                  <a:pt x="395006" y="78648"/>
                  <a:pt x="683052" y="0"/>
                </a:cubicBezTo>
                <a:cubicBezTo>
                  <a:pt x="971098" y="-78648"/>
                  <a:pt x="1141361" y="61767"/>
                  <a:pt x="1366105" y="0"/>
                </a:cubicBezTo>
                <a:cubicBezTo>
                  <a:pt x="1590849" y="-61767"/>
                  <a:pt x="1708651" y="8827"/>
                  <a:pt x="1944963" y="0"/>
                </a:cubicBezTo>
                <a:cubicBezTo>
                  <a:pt x="2181275" y="-8827"/>
                  <a:pt x="2372740" y="8546"/>
                  <a:pt x="2575918" y="0"/>
                </a:cubicBezTo>
                <a:cubicBezTo>
                  <a:pt x="2779097" y="-8546"/>
                  <a:pt x="2930617" y="23462"/>
                  <a:pt x="3102679" y="0"/>
                </a:cubicBezTo>
                <a:cubicBezTo>
                  <a:pt x="3274741" y="-23462"/>
                  <a:pt x="3419923" y="60696"/>
                  <a:pt x="3681537" y="0"/>
                </a:cubicBezTo>
                <a:cubicBezTo>
                  <a:pt x="3943151" y="-60696"/>
                  <a:pt x="4046768" y="12350"/>
                  <a:pt x="4364589" y="0"/>
                </a:cubicBezTo>
                <a:cubicBezTo>
                  <a:pt x="4682410" y="-12350"/>
                  <a:pt x="4877025" y="3963"/>
                  <a:pt x="5209722" y="0"/>
                </a:cubicBezTo>
                <a:cubicBezTo>
                  <a:pt x="5234511" y="206325"/>
                  <a:pt x="5180272" y="412258"/>
                  <a:pt x="5209722" y="551695"/>
                </a:cubicBezTo>
                <a:cubicBezTo>
                  <a:pt x="5239172" y="691132"/>
                  <a:pt x="5206409" y="826292"/>
                  <a:pt x="5209722" y="1024577"/>
                </a:cubicBezTo>
                <a:cubicBezTo>
                  <a:pt x="5213035" y="1222862"/>
                  <a:pt x="5208685" y="1401353"/>
                  <a:pt x="5209722" y="1523730"/>
                </a:cubicBezTo>
                <a:cubicBezTo>
                  <a:pt x="5210759" y="1646107"/>
                  <a:pt x="5208147" y="1904728"/>
                  <a:pt x="5209722" y="2049154"/>
                </a:cubicBezTo>
                <a:cubicBezTo>
                  <a:pt x="5211297" y="2193580"/>
                  <a:pt x="5204322" y="2361393"/>
                  <a:pt x="5209722" y="2627121"/>
                </a:cubicBezTo>
                <a:cubicBezTo>
                  <a:pt x="4984502" y="2659143"/>
                  <a:pt x="4834554" y="2599487"/>
                  <a:pt x="4526670" y="2627121"/>
                </a:cubicBezTo>
                <a:cubicBezTo>
                  <a:pt x="4218786" y="2654755"/>
                  <a:pt x="4216229" y="2571498"/>
                  <a:pt x="3947812" y="2627121"/>
                </a:cubicBezTo>
                <a:cubicBezTo>
                  <a:pt x="3679395" y="2682744"/>
                  <a:pt x="3649510" y="2612403"/>
                  <a:pt x="3368954" y="2627121"/>
                </a:cubicBezTo>
                <a:cubicBezTo>
                  <a:pt x="3088398" y="2641839"/>
                  <a:pt x="3051726" y="2614489"/>
                  <a:pt x="2790096" y="2627121"/>
                </a:cubicBezTo>
                <a:cubicBezTo>
                  <a:pt x="2528466" y="2639753"/>
                  <a:pt x="2436217" y="2596103"/>
                  <a:pt x="2211238" y="2627121"/>
                </a:cubicBezTo>
                <a:cubicBezTo>
                  <a:pt x="1986259" y="2658139"/>
                  <a:pt x="1880823" y="2598856"/>
                  <a:pt x="1684477" y="2627121"/>
                </a:cubicBezTo>
                <a:cubicBezTo>
                  <a:pt x="1488131" y="2655386"/>
                  <a:pt x="1260815" y="2566448"/>
                  <a:pt x="1053522" y="2627121"/>
                </a:cubicBezTo>
                <a:cubicBezTo>
                  <a:pt x="846230" y="2687794"/>
                  <a:pt x="332910" y="2510507"/>
                  <a:pt x="0" y="2627121"/>
                </a:cubicBezTo>
                <a:cubicBezTo>
                  <a:pt x="-43525" y="2497385"/>
                  <a:pt x="55626" y="2217370"/>
                  <a:pt x="0" y="2049154"/>
                </a:cubicBezTo>
                <a:cubicBezTo>
                  <a:pt x="-55626" y="1880938"/>
                  <a:pt x="2757" y="1764461"/>
                  <a:pt x="0" y="1497459"/>
                </a:cubicBezTo>
                <a:cubicBezTo>
                  <a:pt x="-2757" y="1230458"/>
                  <a:pt x="51633" y="1165735"/>
                  <a:pt x="0" y="919492"/>
                </a:cubicBezTo>
                <a:cubicBezTo>
                  <a:pt x="-51633" y="673249"/>
                  <a:pt x="73121" y="200819"/>
                  <a:pt x="0" y="0"/>
                </a:cubicBezTo>
                <a:close/>
              </a:path>
              <a:path w="5209722" h="2627121" stroke="0" extrusionOk="0">
                <a:moveTo>
                  <a:pt x="0" y="0"/>
                </a:moveTo>
                <a:cubicBezTo>
                  <a:pt x="212674" y="-22856"/>
                  <a:pt x="389361" y="51128"/>
                  <a:pt x="526761" y="0"/>
                </a:cubicBezTo>
                <a:cubicBezTo>
                  <a:pt x="664161" y="-51128"/>
                  <a:pt x="765658" y="44862"/>
                  <a:pt x="949327" y="0"/>
                </a:cubicBezTo>
                <a:cubicBezTo>
                  <a:pt x="1132996" y="-44862"/>
                  <a:pt x="1481927" y="77723"/>
                  <a:pt x="1632380" y="0"/>
                </a:cubicBezTo>
                <a:cubicBezTo>
                  <a:pt x="1782833" y="-77723"/>
                  <a:pt x="2043325" y="7120"/>
                  <a:pt x="2159140" y="0"/>
                </a:cubicBezTo>
                <a:cubicBezTo>
                  <a:pt x="2274955" y="-7120"/>
                  <a:pt x="2456675" y="19191"/>
                  <a:pt x="2685901" y="0"/>
                </a:cubicBezTo>
                <a:cubicBezTo>
                  <a:pt x="2915127" y="-19191"/>
                  <a:pt x="3230079" y="44677"/>
                  <a:pt x="3368954" y="0"/>
                </a:cubicBezTo>
                <a:cubicBezTo>
                  <a:pt x="3507829" y="-44677"/>
                  <a:pt x="3665763" y="36336"/>
                  <a:pt x="3843617" y="0"/>
                </a:cubicBezTo>
                <a:cubicBezTo>
                  <a:pt x="4021471" y="-36336"/>
                  <a:pt x="4355069" y="65504"/>
                  <a:pt x="4526670" y="0"/>
                </a:cubicBezTo>
                <a:cubicBezTo>
                  <a:pt x="4698271" y="-65504"/>
                  <a:pt x="5054086" y="49298"/>
                  <a:pt x="5209722" y="0"/>
                </a:cubicBezTo>
                <a:cubicBezTo>
                  <a:pt x="5253727" y="169748"/>
                  <a:pt x="5156465" y="319989"/>
                  <a:pt x="5209722" y="525424"/>
                </a:cubicBezTo>
                <a:cubicBezTo>
                  <a:pt x="5262979" y="730859"/>
                  <a:pt x="5185507" y="909404"/>
                  <a:pt x="5209722" y="1050848"/>
                </a:cubicBezTo>
                <a:cubicBezTo>
                  <a:pt x="5233937" y="1192292"/>
                  <a:pt x="5148062" y="1464564"/>
                  <a:pt x="5209722" y="1602544"/>
                </a:cubicBezTo>
                <a:cubicBezTo>
                  <a:pt x="5271382" y="1740524"/>
                  <a:pt x="5181151" y="1944531"/>
                  <a:pt x="5209722" y="2049154"/>
                </a:cubicBezTo>
                <a:cubicBezTo>
                  <a:pt x="5238293" y="2153777"/>
                  <a:pt x="5148735" y="2366642"/>
                  <a:pt x="5209722" y="2627121"/>
                </a:cubicBezTo>
                <a:cubicBezTo>
                  <a:pt x="4981569" y="2639847"/>
                  <a:pt x="4861393" y="2562885"/>
                  <a:pt x="4630864" y="2627121"/>
                </a:cubicBezTo>
                <a:cubicBezTo>
                  <a:pt x="4400335" y="2691357"/>
                  <a:pt x="4169581" y="2568874"/>
                  <a:pt x="4052006" y="2627121"/>
                </a:cubicBezTo>
                <a:cubicBezTo>
                  <a:pt x="3934431" y="2685368"/>
                  <a:pt x="3599200" y="2575468"/>
                  <a:pt x="3368954" y="2627121"/>
                </a:cubicBezTo>
                <a:cubicBezTo>
                  <a:pt x="3138708" y="2678774"/>
                  <a:pt x="2988979" y="2591430"/>
                  <a:pt x="2790096" y="2627121"/>
                </a:cubicBezTo>
                <a:cubicBezTo>
                  <a:pt x="2591213" y="2662812"/>
                  <a:pt x="2572394" y="2616390"/>
                  <a:pt x="2367529" y="2627121"/>
                </a:cubicBezTo>
                <a:cubicBezTo>
                  <a:pt x="2162664" y="2637852"/>
                  <a:pt x="2108510" y="2575931"/>
                  <a:pt x="1892866" y="2627121"/>
                </a:cubicBezTo>
                <a:cubicBezTo>
                  <a:pt x="1677222" y="2678311"/>
                  <a:pt x="1468204" y="2620417"/>
                  <a:pt x="1209813" y="2627121"/>
                </a:cubicBezTo>
                <a:cubicBezTo>
                  <a:pt x="951422" y="2633825"/>
                  <a:pt x="822302" y="2603799"/>
                  <a:pt x="630955" y="2627121"/>
                </a:cubicBezTo>
                <a:cubicBezTo>
                  <a:pt x="439608" y="2650443"/>
                  <a:pt x="281226" y="2577676"/>
                  <a:pt x="0" y="2627121"/>
                </a:cubicBezTo>
                <a:cubicBezTo>
                  <a:pt x="-30867" y="2378281"/>
                  <a:pt x="49456" y="2358981"/>
                  <a:pt x="0" y="2101697"/>
                </a:cubicBezTo>
                <a:cubicBezTo>
                  <a:pt x="-49456" y="1844413"/>
                  <a:pt x="22130" y="1863975"/>
                  <a:pt x="0" y="1655086"/>
                </a:cubicBezTo>
                <a:cubicBezTo>
                  <a:pt x="-22130" y="1446197"/>
                  <a:pt x="19895" y="1366190"/>
                  <a:pt x="0" y="1208476"/>
                </a:cubicBezTo>
                <a:cubicBezTo>
                  <a:pt x="-19895" y="1050762"/>
                  <a:pt x="48955" y="919681"/>
                  <a:pt x="0" y="656780"/>
                </a:cubicBezTo>
                <a:cubicBezTo>
                  <a:pt x="-48955" y="393879"/>
                  <a:pt x="10111" y="131436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EEA91E-84C3-51EC-32F0-CDDBCDAB749D}"/>
                  </a:ext>
                </a:extLst>
              </p:cNvPr>
              <p:cNvSpPr txBox="1"/>
              <p:nvPr/>
            </p:nvSpPr>
            <p:spPr>
              <a:xfrm>
                <a:off x="6414376" y="4072874"/>
                <a:ext cx="5413186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3200" b="1" dirty="0">
                  <a:latin typeface="Congenial" panose="02000503040000020004" pitchFamily="2" charset="0"/>
                </a:endParaRPr>
              </a:p>
              <a:p>
                <a:pPr algn="ctr"/>
                <a:r>
                  <a:rPr lang="en-US" sz="3600" b="1" dirty="0">
                    <a:latin typeface="Congenial" panose="02000503040000020004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 panose="02040503050406030204" pitchFamily="18" charset="0"/>
                      </a:rPr>
                      <m:t>𝛀</m:t>
                    </m:r>
                    <m:d>
                      <m:dPr>
                        <m:ctrlPr>
                          <a:rPr lang="en-US" sz="3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d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≤ ?≤</m:t>
                    </m:r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𝑶</m:t>
                    </m:r>
                    <m:d>
                      <m:dPr>
                        <m:ctrlPr>
                          <a:rPr lang="en-US" sz="3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func>
                          <m:funcPr>
                            <m:ctrlP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sz="3600" b="1" i="0" smtClean="0">
                                <a:latin typeface="Cambria Math" panose="02040503050406030204" pitchFamily="18" charset="0"/>
                              </a:rPr>
                              <m:t>𝐥𝐨𝐠</m:t>
                            </m:r>
                          </m:fName>
                          <m:e>
                            <m:r>
                              <a:rPr lang="en-US" sz="3600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</m:func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36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3600" b="1" dirty="0">
                  <a:latin typeface="Congenial" panose="02000503040000020004" pitchFamily="2" charset="0"/>
                </a:endParaRPr>
              </a:p>
              <a:p>
                <a:pPr algn="ctr"/>
                <a:endParaRPr lang="en-US" sz="2000" dirty="0">
                  <a:latin typeface="Congenial" panose="02000503040000020004" pitchFamily="2" charset="0"/>
                </a:endParaRPr>
              </a:p>
              <a:p>
                <a:pPr algn="ctr"/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ongenial" panose="02000503040000020004" pitchFamily="2" charset="0"/>
                  </a:rPr>
                  <a:t>(Ko &amp; Teng, 1986; Larcher et al., 2022, El Ouali et al., 2016)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EEA91E-84C3-51EC-32F0-CDDBCDAB7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376" y="4072874"/>
                <a:ext cx="5413186" cy="2062103"/>
              </a:xfrm>
              <a:prstGeom prst="rect">
                <a:avLst/>
              </a:prstGeom>
              <a:blipFill>
                <a:blip r:embed="rId5"/>
                <a:stretch>
                  <a:fillRect b="-4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43620724-A61B-8DDF-79B2-79ADFC2F87E7}"/>
              </a:ext>
            </a:extLst>
          </p:cNvPr>
          <p:cNvSpPr/>
          <p:nvPr/>
        </p:nvSpPr>
        <p:spPr>
          <a:xfrm>
            <a:off x="549040" y="3714043"/>
            <a:ext cx="4786486" cy="642451"/>
          </a:xfrm>
          <a:custGeom>
            <a:avLst/>
            <a:gdLst>
              <a:gd name="csX0" fmla="*/ 0 w 4786486"/>
              <a:gd name="csY0" fmla="*/ 0 h 642451"/>
              <a:gd name="csX1" fmla="*/ 502581 w 4786486"/>
              <a:gd name="csY1" fmla="*/ 0 h 642451"/>
              <a:gd name="csX2" fmla="*/ 1053027 w 4786486"/>
              <a:gd name="csY2" fmla="*/ 0 h 642451"/>
              <a:gd name="csX3" fmla="*/ 1555608 w 4786486"/>
              <a:gd name="csY3" fmla="*/ 0 h 642451"/>
              <a:gd name="csX4" fmla="*/ 2201784 w 4786486"/>
              <a:gd name="csY4" fmla="*/ 0 h 642451"/>
              <a:gd name="csX5" fmla="*/ 2800094 w 4786486"/>
              <a:gd name="csY5" fmla="*/ 0 h 642451"/>
              <a:gd name="csX6" fmla="*/ 3398405 w 4786486"/>
              <a:gd name="csY6" fmla="*/ 0 h 642451"/>
              <a:gd name="csX7" fmla="*/ 4092446 w 4786486"/>
              <a:gd name="csY7" fmla="*/ 0 h 642451"/>
              <a:gd name="csX8" fmla="*/ 4786486 w 4786486"/>
              <a:gd name="csY8" fmla="*/ 0 h 642451"/>
              <a:gd name="csX9" fmla="*/ 4786486 w 4786486"/>
              <a:gd name="csY9" fmla="*/ 301952 h 642451"/>
              <a:gd name="csX10" fmla="*/ 4786486 w 4786486"/>
              <a:gd name="csY10" fmla="*/ 642451 h 642451"/>
              <a:gd name="csX11" fmla="*/ 4331770 w 4786486"/>
              <a:gd name="csY11" fmla="*/ 642451 h 642451"/>
              <a:gd name="csX12" fmla="*/ 3829189 w 4786486"/>
              <a:gd name="csY12" fmla="*/ 642451 h 642451"/>
              <a:gd name="csX13" fmla="*/ 3183013 w 4786486"/>
              <a:gd name="csY13" fmla="*/ 642451 h 642451"/>
              <a:gd name="csX14" fmla="*/ 2488973 w 4786486"/>
              <a:gd name="csY14" fmla="*/ 642451 h 642451"/>
              <a:gd name="csX15" fmla="*/ 1938527 w 4786486"/>
              <a:gd name="csY15" fmla="*/ 642451 h 642451"/>
              <a:gd name="csX16" fmla="*/ 1244486 w 4786486"/>
              <a:gd name="csY16" fmla="*/ 642451 h 642451"/>
              <a:gd name="csX17" fmla="*/ 741905 w 4786486"/>
              <a:gd name="csY17" fmla="*/ 642451 h 642451"/>
              <a:gd name="csX18" fmla="*/ 0 w 4786486"/>
              <a:gd name="csY18" fmla="*/ 642451 h 642451"/>
              <a:gd name="csX19" fmla="*/ 0 w 4786486"/>
              <a:gd name="csY19" fmla="*/ 340499 h 642451"/>
              <a:gd name="csX20" fmla="*/ 0 w 4786486"/>
              <a:gd name="csY20" fmla="*/ 0 h 6424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786486" h="642451" fill="none" extrusionOk="0">
                <a:moveTo>
                  <a:pt x="0" y="0"/>
                </a:moveTo>
                <a:cubicBezTo>
                  <a:pt x="152096" y="-35866"/>
                  <a:pt x="307157" y="11857"/>
                  <a:pt x="502581" y="0"/>
                </a:cubicBezTo>
                <a:cubicBezTo>
                  <a:pt x="698005" y="-11857"/>
                  <a:pt x="867723" y="37483"/>
                  <a:pt x="1053027" y="0"/>
                </a:cubicBezTo>
                <a:cubicBezTo>
                  <a:pt x="1238331" y="-37483"/>
                  <a:pt x="1373100" y="13233"/>
                  <a:pt x="1555608" y="0"/>
                </a:cubicBezTo>
                <a:cubicBezTo>
                  <a:pt x="1738116" y="-13233"/>
                  <a:pt x="2036164" y="9504"/>
                  <a:pt x="2201784" y="0"/>
                </a:cubicBezTo>
                <a:cubicBezTo>
                  <a:pt x="2367404" y="-9504"/>
                  <a:pt x="2511457" y="41514"/>
                  <a:pt x="2800094" y="0"/>
                </a:cubicBezTo>
                <a:cubicBezTo>
                  <a:pt x="3088731" y="-41514"/>
                  <a:pt x="3119331" y="14234"/>
                  <a:pt x="3398405" y="0"/>
                </a:cubicBezTo>
                <a:cubicBezTo>
                  <a:pt x="3677479" y="-14234"/>
                  <a:pt x="3951846" y="58508"/>
                  <a:pt x="4092446" y="0"/>
                </a:cubicBezTo>
                <a:cubicBezTo>
                  <a:pt x="4233046" y="-58508"/>
                  <a:pt x="4627500" y="44300"/>
                  <a:pt x="4786486" y="0"/>
                </a:cubicBezTo>
                <a:cubicBezTo>
                  <a:pt x="4806391" y="90170"/>
                  <a:pt x="4779269" y="222968"/>
                  <a:pt x="4786486" y="301952"/>
                </a:cubicBezTo>
                <a:cubicBezTo>
                  <a:pt x="4793703" y="380936"/>
                  <a:pt x="4781521" y="514697"/>
                  <a:pt x="4786486" y="642451"/>
                </a:cubicBezTo>
                <a:cubicBezTo>
                  <a:pt x="4598960" y="689449"/>
                  <a:pt x="4525859" y="618221"/>
                  <a:pt x="4331770" y="642451"/>
                </a:cubicBezTo>
                <a:cubicBezTo>
                  <a:pt x="4137681" y="666681"/>
                  <a:pt x="3931484" y="614482"/>
                  <a:pt x="3829189" y="642451"/>
                </a:cubicBezTo>
                <a:cubicBezTo>
                  <a:pt x="3726894" y="670420"/>
                  <a:pt x="3485856" y="606283"/>
                  <a:pt x="3183013" y="642451"/>
                </a:cubicBezTo>
                <a:cubicBezTo>
                  <a:pt x="2880170" y="678619"/>
                  <a:pt x="2772232" y="576012"/>
                  <a:pt x="2488973" y="642451"/>
                </a:cubicBezTo>
                <a:cubicBezTo>
                  <a:pt x="2205714" y="708890"/>
                  <a:pt x="2103926" y="641901"/>
                  <a:pt x="1938527" y="642451"/>
                </a:cubicBezTo>
                <a:cubicBezTo>
                  <a:pt x="1773128" y="643001"/>
                  <a:pt x="1450394" y="615215"/>
                  <a:pt x="1244486" y="642451"/>
                </a:cubicBezTo>
                <a:cubicBezTo>
                  <a:pt x="1038578" y="669687"/>
                  <a:pt x="990961" y="602366"/>
                  <a:pt x="741905" y="642451"/>
                </a:cubicBezTo>
                <a:cubicBezTo>
                  <a:pt x="492849" y="682536"/>
                  <a:pt x="248149" y="585214"/>
                  <a:pt x="0" y="642451"/>
                </a:cubicBezTo>
                <a:cubicBezTo>
                  <a:pt x="-1680" y="553314"/>
                  <a:pt x="9668" y="424069"/>
                  <a:pt x="0" y="340499"/>
                </a:cubicBezTo>
                <a:cubicBezTo>
                  <a:pt x="-9668" y="256929"/>
                  <a:pt x="32945" y="114598"/>
                  <a:pt x="0" y="0"/>
                </a:cubicBezTo>
                <a:close/>
              </a:path>
              <a:path w="4786486" h="642451" stroke="0" extrusionOk="0">
                <a:moveTo>
                  <a:pt x="0" y="0"/>
                </a:moveTo>
                <a:cubicBezTo>
                  <a:pt x="265320" y="-3072"/>
                  <a:pt x="300195" y="28691"/>
                  <a:pt x="550446" y="0"/>
                </a:cubicBezTo>
                <a:cubicBezTo>
                  <a:pt x="800697" y="-28691"/>
                  <a:pt x="781016" y="47848"/>
                  <a:pt x="1005162" y="0"/>
                </a:cubicBezTo>
                <a:cubicBezTo>
                  <a:pt x="1229308" y="-47848"/>
                  <a:pt x="1491614" y="17227"/>
                  <a:pt x="1699203" y="0"/>
                </a:cubicBezTo>
                <a:cubicBezTo>
                  <a:pt x="1906792" y="-17227"/>
                  <a:pt x="1978084" y="55216"/>
                  <a:pt x="2249648" y="0"/>
                </a:cubicBezTo>
                <a:cubicBezTo>
                  <a:pt x="2521213" y="-55216"/>
                  <a:pt x="2543653" y="17664"/>
                  <a:pt x="2800094" y="0"/>
                </a:cubicBezTo>
                <a:cubicBezTo>
                  <a:pt x="3056535" y="-17664"/>
                  <a:pt x="3187519" y="6968"/>
                  <a:pt x="3494135" y="0"/>
                </a:cubicBezTo>
                <a:cubicBezTo>
                  <a:pt x="3800751" y="-6968"/>
                  <a:pt x="3816125" y="34219"/>
                  <a:pt x="3996716" y="0"/>
                </a:cubicBezTo>
                <a:cubicBezTo>
                  <a:pt x="4177307" y="-34219"/>
                  <a:pt x="4586586" y="32678"/>
                  <a:pt x="4786486" y="0"/>
                </a:cubicBezTo>
                <a:cubicBezTo>
                  <a:pt x="4816155" y="78699"/>
                  <a:pt x="4763089" y="222849"/>
                  <a:pt x="4786486" y="334075"/>
                </a:cubicBezTo>
                <a:cubicBezTo>
                  <a:pt x="4809883" y="445301"/>
                  <a:pt x="4759037" y="497524"/>
                  <a:pt x="4786486" y="642451"/>
                </a:cubicBezTo>
                <a:cubicBezTo>
                  <a:pt x="4512521" y="672534"/>
                  <a:pt x="4418478" y="592842"/>
                  <a:pt x="4188175" y="642451"/>
                </a:cubicBezTo>
                <a:cubicBezTo>
                  <a:pt x="3957872" y="692060"/>
                  <a:pt x="3848916" y="631167"/>
                  <a:pt x="3637729" y="642451"/>
                </a:cubicBezTo>
                <a:cubicBezTo>
                  <a:pt x="3426542" y="653735"/>
                  <a:pt x="3146439" y="568026"/>
                  <a:pt x="2943689" y="642451"/>
                </a:cubicBezTo>
                <a:cubicBezTo>
                  <a:pt x="2740939" y="716876"/>
                  <a:pt x="2591077" y="604658"/>
                  <a:pt x="2249648" y="642451"/>
                </a:cubicBezTo>
                <a:cubicBezTo>
                  <a:pt x="1908219" y="680244"/>
                  <a:pt x="1955976" y="612014"/>
                  <a:pt x="1747067" y="642451"/>
                </a:cubicBezTo>
                <a:cubicBezTo>
                  <a:pt x="1538158" y="672888"/>
                  <a:pt x="1383406" y="585748"/>
                  <a:pt x="1148757" y="642451"/>
                </a:cubicBezTo>
                <a:cubicBezTo>
                  <a:pt x="914108" y="699154"/>
                  <a:pt x="401616" y="512891"/>
                  <a:pt x="0" y="642451"/>
                </a:cubicBezTo>
                <a:cubicBezTo>
                  <a:pt x="-12564" y="498289"/>
                  <a:pt x="17559" y="451534"/>
                  <a:pt x="0" y="321226"/>
                </a:cubicBezTo>
                <a:cubicBezTo>
                  <a:pt x="-17559" y="190918"/>
                  <a:pt x="38206" y="110761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ongenial" panose="02000503040000020004" pitchFamily="2" charset="0"/>
              </a:rPr>
              <a:t>Optimal Strategy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48780C-8FB6-4BF2-35D7-2F0CC25D29D5}"/>
              </a:ext>
            </a:extLst>
          </p:cNvPr>
          <p:cNvSpPr/>
          <p:nvPr/>
        </p:nvSpPr>
        <p:spPr>
          <a:xfrm>
            <a:off x="6533494" y="3712673"/>
            <a:ext cx="5209717" cy="642451"/>
          </a:xfrm>
          <a:custGeom>
            <a:avLst/>
            <a:gdLst>
              <a:gd name="csX0" fmla="*/ 0 w 5209717"/>
              <a:gd name="csY0" fmla="*/ 0 h 642451"/>
              <a:gd name="csX1" fmla="*/ 683052 w 5209717"/>
              <a:gd name="csY1" fmla="*/ 0 h 642451"/>
              <a:gd name="csX2" fmla="*/ 1314006 w 5209717"/>
              <a:gd name="csY2" fmla="*/ 0 h 642451"/>
              <a:gd name="csX3" fmla="*/ 1892864 w 5209717"/>
              <a:gd name="csY3" fmla="*/ 0 h 642451"/>
              <a:gd name="csX4" fmla="*/ 2471721 w 5209717"/>
              <a:gd name="csY4" fmla="*/ 0 h 642451"/>
              <a:gd name="csX5" fmla="*/ 3154773 w 5209717"/>
              <a:gd name="csY5" fmla="*/ 0 h 642451"/>
              <a:gd name="csX6" fmla="*/ 3785728 w 5209717"/>
              <a:gd name="csY6" fmla="*/ 0 h 642451"/>
              <a:gd name="csX7" fmla="*/ 4208294 w 5209717"/>
              <a:gd name="csY7" fmla="*/ 0 h 642451"/>
              <a:gd name="csX8" fmla="*/ 5209717 w 5209717"/>
              <a:gd name="csY8" fmla="*/ 0 h 642451"/>
              <a:gd name="csX9" fmla="*/ 5209717 w 5209717"/>
              <a:gd name="csY9" fmla="*/ 334075 h 642451"/>
              <a:gd name="csX10" fmla="*/ 5209717 w 5209717"/>
              <a:gd name="csY10" fmla="*/ 642451 h 642451"/>
              <a:gd name="csX11" fmla="*/ 4735054 w 5209717"/>
              <a:gd name="csY11" fmla="*/ 642451 h 642451"/>
              <a:gd name="csX12" fmla="*/ 4052002 w 5209717"/>
              <a:gd name="csY12" fmla="*/ 642451 h 642451"/>
              <a:gd name="csX13" fmla="*/ 3525242 w 5209717"/>
              <a:gd name="csY13" fmla="*/ 642451 h 642451"/>
              <a:gd name="csX14" fmla="*/ 2842190 w 5209717"/>
              <a:gd name="csY14" fmla="*/ 642451 h 642451"/>
              <a:gd name="csX15" fmla="*/ 2367527 w 5209717"/>
              <a:gd name="csY15" fmla="*/ 642451 h 642451"/>
              <a:gd name="csX16" fmla="*/ 1944961 w 5209717"/>
              <a:gd name="csY16" fmla="*/ 642451 h 642451"/>
              <a:gd name="csX17" fmla="*/ 1522395 w 5209717"/>
              <a:gd name="csY17" fmla="*/ 642451 h 642451"/>
              <a:gd name="csX18" fmla="*/ 891440 w 5209717"/>
              <a:gd name="csY18" fmla="*/ 642451 h 642451"/>
              <a:gd name="csX19" fmla="*/ 0 w 5209717"/>
              <a:gd name="csY19" fmla="*/ 642451 h 642451"/>
              <a:gd name="csX20" fmla="*/ 0 w 5209717"/>
              <a:gd name="csY20" fmla="*/ 321226 h 642451"/>
              <a:gd name="csX21" fmla="*/ 0 w 5209717"/>
              <a:gd name="csY21" fmla="*/ 0 h 6424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5209717" h="642451" fill="none" extrusionOk="0">
                <a:moveTo>
                  <a:pt x="0" y="0"/>
                </a:moveTo>
                <a:cubicBezTo>
                  <a:pt x="166640" y="-69920"/>
                  <a:pt x="444809" y="64557"/>
                  <a:pt x="683052" y="0"/>
                </a:cubicBezTo>
                <a:cubicBezTo>
                  <a:pt x="921295" y="-64557"/>
                  <a:pt x="1092533" y="47194"/>
                  <a:pt x="1314006" y="0"/>
                </a:cubicBezTo>
                <a:cubicBezTo>
                  <a:pt x="1535479" y="-47194"/>
                  <a:pt x="1715831" y="50228"/>
                  <a:pt x="1892864" y="0"/>
                </a:cubicBezTo>
                <a:cubicBezTo>
                  <a:pt x="2069897" y="-50228"/>
                  <a:pt x="2220907" y="63822"/>
                  <a:pt x="2471721" y="0"/>
                </a:cubicBezTo>
                <a:cubicBezTo>
                  <a:pt x="2722535" y="-63822"/>
                  <a:pt x="2866718" y="11808"/>
                  <a:pt x="3154773" y="0"/>
                </a:cubicBezTo>
                <a:cubicBezTo>
                  <a:pt x="3442828" y="-11808"/>
                  <a:pt x="3556832" y="14631"/>
                  <a:pt x="3785728" y="0"/>
                </a:cubicBezTo>
                <a:cubicBezTo>
                  <a:pt x="4014624" y="-14631"/>
                  <a:pt x="4118103" y="27063"/>
                  <a:pt x="4208294" y="0"/>
                </a:cubicBezTo>
                <a:cubicBezTo>
                  <a:pt x="4298485" y="-27063"/>
                  <a:pt x="4861981" y="23650"/>
                  <a:pt x="5209717" y="0"/>
                </a:cubicBezTo>
                <a:cubicBezTo>
                  <a:pt x="5248168" y="81440"/>
                  <a:pt x="5185536" y="251103"/>
                  <a:pt x="5209717" y="334075"/>
                </a:cubicBezTo>
                <a:cubicBezTo>
                  <a:pt x="5233898" y="417047"/>
                  <a:pt x="5193675" y="544871"/>
                  <a:pt x="5209717" y="642451"/>
                </a:cubicBezTo>
                <a:cubicBezTo>
                  <a:pt x="5018192" y="696944"/>
                  <a:pt x="4927096" y="616006"/>
                  <a:pt x="4735054" y="642451"/>
                </a:cubicBezTo>
                <a:cubicBezTo>
                  <a:pt x="4543012" y="668896"/>
                  <a:pt x="4234236" y="610322"/>
                  <a:pt x="4052002" y="642451"/>
                </a:cubicBezTo>
                <a:cubicBezTo>
                  <a:pt x="3869768" y="674580"/>
                  <a:pt x="3699224" y="606886"/>
                  <a:pt x="3525242" y="642451"/>
                </a:cubicBezTo>
                <a:cubicBezTo>
                  <a:pt x="3351260" y="678016"/>
                  <a:pt x="3048180" y="588231"/>
                  <a:pt x="2842190" y="642451"/>
                </a:cubicBezTo>
                <a:cubicBezTo>
                  <a:pt x="2636200" y="696671"/>
                  <a:pt x="2488672" y="641054"/>
                  <a:pt x="2367527" y="642451"/>
                </a:cubicBezTo>
                <a:cubicBezTo>
                  <a:pt x="2246382" y="643848"/>
                  <a:pt x="2130091" y="599097"/>
                  <a:pt x="1944961" y="642451"/>
                </a:cubicBezTo>
                <a:cubicBezTo>
                  <a:pt x="1759831" y="685805"/>
                  <a:pt x="1733248" y="606027"/>
                  <a:pt x="1522395" y="642451"/>
                </a:cubicBezTo>
                <a:cubicBezTo>
                  <a:pt x="1311542" y="678875"/>
                  <a:pt x="1047740" y="583355"/>
                  <a:pt x="891440" y="642451"/>
                </a:cubicBezTo>
                <a:cubicBezTo>
                  <a:pt x="735141" y="701547"/>
                  <a:pt x="413145" y="560028"/>
                  <a:pt x="0" y="642451"/>
                </a:cubicBezTo>
                <a:cubicBezTo>
                  <a:pt x="-23374" y="567754"/>
                  <a:pt x="33990" y="471554"/>
                  <a:pt x="0" y="321226"/>
                </a:cubicBezTo>
                <a:cubicBezTo>
                  <a:pt x="-33990" y="170899"/>
                  <a:pt x="16491" y="95945"/>
                  <a:pt x="0" y="0"/>
                </a:cubicBezTo>
                <a:close/>
              </a:path>
              <a:path w="5209717" h="642451" stroke="0" extrusionOk="0">
                <a:moveTo>
                  <a:pt x="0" y="0"/>
                </a:moveTo>
                <a:cubicBezTo>
                  <a:pt x="215042" y="-20048"/>
                  <a:pt x="392432" y="56190"/>
                  <a:pt x="526760" y="0"/>
                </a:cubicBezTo>
                <a:cubicBezTo>
                  <a:pt x="661088" y="-56190"/>
                  <a:pt x="765657" y="44862"/>
                  <a:pt x="949326" y="0"/>
                </a:cubicBezTo>
                <a:cubicBezTo>
                  <a:pt x="1132995" y="-44862"/>
                  <a:pt x="1484167" y="726"/>
                  <a:pt x="1632378" y="0"/>
                </a:cubicBezTo>
                <a:cubicBezTo>
                  <a:pt x="1780589" y="-726"/>
                  <a:pt x="2043323" y="7120"/>
                  <a:pt x="2159138" y="0"/>
                </a:cubicBezTo>
                <a:cubicBezTo>
                  <a:pt x="2274953" y="-7120"/>
                  <a:pt x="2456673" y="19191"/>
                  <a:pt x="2685899" y="0"/>
                </a:cubicBezTo>
                <a:cubicBezTo>
                  <a:pt x="2915125" y="-19191"/>
                  <a:pt x="3034853" y="53249"/>
                  <a:pt x="3368950" y="0"/>
                </a:cubicBezTo>
                <a:cubicBezTo>
                  <a:pt x="3703047" y="-53249"/>
                  <a:pt x="3665759" y="36336"/>
                  <a:pt x="3843613" y="0"/>
                </a:cubicBezTo>
                <a:cubicBezTo>
                  <a:pt x="4021467" y="-36336"/>
                  <a:pt x="4359213" y="65558"/>
                  <a:pt x="4526665" y="0"/>
                </a:cubicBezTo>
                <a:cubicBezTo>
                  <a:pt x="4694117" y="-65558"/>
                  <a:pt x="5054081" y="49298"/>
                  <a:pt x="5209717" y="0"/>
                </a:cubicBezTo>
                <a:cubicBezTo>
                  <a:pt x="5243460" y="83688"/>
                  <a:pt x="5197972" y="217354"/>
                  <a:pt x="5209717" y="321226"/>
                </a:cubicBezTo>
                <a:cubicBezTo>
                  <a:pt x="5221462" y="425098"/>
                  <a:pt x="5204188" y="508516"/>
                  <a:pt x="5209717" y="642451"/>
                </a:cubicBezTo>
                <a:cubicBezTo>
                  <a:pt x="5045580" y="683649"/>
                  <a:pt x="4764602" y="577610"/>
                  <a:pt x="4578762" y="642451"/>
                </a:cubicBezTo>
                <a:cubicBezTo>
                  <a:pt x="4392923" y="707292"/>
                  <a:pt x="4120253" y="621061"/>
                  <a:pt x="3895711" y="642451"/>
                </a:cubicBezTo>
                <a:cubicBezTo>
                  <a:pt x="3671169" y="663841"/>
                  <a:pt x="3369394" y="605546"/>
                  <a:pt x="3212659" y="642451"/>
                </a:cubicBezTo>
                <a:cubicBezTo>
                  <a:pt x="3055924" y="679356"/>
                  <a:pt x="2895744" y="618032"/>
                  <a:pt x="2737996" y="642451"/>
                </a:cubicBezTo>
                <a:cubicBezTo>
                  <a:pt x="2580248" y="666870"/>
                  <a:pt x="2276713" y="584204"/>
                  <a:pt x="2159138" y="642451"/>
                </a:cubicBezTo>
                <a:cubicBezTo>
                  <a:pt x="2041563" y="700698"/>
                  <a:pt x="1706332" y="590798"/>
                  <a:pt x="1476086" y="642451"/>
                </a:cubicBezTo>
                <a:cubicBezTo>
                  <a:pt x="1245840" y="694104"/>
                  <a:pt x="1091563" y="604874"/>
                  <a:pt x="897229" y="642451"/>
                </a:cubicBezTo>
                <a:cubicBezTo>
                  <a:pt x="702895" y="680028"/>
                  <a:pt x="368505" y="626731"/>
                  <a:pt x="0" y="642451"/>
                </a:cubicBezTo>
                <a:cubicBezTo>
                  <a:pt x="-11495" y="518295"/>
                  <a:pt x="8983" y="408982"/>
                  <a:pt x="0" y="334075"/>
                </a:cubicBezTo>
                <a:cubicBezTo>
                  <a:pt x="-8983" y="259168"/>
                  <a:pt x="15908" y="107446"/>
                  <a:pt x="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ongenial" panose="02000503040000020004" pitchFamily="2" charset="0"/>
              </a:rPr>
              <a:t>Optimal Strategy</a:t>
            </a:r>
          </a:p>
        </p:txBody>
      </p:sp>
    </p:spTree>
    <p:extLst>
      <p:ext uri="{BB962C8B-B14F-4D97-AF65-F5344CB8AC3E}">
        <p14:creationId xmlns:p14="http://schemas.microsoft.com/office/powerpoint/2010/main" val="1539541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A9FB1-D01C-128F-243B-AC69C4470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682" y="1612015"/>
            <a:ext cx="10515600" cy="1130935"/>
          </a:xfrm>
        </p:spPr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ongenial" panose="02000503040000020004" pitchFamily="2" charset="0"/>
              </a:rPr>
              <a:t>Social media app based on short videos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ongenial" panose="02000503040000020004" pitchFamily="2" charset="0"/>
              </a:rPr>
              <a:t>More than 2 billion active users (monthly)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7" name="Picture 36" descr="File:TikTok logo.svg - Wikipedia">
            <a:extLst>
              <a:ext uri="{FF2B5EF4-FFF2-40B4-BE49-F238E27FC236}">
                <a16:creationId xmlns:a16="http://schemas.microsoft.com/office/drawing/2014/main" id="{7E945A86-DA20-DBAF-42A3-B6D707357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907" y="301785"/>
            <a:ext cx="3865982" cy="112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8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D1C66-712D-0725-8BDB-9B4C35E89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393EE-1A65-ADBE-145A-443ACCC95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682" y="1612015"/>
            <a:ext cx="10515600" cy="1130935"/>
          </a:xfrm>
        </p:spPr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ongenial" panose="02000503040000020004" pitchFamily="2" charset="0"/>
              </a:rPr>
              <a:t>Social media app based on short videos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ongenial" panose="02000503040000020004" pitchFamily="2" charset="0"/>
              </a:rPr>
              <a:t>More than 2 billion active users (monthly)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5C4F48-F050-12CA-2D4D-4FEE3A104B85}"/>
              </a:ext>
            </a:extLst>
          </p:cNvPr>
          <p:cNvSpPr/>
          <p:nvPr/>
        </p:nvSpPr>
        <p:spPr>
          <a:xfrm>
            <a:off x="1413135" y="2814698"/>
            <a:ext cx="2220084" cy="14546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ngenial" panose="02000503040000020004" pitchFamily="2" charset="0"/>
              </a:rPr>
              <a:t>Influencers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E8D5E6-88E6-7BE8-29A5-F059591AF32B}"/>
              </a:ext>
            </a:extLst>
          </p:cNvPr>
          <p:cNvSpPr/>
          <p:nvPr/>
        </p:nvSpPr>
        <p:spPr>
          <a:xfrm>
            <a:off x="8760399" y="2814697"/>
            <a:ext cx="2220084" cy="14546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ngenial" panose="02000503040000020004" pitchFamily="2" charset="0"/>
              </a:rPr>
              <a:t>Audience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B87B68-0EC2-9BDF-B390-157612F0E24B}"/>
              </a:ext>
            </a:extLst>
          </p:cNvPr>
          <p:cNvSpPr/>
          <p:nvPr/>
        </p:nvSpPr>
        <p:spPr>
          <a:xfrm>
            <a:off x="4183779" y="4890378"/>
            <a:ext cx="2220084" cy="14546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ngenial" panose="02000503040000020004" pitchFamily="2" charset="0"/>
              </a:rPr>
              <a:t>Brands</a:t>
            </a:r>
          </a:p>
        </p:txBody>
      </p:sp>
      <p:cxnSp>
        <p:nvCxnSpPr>
          <p:cNvPr id="14" name="Curved Connector 13">
            <a:extLst>
              <a:ext uri="{FF2B5EF4-FFF2-40B4-BE49-F238E27FC236}">
                <a16:creationId xmlns:a16="http://schemas.microsoft.com/office/drawing/2014/main" id="{3F2E5AAA-A36D-D47A-32C5-53F4D8676E0F}"/>
              </a:ext>
            </a:extLst>
          </p:cNvPr>
          <p:cNvCxnSpPr>
            <a:cxnSpLocks/>
            <a:stCxn id="4" idx="2"/>
            <a:endCxn id="8" idx="1"/>
          </p:cNvCxnSpPr>
          <p:nvPr/>
        </p:nvCxnSpPr>
        <p:spPr>
          <a:xfrm rot="16200000" flipH="1">
            <a:off x="2679292" y="4113198"/>
            <a:ext cx="1348373" cy="1660602"/>
          </a:xfrm>
          <a:prstGeom prst="curvedConnector2">
            <a:avLst/>
          </a:prstGeom>
          <a:ln w="41275"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7BB3608-1B36-E611-0BEF-B68219A04E43}"/>
              </a:ext>
            </a:extLst>
          </p:cNvPr>
          <p:cNvSpPr txBox="1"/>
          <p:nvPr/>
        </p:nvSpPr>
        <p:spPr>
          <a:xfrm>
            <a:off x="2290623" y="5063989"/>
            <a:ext cx="1192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Congenial" panose="02000503040000020004" pitchFamily="2" charset="0"/>
                <a:sym typeface="Wingdings" pitchFamily="2" charset="2"/>
              </a:rPr>
              <a:t>$$</a:t>
            </a:r>
            <a:endParaRPr lang="en-US" sz="3600" dirty="0">
              <a:solidFill>
                <a:schemeClr val="accent3"/>
              </a:solidFill>
              <a:latin typeface="Congenial" panose="02000503040000020004" pitchFamily="2" charset="0"/>
            </a:endParaRPr>
          </a:p>
        </p:txBody>
      </p: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id="{08C47484-8F9B-DE1E-4FFC-979D0BF2FBBB}"/>
              </a:ext>
            </a:extLst>
          </p:cNvPr>
          <p:cNvCxnSpPr>
            <a:cxnSpLocks/>
            <a:stCxn id="8" idx="3"/>
            <a:endCxn id="7" idx="2"/>
          </p:cNvCxnSpPr>
          <p:nvPr/>
        </p:nvCxnSpPr>
        <p:spPr>
          <a:xfrm flipV="1">
            <a:off x="6403863" y="4269312"/>
            <a:ext cx="3466578" cy="1348374"/>
          </a:xfrm>
          <a:prstGeom prst="curvedConnector2">
            <a:avLst/>
          </a:prstGeom>
          <a:ln w="41275"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6368410-F8B3-0649-691B-CD3CE85FCD9D}"/>
              </a:ext>
            </a:extLst>
          </p:cNvPr>
          <p:cNvSpPr txBox="1"/>
          <p:nvPr/>
        </p:nvSpPr>
        <p:spPr>
          <a:xfrm>
            <a:off x="7780593" y="5506010"/>
            <a:ext cx="1192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  <a:latin typeface="Congenial" panose="02000503040000020004" pitchFamily="2" charset="0"/>
                <a:sym typeface="Wingdings" pitchFamily="2" charset="2"/>
              </a:rPr>
              <a:t>$$</a:t>
            </a:r>
            <a:endParaRPr lang="en-US" sz="3600" dirty="0">
              <a:solidFill>
                <a:schemeClr val="accent3"/>
              </a:solidFill>
              <a:latin typeface="Congenial" panose="02000503040000020004" pitchFamily="2" charset="0"/>
            </a:endParaRPr>
          </a:p>
        </p:txBody>
      </p:sp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DD976CD7-402A-11FD-0019-F83DF8DF3F4E}"/>
              </a:ext>
            </a:extLst>
          </p:cNvPr>
          <p:cNvCxnSpPr>
            <a:cxnSpLocks/>
            <a:stCxn id="7" idx="1"/>
            <a:endCxn id="4" idx="3"/>
          </p:cNvCxnSpPr>
          <p:nvPr/>
        </p:nvCxnSpPr>
        <p:spPr>
          <a:xfrm rot="10800000" flipV="1">
            <a:off x="3633219" y="3542004"/>
            <a:ext cx="5127180" cy="1"/>
          </a:xfrm>
          <a:prstGeom prst="curvedConnector3">
            <a:avLst>
              <a:gd name="adj1" fmla="val 50000"/>
            </a:avLst>
          </a:prstGeom>
          <a:ln w="41275"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6142E55-60FA-19FC-5939-4238BCC937D6}"/>
              </a:ext>
            </a:extLst>
          </p:cNvPr>
          <p:cNvSpPr txBox="1"/>
          <p:nvPr/>
        </p:nvSpPr>
        <p:spPr>
          <a:xfrm>
            <a:off x="2751810" y="4623477"/>
            <a:ext cx="1179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genial" panose="02000503040000020004" pitchFamily="2" charset="0"/>
              </a:rPr>
              <a:t>sponsors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15126F-ADB0-8A42-FC76-98CD99599BD4}"/>
              </a:ext>
            </a:extLst>
          </p:cNvPr>
          <p:cNvSpPr txBox="1"/>
          <p:nvPr/>
        </p:nvSpPr>
        <p:spPr>
          <a:xfrm>
            <a:off x="7273748" y="5090652"/>
            <a:ext cx="135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genial" panose="02000503040000020004" pitchFamily="2" charset="0"/>
              </a:rPr>
              <a:t>buys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00B04D-A741-5309-FC06-116AED057993}"/>
              </a:ext>
            </a:extLst>
          </p:cNvPr>
          <p:cNvSpPr txBox="1"/>
          <p:nvPr/>
        </p:nvSpPr>
        <p:spPr>
          <a:xfrm>
            <a:off x="4470346" y="3172673"/>
            <a:ext cx="362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ongenial" panose="02000503040000020004" pitchFamily="2" charset="0"/>
              </a:rPr>
              <a:t>delivers</a:t>
            </a:r>
            <a:r>
              <a:rPr lang="en-US" dirty="0">
                <a:latin typeface="Congenial" panose="02000503040000020004" pitchFamily="2" charset="0"/>
              </a:rPr>
              <a:t> 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Congenial" panose="02000503040000020004" pitchFamily="2" charset="0"/>
              </a:rPr>
              <a:t>content</a:t>
            </a:r>
            <a:r>
              <a:rPr lang="en-US" dirty="0">
                <a:latin typeface="Congenial" panose="02000503040000020004" pitchFamily="2" charset="0"/>
              </a:rPr>
              <a:t> + 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ngenial" panose="02000503040000020004" pitchFamily="2" charset="0"/>
              </a:rPr>
              <a:t>branding</a:t>
            </a:r>
          </a:p>
        </p:txBody>
      </p:sp>
      <p:pic>
        <p:nvPicPr>
          <p:cNvPr id="37" name="Picture 36" descr="File:TikTok logo.svg - Wikipedia">
            <a:extLst>
              <a:ext uri="{FF2B5EF4-FFF2-40B4-BE49-F238E27FC236}">
                <a16:creationId xmlns:a16="http://schemas.microsoft.com/office/drawing/2014/main" id="{5FCC2E11-040C-183C-B151-A400F560E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907" y="301785"/>
            <a:ext cx="3865982" cy="112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0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530987-7331-04B8-8A60-2F61A1D2E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sstik.io_@klemfamily_1779267361021.mp4">
            <a:hlinkClick r:id="" action="ppaction://media"/>
            <a:extLst>
              <a:ext uri="{FF2B5EF4-FFF2-40B4-BE49-F238E27FC236}">
                <a16:creationId xmlns:a16="http://schemas.microsoft.com/office/drawing/2014/main" id="{DA04C05F-60F2-019D-7BDC-DCEE51A9901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2438" y="643467"/>
            <a:ext cx="3133724" cy="5571066"/>
          </a:xfrm>
          <a:prstGeom prst="rect">
            <a:avLst/>
          </a:prstGeom>
        </p:spPr>
      </p:pic>
      <p:pic>
        <p:nvPicPr>
          <p:cNvPr id="37" name="Picture 36" descr="File:TikTok logo.svg - Wikipedia">
            <a:extLst>
              <a:ext uri="{FF2B5EF4-FFF2-40B4-BE49-F238E27FC236}">
                <a16:creationId xmlns:a16="http://schemas.microsoft.com/office/drawing/2014/main" id="{FBF31A3E-BA76-10DB-B985-4F48C2C16B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685" y="4251367"/>
            <a:ext cx="3325877" cy="97281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608573-AD86-9992-4F6E-9890CF52FF48}"/>
              </a:ext>
            </a:extLst>
          </p:cNvPr>
          <p:cNvSpPr txBox="1">
            <a:spLocks/>
          </p:cNvSpPr>
          <p:nvPr/>
        </p:nvSpPr>
        <p:spPr>
          <a:xfrm>
            <a:off x="6306867" y="863197"/>
            <a:ext cx="4999512" cy="2565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u="sng" dirty="0">
                <a:latin typeface="Congenial" panose="02000503040000020004" pitchFamily="2" charset="0"/>
              </a:rPr>
              <a:t>Permutation</a:t>
            </a:r>
            <a:r>
              <a:rPr lang="en-US" sz="6000" dirty="0">
                <a:latin typeface="Congenial" panose="02000503040000020004" pitchFamily="2" charset="0"/>
              </a:rPr>
              <a:t> Mastermind</a:t>
            </a:r>
          </a:p>
        </p:txBody>
      </p:sp>
    </p:spTree>
    <p:extLst>
      <p:ext uri="{BB962C8B-B14F-4D97-AF65-F5344CB8AC3E}">
        <p14:creationId xmlns:p14="http://schemas.microsoft.com/office/powerpoint/2010/main" val="28583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7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979A97-09C4-BF46-B739-15CB0C85C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594" y="573437"/>
            <a:ext cx="10515600" cy="3095452"/>
          </a:xfrm>
        </p:spPr>
        <p:txBody>
          <a:bodyPr>
            <a:normAutofit/>
          </a:bodyPr>
          <a:lstStyle/>
          <a:p>
            <a:pPr marL="0" indent="0">
              <a:buClr>
                <a:schemeClr val="accent2"/>
              </a:buClr>
              <a:buNone/>
            </a:pPr>
            <a:r>
              <a:rPr lang="en-US" i="1" dirty="0">
                <a:latin typeface="Congenial" panose="02000503040000020004" pitchFamily="2" charset="0"/>
              </a:rPr>
              <a:t>O(n </a:t>
            </a:r>
            <a:r>
              <a:rPr lang="en-US" dirty="0">
                <a:latin typeface="Congenial" panose="02000503040000020004" pitchFamily="2" charset="0"/>
              </a:rPr>
              <a:t>lg</a:t>
            </a:r>
            <a:r>
              <a:rPr lang="en-US" i="1" dirty="0">
                <a:latin typeface="Congenial" panose="02000503040000020004" pitchFamily="2" charset="0"/>
              </a:rPr>
              <a:t> n) </a:t>
            </a:r>
            <a:r>
              <a:rPr lang="en-US" dirty="0">
                <a:latin typeface="Congenial" panose="02000503040000020004" pitchFamily="2" charset="0"/>
              </a:rPr>
              <a:t>static strategy from El Ouali et al.:</a:t>
            </a:r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ongenial" panose="02000503040000020004" pitchFamily="2" charset="0"/>
              </a:rPr>
              <a:t>Choose </a:t>
            </a:r>
            <a:r>
              <a:rPr lang="en-US" b="1" dirty="0">
                <a:latin typeface="Congenial" panose="02000503040000020004" pitchFamily="2" charset="0"/>
              </a:rPr>
              <a:t>28</a:t>
            </a:r>
            <a:r>
              <a:rPr lang="en-US" b="1" i="1" dirty="0">
                <a:latin typeface="Congenial" panose="02000503040000020004" pitchFamily="2" charset="0"/>
              </a:rPr>
              <a:t>n </a:t>
            </a:r>
            <a:r>
              <a:rPr lang="en-US" b="1" dirty="0">
                <a:latin typeface="Congenial" panose="02000503040000020004" pitchFamily="2" charset="0"/>
              </a:rPr>
              <a:t>lg</a:t>
            </a:r>
            <a:r>
              <a:rPr lang="en-US" b="1" i="1" dirty="0">
                <a:latin typeface="Congenial" panose="02000503040000020004" pitchFamily="2" charset="0"/>
              </a:rPr>
              <a:t> n </a:t>
            </a:r>
            <a:r>
              <a:rPr lang="en-US" dirty="0">
                <a:latin typeface="Congenial" panose="02000503040000020004" pitchFamily="2" charset="0"/>
              </a:rPr>
              <a:t>uniformly random permutations</a:t>
            </a:r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ongenial" panose="02000503040000020004" pitchFamily="2" charset="0"/>
              </a:rPr>
              <a:t>With positive probability there’s a unique compatible answer</a:t>
            </a:r>
          </a:p>
        </p:txBody>
      </p:sp>
    </p:spTree>
    <p:extLst>
      <p:ext uri="{BB962C8B-B14F-4D97-AF65-F5344CB8AC3E}">
        <p14:creationId xmlns:p14="http://schemas.microsoft.com/office/powerpoint/2010/main" val="1091716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0E1C2-7AB9-3A89-857F-0349D9BF4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7BCBC82-0857-49F5-B055-4C5DEAC919DF}"/>
              </a:ext>
            </a:extLst>
          </p:cNvPr>
          <p:cNvSpPr/>
          <p:nvPr/>
        </p:nvSpPr>
        <p:spPr>
          <a:xfrm>
            <a:off x="1047045" y="2274710"/>
            <a:ext cx="10306755" cy="1535289"/>
          </a:xfrm>
          <a:custGeom>
            <a:avLst/>
            <a:gdLst>
              <a:gd name="csX0" fmla="*/ 0 w 10306755"/>
              <a:gd name="csY0" fmla="*/ 0 h 1535289"/>
              <a:gd name="csX1" fmla="*/ 572598 w 10306755"/>
              <a:gd name="csY1" fmla="*/ 0 h 1535289"/>
              <a:gd name="csX2" fmla="*/ 1042127 w 10306755"/>
              <a:gd name="csY2" fmla="*/ 0 h 1535289"/>
              <a:gd name="csX3" fmla="*/ 1511657 w 10306755"/>
              <a:gd name="csY3" fmla="*/ 0 h 1535289"/>
              <a:gd name="csX4" fmla="*/ 2084255 w 10306755"/>
              <a:gd name="csY4" fmla="*/ 0 h 1535289"/>
              <a:gd name="csX5" fmla="*/ 2759920 w 10306755"/>
              <a:gd name="csY5" fmla="*/ 0 h 1535289"/>
              <a:gd name="csX6" fmla="*/ 3435585 w 10306755"/>
              <a:gd name="csY6" fmla="*/ 0 h 1535289"/>
              <a:gd name="csX7" fmla="*/ 4111250 w 10306755"/>
              <a:gd name="csY7" fmla="*/ 0 h 1535289"/>
              <a:gd name="csX8" fmla="*/ 4889983 w 10306755"/>
              <a:gd name="csY8" fmla="*/ 0 h 1535289"/>
              <a:gd name="csX9" fmla="*/ 5462580 w 10306755"/>
              <a:gd name="csY9" fmla="*/ 0 h 1535289"/>
              <a:gd name="csX10" fmla="*/ 6138245 w 10306755"/>
              <a:gd name="csY10" fmla="*/ 0 h 1535289"/>
              <a:gd name="csX11" fmla="*/ 6710843 w 10306755"/>
              <a:gd name="csY11" fmla="*/ 0 h 1535289"/>
              <a:gd name="csX12" fmla="*/ 7283440 w 10306755"/>
              <a:gd name="csY12" fmla="*/ 0 h 1535289"/>
              <a:gd name="csX13" fmla="*/ 7856038 w 10306755"/>
              <a:gd name="csY13" fmla="*/ 0 h 1535289"/>
              <a:gd name="csX14" fmla="*/ 8119433 w 10306755"/>
              <a:gd name="csY14" fmla="*/ 0 h 1535289"/>
              <a:gd name="csX15" fmla="*/ 8795098 w 10306755"/>
              <a:gd name="csY15" fmla="*/ 0 h 1535289"/>
              <a:gd name="csX16" fmla="*/ 9058492 w 10306755"/>
              <a:gd name="csY16" fmla="*/ 0 h 1535289"/>
              <a:gd name="csX17" fmla="*/ 9631090 w 10306755"/>
              <a:gd name="csY17" fmla="*/ 0 h 1535289"/>
              <a:gd name="csX18" fmla="*/ 10306755 w 10306755"/>
              <a:gd name="csY18" fmla="*/ 0 h 1535289"/>
              <a:gd name="csX19" fmla="*/ 10306755 w 10306755"/>
              <a:gd name="csY19" fmla="*/ 542469 h 1535289"/>
              <a:gd name="csX20" fmla="*/ 10306755 w 10306755"/>
              <a:gd name="csY20" fmla="*/ 1008173 h 1535289"/>
              <a:gd name="csX21" fmla="*/ 10306755 w 10306755"/>
              <a:gd name="csY21" fmla="*/ 1535289 h 1535289"/>
              <a:gd name="csX22" fmla="*/ 9940293 w 10306755"/>
              <a:gd name="csY22" fmla="*/ 1535289 h 1535289"/>
              <a:gd name="csX23" fmla="*/ 9573830 w 10306755"/>
              <a:gd name="csY23" fmla="*/ 1535289 h 1535289"/>
              <a:gd name="csX24" fmla="*/ 8795098 w 10306755"/>
              <a:gd name="csY24" fmla="*/ 1535289 h 1535289"/>
              <a:gd name="csX25" fmla="*/ 8016365 w 10306755"/>
              <a:gd name="csY25" fmla="*/ 1535289 h 1535289"/>
              <a:gd name="csX26" fmla="*/ 7443768 w 10306755"/>
              <a:gd name="csY26" fmla="*/ 1535289 h 1535289"/>
              <a:gd name="csX27" fmla="*/ 6665035 w 10306755"/>
              <a:gd name="csY27" fmla="*/ 1535289 h 1535289"/>
              <a:gd name="csX28" fmla="*/ 6092437 w 10306755"/>
              <a:gd name="csY28" fmla="*/ 1535289 h 1535289"/>
              <a:gd name="csX29" fmla="*/ 5416772 w 10306755"/>
              <a:gd name="csY29" fmla="*/ 1535289 h 1535289"/>
              <a:gd name="csX30" fmla="*/ 5153378 w 10306755"/>
              <a:gd name="csY30" fmla="*/ 1535289 h 1535289"/>
              <a:gd name="csX31" fmla="*/ 4374645 w 10306755"/>
              <a:gd name="csY31" fmla="*/ 1535289 h 1535289"/>
              <a:gd name="csX32" fmla="*/ 3905115 w 10306755"/>
              <a:gd name="csY32" fmla="*/ 1535289 h 1535289"/>
              <a:gd name="csX33" fmla="*/ 3229450 w 10306755"/>
              <a:gd name="csY33" fmla="*/ 1535289 h 1535289"/>
              <a:gd name="csX34" fmla="*/ 2966055 w 10306755"/>
              <a:gd name="csY34" fmla="*/ 1535289 h 1535289"/>
              <a:gd name="csX35" fmla="*/ 2187322 w 10306755"/>
              <a:gd name="csY35" fmla="*/ 1535289 h 1535289"/>
              <a:gd name="csX36" fmla="*/ 1717792 w 10306755"/>
              <a:gd name="csY36" fmla="*/ 1535289 h 1535289"/>
              <a:gd name="csX37" fmla="*/ 1145195 w 10306755"/>
              <a:gd name="csY37" fmla="*/ 1535289 h 1535289"/>
              <a:gd name="csX38" fmla="*/ 778733 w 10306755"/>
              <a:gd name="csY38" fmla="*/ 1535289 h 1535289"/>
              <a:gd name="csX39" fmla="*/ 0 w 10306755"/>
              <a:gd name="csY39" fmla="*/ 1535289 h 1535289"/>
              <a:gd name="csX40" fmla="*/ 0 w 10306755"/>
              <a:gd name="csY40" fmla="*/ 992820 h 1535289"/>
              <a:gd name="csX41" fmla="*/ 0 w 10306755"/>
              <a:gd name="csY41" fmla="*/ 481057 h 1535289"/>
              <a:gd name="csX42" fmla="*/ 0 w 10306755"/>
              <a:gd name="csY42" fmla="*/ 0 h 15352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0306755" h="1535289" fill="none" extrusionOk="0">
                <a:moveTo>
                  <a:pt x="0" y="0"/>
                </a:moveTo>
                <a:cubicBezTo>
                  <a:pt x="247675" y="-50048"/>
                  <a:pt x="366383" y="62030"/>
                  <a:pt x="572598" y="0"/>
                </a:cubicBezTo>
                <a:cubicBezTo>
                  <a:pt x="778813" y="-62030"/>
                  <a:pt x="819871" y="1499"/>
                  <a:pt x="1042127" y="0"/>
                </a:cubicBezTo>
                <a:cubicBezTo>
                  <a:pt x="1264383" y="-1499"/>
                  <a:pt x="1410684" y="14845"/>
                  <a:pt x="1511657" y="0"/>
                </a:cubicBezTo>
                <a:cubicBezTo>
                  <a:pt x="1612630" y="-14845"/>
                  <a:pt x="1821107" y="64664"/>
                  <a:pt x="2084255" y="0"/>
                </a:cubicBezTo>
                <a:cubicBezTo>
                  <a:pt x="2347403" y="-64664"/>
                  <a:pt x="2578383" y="38524"/>
                  <a:pt x="2759920" y="0"/>
                </a:cubicBezTo>
                <a:cubicBezTo>
                  <a:pt x="2941458" y="-38524"/>
                  <a:pt x="3157411" y="50704"/>
                  <a:pt x="3435585" y="0"/>
                </a:cubicBezTo>
                <a:cubicBezTo>
                  <a:pt x="3713760" y="-50704"/>
                  <a:pt x="3825078" y="46766"/>
                  <a:pt x="4111250" y="0"/>
                </a:cubicBezTo>
                <a:cubicBezTo>
                  <a:pt x="4397422" y="-46766"/>
                  <a:pt x="4670744" y="49153"/>
                  <a:pt x="4889983" y="0"/>
                </a:cubicBezTo>
                <a:cubicBezTo>
                  <a:pt x="5109222" y="-49153"/>
                  <a:pt x="5304764" y="58024"/>
                  <a:pt x="5462580" y="0"/>
                </a:cubicBezTo>
                <a:cubicBezTo>
                  <a:pt x="5620396" y="-58024"/>
                  <a:pt x="5829959" y="50336"/>
                  <a:pt x="6138245" y="0"/>
                </a:cubicBezTo>
                <a:cubicBezTo>
                  <a:pt x="6446532" y="-50336"/>
                  <a:pt x="6464972" y="53368"/>
                  <a:pt x="6710843" y="0"/>
                </a:cubicBezTo>
                <a:cubicBezTo>
                  <a:pt x="6956714" y="-53368"/>
                  <a:pt x="7089753" y="55703"/>
                  <a:pt x="7283440" y="0"/>
                </a:cubicBezTo>
                <a:cubicBezTo>
                  <a:pt x="7477127" y="-55703"/>
                  <a:pt x="7615274" y="3363"/>
                  <a:pt x="7856038" y="0"/>
                </a:cubicBezTo>
                <a:cubicBezTo>
                  <a:pt x="8096802" y="-3363"/>
                  <a:pt x="8017375" y="19123"/>
                  <a:pt x="8119433" y="0"/>
                </a:cubicBezTo>
                <a:cubicBezTo>
                  <a:pt x="8221492" y="-19123"/>
                  <a:pt x="8479766" y="25096"/>
                  <a:pt x="8795098" y="0"/>
                </a:cubicBezTo>
                <a:cubicBezTo>
                  <a:pt x="9110430" y="-25096"/>
                  <a:pt x="8946621" y="15179"/>
                  <a:pt x="9058492" y="0"/>
                </a:cubicBezTo>
                <a:cubicBezTo>
                  <a:pt x="9170363" y="-15179"/>
                  <a:pt x="9387507" y="60839"/>
                  <a:pt x="9631090" y="0"/>
                </a:cubicBezTo>
                <a:cubicBezTo>
                  <a:pt x="9874673" y="-60839"/>
                  <a:pt x="10141449" y="71194"/>
                  <a:pt x="10306755" y="0"/>
                </a:cubicBezTo>
                <a:cubicBezTo>
                  <a:pt x="10362341" y="120365"/>
                  <a:pt x="10283780" y="370031"/>
                  <a:pt x="10306755" y="542469"/>
                </a:cubicBezTo>
                <a:cubicBezTo>
                  <a:pt x="10329730" y="714907"/>
                  <a:pt x="10259462" y="889135"/>
                  <a:pt x="10306755" y="1008173"/>
                </a:cubicBezTo>
                <a:cubicBezTo>
                  <a:pt x="10354048" y="1127211"/>
                  <a:pt x="10276060" y="1359384"/>
                  <a:pt x="10306755" y="1535289"/>
                </a:cubicBezTo>
                <a:cubicBezTo>
                  <a:pt x="10134227" y="1538370"/>
                  <a:pt x="10045087" y="1502222"/>
                  <a:pt x="9940293" y="1535289"/>
                </a:cubicBezTo>
                <a:cubicBezTo>
                  <a:pt x="9835499" y="1568356"/>
                  <a:pt x="9687390" y="1516897"/>
                  <a:pt x="9573830" y="1535289"/>
                </a:cubicBezTo>
                <a:cubicBezTo>
                  <a:pt x="9460270" y="1553681"/>
                  <a:pt x="9115996" y="1519948"/>
                  <a:pt x="8795098" y="1535289"/>
                </a:cubicBezTo>
                <a:cubicBezTo>
                  <a:pt x="8474200" y="1550630"/>
                  <a:pt x="8281525" y="1484469"/>
                  <a:pt x="8016365" y="1535289"/>
                </a:cubicBezTo>
                <a:cubicBezTo>
                  <a:pt x="7751205" y="1586109"/>
                  <a:pt x="7727184" y="1480580"/>
                  <a:pt x="7443768" y="1535289"/>
                </a:cubicBezTo>
                <a:cubicBezTo>
                  <a:pt x="7160352" y="1589998"/>
                  <a:pt x="6996845" y="1443645"/>
                  <a:pt x="6665035" y="1535289"/>
                </a:cubicBezTo>
                <a:cubicBezTo>
                  <a:pt x="6333225" y="1626933"/>
                  <a:pt x="6338271" y="1486552"/>
                  <a:pt x="6092437" y="1535289"/>
                </a:cubicBezTo>
                <a:cubicBezTo>
                  <a:pt x="5846603" y="1584026"/>
                  <a:pt x="5671637" y="1529789"/>
                  <a:pt x="5416772" y="1535289"/>
                </a:cubicBezTo>
                <a:cubicBezTo>
                  <a:pt x="5161908" y="1540789"/>
                  <a:pt x="5211176" y="1518866"/>
                  <a:pt x="5153378" y="1535289"/>
                </a:cubicBezTo>
                <a:cubicBezTo>
                  <a:pt x="5095580" y="1551712"/>
                  <a:pt x="4565424" y="1455872"/>
                  <a:pt x="4374645" y="1535289"/>
                </a:cubicBezTo>
                <a:cubicBezTo>
                  <a:pt x="4183866" y="1614706"/>
                  <a:pt x="4076955" y="1487887"/>
                  <a:pt x="3905115" y="1535289"/>
                </a:cubicBezTo>
                <a:cubicBezTo>
                  <a:pt x="3733275" y="1582691"/>
                  <a:pt x="3428813" y="1496033"/>
                  <a:pt x="3229450" y="1535289"/>
                </a:cubicBezTo>
                <a:cubicBezTo>
                  <a:pt x="3030088" y="1574545"/>
                  <a:pt x="3069218" y="1525401"/>
                  <a:pt x="2966055" y="1535289"/>
                </a:cubicBezTo>
                <a:cubicBezTo>
                  <a:pt x="2862892" y="1545177"/>
                  <a:pt x="2419405" y="1490992"/>
                  <a:pt x="2187322" y="1535289"/>
                </a:cubicBezTo>
                <a:cubicBezTo>
                  <a:pt x="1955239" y="1579586"/>
                  <a:pt x="1940015" y="1533984"/>
                  <a:pt x="1717792" y="1535289"/>
                </a:cubicBezTo>
                <a:cubicBezTo>
                  <a:pt x="1495569" y="1536594"/>
                  <a:pt x="1410509" y="1483758"/>
                  <a:pt x="1145195" y="1535289"/>
                </a:cubicBezTo>
                <a:cubicBezTo>
                  <a:pt x="879881" y="1586820"/>
                  <a:pt x="942102" y="1520460"/>
                  <a:pt x="778733" y="1535289"/>
                </a:cubicBezTo>
                <a:cubicBezTo>
                  <a:pt x="615364" y="1550118"/>
                  <a:pt x="353719" y="1455412"/>
                  <a:pt x="0" y="1535289"/>
                </a:cubicBezTo>
                <a:cubicBezTo>
                  <a:pt x="-53788" y="1349557"/>
                  <a:pt x="14591" y="1117048"/>
                  <a:pt x="0" y="992820"/>
                </a:cubicBezTo>
                <a:cubicBezTo>
                  <a:pt x="-14591" y="868592"/>
                  <a:pt x="1075" y="670348"/>
                  <a:pt x="0" y="481057"/>
                </a:cubicBezTo>
                <a:cubicBezTo>
                  <a:pt x="-1075" y="291766"/>
                  <a:pt x="40367" y="180504"/>
                  <a:pt x="0" y="0"/>
                </a:cubicBezTo>
                <a:close/>
              </a:path>
              <a:path w="10306755" h="1535289" stroke="0" extrusionOk="0">
                <a:moveTo>
                  <a:pt x="0" y="0"/>
                </a:moveTo>
                <a:cubicBezTo>
                  <a:pt x="104671" y="-37626"/>
                  <a:pt x="240237" y="18232"/>
                  <a:pt x="469530" y="0"/>
                </a:cubicBezTo>
                <a:cubicBezTo>
                  <a:pt x="698823" y="-18232"/>
                  <a:pt x="621884" y="17478"/>
                  <a:pt x="732925" y="0"/>
                </a:cubicBezTo>
                <a:cubicBezTo>
                  <a:pt x="843966" y="-17478"/>
                  <a:pt x="1155520" y="394"/>
                  <a:pt x="1511657" y="0"/>
                </a:cubicBezTo>
                <a:cubicBezTo>
                  <a:pt x="1867794" y="-394"/>
                  <a:pt x="1784303" y="40873"/>
                  <a:pt x="1981187" y="0"/>
                </a:cubicBezTo>
                <a:cubicBezTo>
                  <a:pt x="2178071" y="-40873"/>
                  <a:pt x="2217612" y="39423"/>
                  <a:pt x="2450717" y="0"/>
                </a:cubicBezTo>
                <a:cubicBezTo>
                  <a:pt x="2683822" y="-39423"/>
                  <a:pt x="3038398" y="17500"/>
                  <a:pt x="3229450" y="0"/>
                </a:cubicBezTo>
                <a:cubicBezTo>
                  <a:pt x="3420502" y="-17500"/>
                  <a:pt x="3478124" y="31150"/>
                  <a:pt x="3595912" y="0"/>
                </a:cubicBezTo>
                <a:cubicBezTo>
                  <a:pt x="3713700" y="-31150"/>
                  <a:pt x="4072089" y="85943"/>
                  <a:pt x="4374645" y="0"/>
                </a:cubicBezTo>
                <a:cubicBezTo>
                  <a:pt x="4677201" y="-85943"/>
                  <a:pt x="4791957" y="42743"/>
                  <a:pt x="5153377" y="0"/>
                </a:cubicBezTo>
                <a:cubicBezTo>
                  <a:pt x="5514797" y="-42743"/>
                  <a:pt x="5488379" y="9450"/>
                  <a:pt x="5725975" y="0"/>
                </a:cubicBezTo>
                <a:cubicBezTo>
                  <a:pt x="5963571" y="-9450"/>
                  <a:pt x="6288591" y="24492"/>
                  <a:pt x="6504708" y="0"/>
                </a:cubicBezTo>
                <a:cubicBezTo>
                  <a:pt x="6720825" y="-24492"/>
                  <a:pt x="6776604" y="19580"/>
                  <a:pt x="6974238" y="0"/>
                </a:cubicBezTo>
                <a:cubicBezTo>
                  <a:pt x="7171872" y="-19580"/>
                  <a:pt x="7216517" y="40172"/>
                  <a:pt x="7443768" y="0"/>
                </a:cubicBezTo>
                <a:cubicBezTo>
                  <a:pt x="7671019" y="-40172"/>
                  <a:pt x="7931339" y="31316"/>
                  <a:pt x="8119433" y="0"/>
                </a:cubicBezTo>
                <a:cubicBezTo>
                  <a:pt x="8307527" y="-31316"/>
                  <a:pt x="8357137" y="49085"/>
                  <a:pt x="8588963" y="0"/>
                </a:cubicBezTo>
                <a:cubicBezTo>
                  <a:pt x="8820789" y="-49085"/>
                  <a:pt x="9144490" y="40923"/>
                  <a:pt x="9367695" y="0"/>
                </a:cubicBezTo>
                <a:cubicBezTo>
                  <a:pt x="9590900" y="-40923"/>
                  <a:pt x="9876328" y="70398"/>
                  <a:pt x="10306755" y="0"/>
                </a:cubicBezTo>
                <a:cubicBezTo>
                  <a:pt x="10352084" y="140824"/>
                  <a:pt x="10277271" y="337700"/>
                  <a:pt x="10306755" y="511763"/>
                </a:cubicBezTo>
                <a:cubicBezTo>
                  <a:pt x="10336239" y="685826"/>
                  <a:pt x="10266346" y="879464"/>
                  <a:pt x="10306755" y="1038879"/>
                </a:cubicBezTo>
                <a:cubicBezTo>
                  <a:pt x="10347164" y="1198294"/>
                  <a:pt x="10305880" y="1341859"/>
                  <a:pt x="10306755" y="1535289"/>
                </a:cubicBezTo>
                <a:cubicBezTo>
                  <a:pt x="10206598" y="1541109"/>
                  <a:pt x="10119980" y="1509206"/>
                  <a:pt x="9940293" y="1535289"/>
                </a:cubicBezTo>
                <a:cubicBezTo>
                  <a:pt x="9760606" y="1561372"/>
                  <a:pt x="9586050" y="1495070"/>
                  <a:pt x="9367695" y="1535289"/>
                </a:cubicBezTo>
                <a:cubicBezTo>
                  <a:pt x="9149340" y="1575508"/>
                  <a:pt x="9099740" y="1512770"/>
                  <a:pt x="9001233" y="1535289"/>
                </a:cubicBezTo>
                <a:cubicBezTo>
                  <a:pt x="8902726" y="1557808"/>
                  <a:pt x="8707992" y="1507443"/>
                  <a:pt x="8428635" y="1535289"/>
                </a:cubicBezTo>
                <a:cubicBezTo>
                  <a:pt x="8149278" y="1563135"/>
                  <a:pt x="8262839" y="1517002"/>
                  <a:pt x="8165240" y="1535289"/>
                </a:cubicBezTo>
                <a:cubicBezTo>
                  <a:pt x="8067641" y="1553576"/>
                  <a:pt x="7984756" y="1504383"/>
                  <a:pt x="7901846" y="1535289"/>
                </a:cubicBezTo>
                <a:cubicBezTo>
                  <a:pt x="7818936" y="1566195"/>
                  <a:pt x="7516661" y="1528563"/>
                  <a:pt x="7329248" y="1535289"/>
                </a:cubicBezTo>
                <a:cubicBezTo>
                  <a:pt x="7141835" y="1542015"/>
                  <a:pt x="7088955" y="1509311"/>
                  <a:pt x="6962786" y="1535289"/>
                </a:cubicBezTo>
                <a:cubicBezTo>
                  <a:pt x="6836617" y="1561267"/>
                  <a:pt x="6546984" y="1483934"/>
                  <a:pt x="6287121" y="1535289"/>
                </a:cubicBezTo>
                <a:cubicBezTo>
                  <a:pt x="6027258" y="1586644"/>
                  <a:pt x="6035187" y="1521765"/>
                  <a:pt x="5920658" y="1535289"/>
                </a:cubicBezTo>
                <a:cubicBezTo>
                  <a:pt x="5806129" y="1548813"/>
                  <a:pt x="5559566" y="1482454"/>
                  <a:pt x="5244993" y="1535289"/>
                </a:cubicBezTo>
                <a:cubicBezTo>
                  <a:pt x="4930420" y="1588124"/>
                  <a:pt x="5067413" y="1526526"/>
                  <a:pt x="4981598" y="1535289"/>
                </a:cubicBezTo>
                <a:cubicBezTo>
                  <a:pt x="4895783" y="1544052"/>
                  <a:pt x="4467590" y="1523547"/>
                  <a:pt x="4305933" y="1535289"/>
                </a:cubicBezTo>
                <a:cubicBezTo>
                  <a:pt x="4144277" y="1547031"/>
                  <a:pt x="4045298" y="1502837"/>
                  <a:pt x="3939471" y="1535289"/>
                </a:cubicBezTo>
                <a:cubicBezTo>
                  <a:pt x="3833644" y="1567741"/>
                  <a:pt x="3737751" y="1504020"/>
                  <a:pt x="3676076" y="1535289"/>
                </a:cubicBezTo>
                <a:cubicBezTo>
                  <a:pt x="3614402" y="1566558"/>
                  <a:pt x="3406121" y="1533644"/>
                  <a:pt x="3309614" y="1535289"/>
                </a:cubicBezTo>
                <a:cubicBezTo>
                  <a:pt x="3213107" y="1536934"/>
                  <a:pt x="2968049" y="1503025"/>
                  <a:pt x="2633949" y="1535289"/>
                </a:cubicBezTo>
                <a:cubicBezTo>
                  <a:pt x="2299850" y="1567553"/>
                  <a:pt x="2386894" y="1508948"/>
                  <a:pt x="2267486" y="1535289"/>
                </a:cubicBezTo>
                <a:cubicBezTo>
                  <a:pt x="2148078" y="1561630"/>
                  <a:pt x="2117099" y="1520371"/>
                  <a:pt x="2004091" y="1535289"/>
                </a:cubicBezTo>
                <a:cubicBezTo>
                  <a:pt x="1891084" y="1550207"/>
                  <a:pt x="1766668" y="1497431"/>
                  <a:pt x="1637629" y="1535289"/>
                </a:cubicBezTo>
                <a:cubicBezTo>
                  <a:pt x="1508590" y="1573147"/>
                  <a:pt x="1301768" y="1527984"/>
                  <a:pt x="1168099" y="1535289"/>
                </a:cubicBezTo>
                <a:cubicBezTo>
                  <a:pt x="1034430" y="1542594"/>
                  <a:pt x="716504" y="1506659"/>
                  <a:pt x="595501" y="1535289"/>
                </a:cubicBezTo>
                <a:cubicBezTo>
                  <a:pt x="474498" y="1563919"/>
                  <a:pt x="226468" y="1477202"/>
                  <a:pt x="0" y="1535289"/>
                </a:cubicBezTo>
                <a:cubicBezTo>
                  <a:pt x="-13958" y="1315977"/>
                  <a:pt x="41888" y="1118217"/>
                  <a:pt x="0" y="992820"/>
                </a:cubicBezTo>
                <a:cubicBezTo>
                  <a:pt x="-41888" y="867423"/>
                  <a:pt x="60923" y="649458"/>
                  <a:pt x="0" y="481057"/>
                </a:cubicBezTo>
                <a:cubicBezTo>
                  <a:pt x="-60923" y="312656"/>
                  <a:pt x="46301" y="184441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9E0EA0-22B6-6CAC-0D75-A5271DA8D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27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Congenial" panose="02000503040000020004" pitchFamily="2" charset="0"/>
              </a:rPr>
              <a:t>Hypotheses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117C30-41D4-BF24-E506-8EE9F42FE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594" y="573437"/>
            <a:ext cx="10515600" cy="3095452"/>
          </a:xfrm>
        </p:spPr>
        <p:txBody>
          <a:bodyPr>
            <a:normAutofit/>
          </a:bodyPr>
          <a:lstStyle/>
          <a:p>
            <a:pPr marL="0" indent="0">
              <a:buClr>
                <a:schemeClr val="accent2"/>
              </a:buClr>
              <a:buNone/>
            </a:pPr>
            <a:r>
              <a:rPr lang="en-US" i="1" dirty="0">
                <a:latin typeface="Congenial" panose="02000503040000020004" pitchFamily="2" charset="0"/>
              </a:rPr>
              <a:t>O(n </a:t>
            </a:r>
            <a:r>
              <a:rPr lang="en-US" dirty="0">
                <a:latin typeface="Congenial" panose="02000503040000020004" pitchFamily="2" charset="0"/>
              </a:rPr>
              <a:t>lg</a:t>
            </a:r>
            <a:r>
              <a:rPr lang="en-US" i="1" dirty="0">
                <a:latin typeface="Congenial" panose="02000503040000020004" pitchFamily="2" charset="0"/>
              </a:rPr>
              <a:t> n) </a:t>
            </a:r>
            <a:r>
              <a:rPr lang="en-US" dirty="0">
                <a:latin typeface="Congenial" panose="02000503040000020004" pitchFamily="2" charset="0"/>
              </a:rPr>
              <a:t>static strategy from El Ouali et al.:</a:t>
            </a:r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ongenial" panose="02000503040000020004" pitchFamily="2" charset="0"/>
              </a:rPr>
              <a:t>Choose </a:t>
            </a:r>
            <a:r>
              <a:rPr lang="en-US" b="1" dirty="0">
                <a:latin typeface="Congenial" panose="02000503040000020004" pitchFamily="2" charset="0"/>
              </a:rPr>
              <a:t>28</a:t>
            </a:r>
            <a:r>
              <a:rPr lang="en-US" b="1" i="1" dirty="0">
                <a:latin typeface="Congenial" panose="02000503040000020004" pitchFamily="2" charset="0"/>
              </a:rPr>
              <a:t>n </a:t>
            </a:r>
            <a:r>
              <a:rPr lang="en-US" b="1" dirty="0">
                <a:latin typeface="Congenial" panose="02000503040000020004" pitchFamily="2" charset="0"/>
              </a:rPr>
              <a:t>lg</a:t>
            </a:r>
            <a:r>
              <a:rPr lang="en-US" b="1" i="1" dirty="0">
                <a:latin typeface="Congenial" panose="02000503040000020004" pitchFamily="2" charset="0"/>
              </a:rPr>
              <a:t> n </a:t>
            </a:r>
            <a:r>
              <a:rPr lang="en-US" dirty="0">
                <a:latin typeface="Congenial" panose="02000503040000020004" pitchFamily="2" charset="0"/>
              </a:rPr>
              <a:t>uniformly random permutations</a:t>
            </a:r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ongenial" panose="02000503040000020004" pitchFamily="2" charset="0"/>
              </a:rPr>
              <a:t>With positive probability there’s a unique compatible answer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420BB3-1037-CFAB-783A-9EAC0258F5D1}"/>
              </a:ext>
            </a:extLst>
          </p:cNvPr>
          <p:cNvSpPr txBox="1"/>
          <p:nvPr/>
        </p:nvSpPr>
        <p:spPr>
          <a:xfrm>
            <a:off x="587022" y="4267200"/>
            <a:ext cx="115033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ngenial" panose="02000503040000020004" pitchFamily="2" charset="0"/>
              </a:rPr>
              <a:t>Observation</a:t>
            </a:r>
            <a:r>
              <a:rPr lang="en-US" sz="2800" dirty="0">
                <a:latin typeface="Congenial" panose="02000503040000020004" pitchFamily="2" charset="0"/>
              </a:rPr>
              <a:t>: People on TikTok seem to play by very “local” moves, but the known good strategies are very global</a:t>
            </a:r>
          </a:p>
          <a:p>
            <a:endParaRPr lang="en-US" sz="2800" dirty="0">
              <a:latin typeface="Congenial" panose="02000503040000020004" pitchFamily="2" charset="0"/>
            </a:endParaRP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ongenial" panose="02000503040000020004" pitchFamily="2" charset="0"/>
              </a:rPr>
              <a:t>Hypothesis 1</a:t>
            </a:r>
            <a:r>
              <a:rPr lang="en-US" sz="2800" dirty="0">
                <a:latin typeface="Congenial" panose="02000503040000020004" pitchFamily="2" charset="0"/>
              </a:rPr>
              <a:t>: Playing locally is worse</a:t>
            </a:r>
          </a:p>
        </p:txBody>
      </p:sp>
    </p:spTree>
    <p:extLst>
      <p:ext uri="{BB962C8B-B14F-4D97-AF65-F5344CB8AC3E}">
        <p14:creationId xmlns:p14="http://schemas.microsoft.com/office/powerpoint/2010/main" val="3405193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9A44E-E879-B173-FD2C-FA94A81BB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11C361E-B74C-BB27-DE67-C8B57BC81B18}"/>
              </a:ext>
            </a:extLst>
          </p:cNvPr>
          <p:cNvSpPr/>
          <p:nvPr/>
        </p:nvSpPr>
        <p:spPr>
          <a:xfrm>
            <a:off x="1047045" y="2274710"/>
            <a:ext cx="10306755" cy="1535289"/>
          </a:xfrm>
          <a:custGeom>
            <a:avLst/>
            <a:gdLst>
              <a:gd name="csX0" fmla="*/ 0 w 10306755"/>
              <a:gd name="csY0" fmla="*/ 0 h 1535289"/>
              <a:gd name="csX1" fmla="*/ 572598 w 10306755"/>
              <a:gd name="csY1" fmla="*/ 0 h 1535289"/>
              <a:gd name="csX2" fmla="*/ 1042127 w 10306755"/>
              <a:gd name="csY2" fmla="*/ 0 h 1535289"/>
              <a:gd name="csX3" fmla="*/ 1511657 w 10306755"/>
              <a:gd name="csY3" fmla="*/ 0 h 1535289"/>
              <a:gd name="csX4" fmla="*/ 2084255 w 10306755"/>
              <a:gd name="csY4" fmla="*/ 0 h 1535289"/>
              <a:gd name="csX5" fmla="*/ 2759920 w 10306755"/>
              <a:gd name="csY5" fmla="*/ 0 h 1535289"/>
              <a:gd name="csX6" fmla="*/ 3435585 w 10306755"/>
              <a:gd name="csY6" fmla="*/ 0 h 1535289"/>
              <a:gd name="csX7" fmla="*/ 4111250 w 10306755"/>
              <a:gd name="csY7" fmla="*/ 0 h 1535289"/>
              <a:gd name="csX8" fmla="*/ 4889983 w 10306755"/>
              <a:gd name="csY8" fmla="*/ 0 h 1535289"/>
              <a:gd name="csX9" fmla="*/ 5462580 w 10306755"/>
              <a:gd name="csY9" fmla="*/ 0 h 1535289"/>
              <a:gd name="csX10" fmla="*/ 6138245 w 10306755"/>
              <a:gd name="csY10" fmla="*/ 0 h 1535289"/>
              <a:gd name="csX11" fmla="*/ 6710843 w 10306755"/>
              <a:gd name="csY11" fmla="*/ 0 h 1535289"/>
              <a:gd name="csX12" fmla="*/ 7283440 w 10306755"/>
              <a:gd name="csY12" fmla="*/ 0 h 1535289"/>
              <a:gd name="csX13" fmla="*/ 7856038 w 10306755"/>
              <a:gd name="csY13" fmla="*/ 0 h 1535289"/>
              <a:gd name="csX14" fmla="*/ 8119433 w 10306755"/>
              <a:gd name="csY14" fmla="*/ 0 h 1535289"/>
              <a:gd name="csX15" fmla="*/ 8795098 w 10306755"/>
              <a:gd name="csY15" fmla="*/ 0 h 1535289"/>
              <a:gd name="csX16" fmla="*/ 9058492 w 10306755"/>
              <a:gd name="csY16" fmla="*/ 0 h 1535289"/>
              <a:gd name="csX17" fmla="*/ 9631090 w 10306755"/>
              <a:gd name="csY17" fmla="*/ 0 h 1535289"/>
              <a:gd name="csX18" fmla="*/ 10306755 w 10306755"/>
              <a:gd name="csY18" fmla="*/ 0 h 1535289"/>
              <a:gd name="csX19" fmla="*/ 10306755 w 10306755"/>
              <a:gd name="csY19" fmla="*/ 542469 h 1535289"/>
              <a:gd name="csX20" fmla="*/ 10306755 w 10306755"/>
              <a:gd name="csY20" fmla="*/ 1008173 h 1535289"/>
              <a:gd name="csX21" fmla="*/ 10306755 w 10306755"/>
              <a:gd name="csY21" fmla="*/ 1535289 h 1535289"/>
              <a:gd name="csX22" fmla="*/ 9940293 w 10306755"/>
              <a:gd name="csY22" fmla="*/ 1535289 h 1535289"/>
              <a:gd name="csX23" fmla="*/ 9573830 w 10306755"/>
              <a:gd name="csY23" fmla="*/ 1535289 h 1535289"/>
              <a:gd name="csX24" fmla="*/ 8795098 w 10306755"/>
              <a:gd name="csY24" fmla="*/ 1535289 h 1535289"/>
              <a:gd name="csX25" fmla="*/ 8016365 w 10306755"/>
              <a:gd name="csY25" fmla="*/ 1535289 h 1535289"/>
              <a:gd name="csX26" fmla="*/ 7443768 w 10306755"/>
              <a:gd name="csY26" fmla="*/ 1535289 h 1535289"/>
              <a:gd name="csX27" fmla="*/ 6665035 w 10306755"/>
              <a:gd name="csY27" fmla="*/ 1535289 h 1535289"/>
              <a:gd name="csX28" fmla="*/ 6092437 w 10306755"/>
              <a:gd name="csY28" fmla="*/ 1535289 h 1535289"/>
              <a:gd name="csX29" fmla="*/ 5416772 w 10306755"/>
              <a:gd name="csY29" fmla="*/ 1535289 h 1535289"/>
              <a:gd name="csX30" fmla="*/ 5153378 w 10306755"/>
              <a:gd name="csY30" fmla="*/ 1535289 h 1535289"/>
              <a:gd name="csX31" fmla="*/ 4374645 w 10306755"/>
              <a:gd name="csY31" fmla="*/ 1535289 h 1535289"/>
              <a:gd name="csX32" fmla="*/ 3905115 w 10306755"/>
              <a:gd name="csY32" fmla="*/ 1535289 h 1535289"/>
              <a:gd name="csX33" fmla="*/ 3229450 w 10306755"/>
              <a:gd name="csY33" fmla="*/ 1535289 h 1535289"/>
              <a:gd name="csX34" fmla="*/ 2966055 w 10306755"/>
              <a:gd name="csY34" fmla="*/ 1535289 h 1535289"/>
              <a:gd name="csX35" fmla="*/ 2187322 w 10306755"/>
              <a:gd name="csY35" fmla="*/ 1535289 h 1535289"/>
              <a:gd name="csX36" fmla="*/ 1717792 w 10306755"/>
              <a:gd name="csY36" fmla="*/ 1535289 h 1535289"/>
              <a:gd name="csX37" fmla="*/ 1145195 w 10306755"/>
              <a:gd name="csY37" fmla="*/ 1535289 h 1535289"/>
              <a:gd name="csX38" fmla="*/ 778733 w 10306755"/>
              <a:gd name="csY38" fmla="*/ 1535289 h 1535289"/>
              <a:gd name="csX39" fmla="*/ 0 w 10306755"/>
              <a:gd name="csY39" fmla="*/ 1535289 h 1535289"/>
              <a:gd name="csX40" fmla="*/ 0 w 10306755"/>
              <a:gd name="csY40" fmla="*/ 992820 h 1535289"/>
              <a:gd name="csX41" fmla="*/ 0 w 10306755"/>
              <a:gd name="csY41" fmla="*/ 481057 h 1535289"/>
              <a:gd name="csX42" fmla="*/ 0 w 10306755"/>
              <a:gd name="csY42" fmla="*/ 0 h 15352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0306755" h="1535289" fill="none" extrusionOk="0">
                <a:moveTo>
                  <a:pt x="0" y="0"/>
                </a:moveTo>
                <a:cubicBezTo>
                  <a:pt x="247675" y="-50048"/>
                  <a:pt x="366383" y="62030"/>
                  <a:pt x="572598" y="0"/>
                </a:cubicBezTo>
                <a:cubicBezTo>
                  <a:pt x="778813" y="-62030"/>
                  <a:pt x="819871" y="1499"/>
                  <a:pt x="1042127" y="0"/>
                </a:cubicBezTo>
                <a:cubicBezTo>
                  <a:pt x="1264383" y="-1499"/>
                  <a:pt x="1410684" y="14845"/>
                  <a:pt x="1511657" y="0"/>
                </a:cubicBezTo>
                <a:cubicBezTo>
                  <a:pt x="1612630" y="-14845"/>
                  <a:pt x="1821107" y="64664"/>
                  <a:pt x="2084255" y="0"/>
                </a:cubicBezTo>
                <a:cubicBezTo>
                  <a:pt x="2347403" y="-64664"/>
                  <a:pt x="2578383" y="38524"/>
                  <a:pt x="2759920" y="0"/>
                </a:cubicBezTo>
                <a:cubicBezTo>
                  <a:pt x="2941458" y="-38524"/>
                  <a:pt x="3157411" y="50704"/>
                  <a:pt x="3435585" y="0"/>
                </a:cubicBezTo>
                <a:cubicBezTo>
                  <a:pt x="3713760" y="-50704"/>
                  <a:pt x="3825078" y="46766"/>
                  <a:pt x="4111250" y="0"/>
                </a:cubicBezTo>
                <a:cubicBezTo>
                  <a:pt x="4397422" y="-46766"/>
                  <a:pt x="4670744" y="49153"/>
                  <a:pt x="4889983" y="0"/>
                </a:cubicBezTo>
                <a:cubicBezTo>
                  <a:pt x="5109222" y="-49153"/>
                  <a:pt x="5304764" y="58024"/>
                  <a:pt x="5462580" y="0"/>
                </a:cubicBezTo>
                <a:cubicBezTo>
                  <a:pt x="5620396" y="-58024"/>
                  <a:pt x="5829959" y="50336"/>
                  <a:pt x="6138245" y="0"/>
                </a:cubicBezTo>
                <a:cubicBezTo>
                  <a:pt x="6446532" y="-50336"/>
                  <a:pt x="6464972" y="53368"/>
                  <a:pt x="6710843" y="0"/>
                </a:cubicBezTo>
                <a:cubicBezTo>
                  <a:pt x="6956714" y="-53368"/>
                  <a:pt x="7089753" y="55703"/>
                  <a:pt x="7283440" y="0"/>
                </a:cubicBezTo>
                <a:cubicBezTo>
                  <a:pt x="7477127" y="-55703"/>
                  <a:pt x="7615274" y="3363"/>
                  <a:pt x="7856038" y="0"/>
                </a:cubicBezTo>
                <a:cubicBezTo>
                  <a:pt x="8096802" y="-3363"/>
                  <a:pt x="8017375" y="19123"/>
                  <a:pt x="8119433" y="0"/>
                </a:cubicBezTo>
                <a:cubicBezTo>
                  <a:pt x="8221492" y="-19123"/>
                  <a:pt x="8479766" y="25096"/>
                  <a:pt x="8795098" y="0"/>
                </a:cubicBezTo>
                <a:cubicBezTo>
                  <a:pt x="9110430" y="-25096"/>
                  <a:pt x="8946621" y="15179"/>
                  <a:pt x="9058492" y="0"/>
                </a:cubicBezTo>
                <a:cubicBezTo>
                  <a:pt x="9170363" y="-15179"/>
                  <a:pt x="9387507" y="60839"/>
                  <a:pt x="9631090" y="0"/>
                </a:cubicBezTo>
                <a:cubicBezTo>
                  <a:pt x="9874673" y="-60839"/>
                  <a:pt x="10141449" y="71194"/>
                  <a:pt x="10306755" y="0"/>
                </a:cubicBezTo>
                <a:cubicBezTo>
                  <a:pt x="10362341" y="120365"/>
                  <a:pt x="10283780" y="370031"/>
                  <a:pt x="10306755" y="542469"/>
                </a:cubicBezTo>
                <a:cubicBezTo>
                  <a:pt x="10329730" y="714907"/>
                  <a:pt x="10259462" y="889135"/>
                  <a:pt x="10306755" y="1008173"/>
                </a:cubicBezTo>
                <a:cubicBezTo>
                  <a:pt x="10354048" y="1127211"/>
                  <a:pt x="10276060" y="1359384"/>
                  <a:pt x="10306755" y="1535289"/>
                </a:cubicBezTo>
                <a:cubicBezTo>
                  <a:pt x="10134227" y="1538370"/>
                  <a:pt x="10045087" y="1502222"/>
                  <a:pt x="9940293" y="1535289"/>
                </a:cubicBezTo>
                <a:cubicBezTo>
                  <a:pt x="9835499" y="1568356"/>
                  <a:pt x="9687390" y="1516897"/>
                  <a:pt x="9573830" y="1535289"/>
                </a:cubicBezTo>
                <a:cubicBezTo>
                  <a:pt x="9460270" y="1553681"/>
                  <a:pt x="9115996" y="1519948"/>
                  <a:pt x="8795098" y="1535289"/>
                </a:cubicBezTo>
                <a:cubicBezTo>
                  <a:pt x="8474200" y="1550630"/>
                  <a:pt x="8281525" y="1484469"/>
                  <a:pt x="8016365" y="1535289"/>
                </a:cubicBezTo>
                <a:cubicBezTo>
                  <a:pt x="7751205" y="1586109"/>
                  <a:pt x="7727184" y="1480580"/>
                  <a:pt x="7443768" y="1535289"/>
                </a:cubicBezTo>
                <a:cubicBezTo>
                  <a:pt x="7160352" y="1589998"/>
                  <a:pt x="6996845" y="1443645"/>
                  <a:pt x="6665035" y="1535289"/>
                </a:cubicBezTo>
                <a:cubicBezTo>
                  <a:pt x="6333225" y="1626933"/>
                  <a:pt x="6338271" y="1486552"/>
                  <a:pt x="6092437" y="1535289"/>
                </a:cubicBezTo>
                <a:cubicBezTo>
                  <a:pt x="5846603" y="1584026"/>
                  <a:pt x="5671637" y="1529789"/>
                  <a:pt x="5416772" y="1535289"/>
                </a:cubicBezTo>
                <a:cubicBezTo>
                  <a:pt x="5161908" y="1540789"/>
                  <a:pt x="5211176" y="1518866"/>
                  <a:pt x="5153378" y="1535289"/>
                </a:cubicBezTo>
                <a:cubicBezTo>
                  <a:pt x="5095580" y="1551712"/>
                  <a:pt x="4565424" y="1455872"/>
                  <a:pt x="4374645" y="1535289"/>
                </a:cubicBezTo>
                <a:cubicBezTo>
                  <a:pt x="4183866" y="1614706"/>
                  <a:pt x="4076955" y="1487887"/>
                  <a:pt x="3905115" y="1535289"/>
                </a:cubicBezTo>
                <a:cubicBezTo>
                  <a:pt x="3733275" y="1582691"/>
                  <a:pt x="3428813" y="1496033"/>
                  <a:pt x="3229450" y="1535289"/>
                </a:cubicBezTo>
                <a:cubicBezTo>
                  <a:pt x="3030088" y="1574545"/>
                  <a:pt x="3069218" y="1525401"/>
                  <a:pt x="2966055" y="1535289"/>
                </a:cubicBezTo>
                <a:cubicBezTo>
                  <a:pt x="2862892" y="1545177"/>
                  <a:pt x="2419405" y="1490992"/>
                  <a:pt x="2187322" y="1535289"/>
                </a:cubicBezTo>
                <a:cubicBezTo>
                  <a:pt x="1955239" y="1579586"/>
                  <a:pt x="1940015" y="1533984"/>
                  <a:pt x="1717792" y="1535289"/>
                </a:cubicBezTo>
                <a:cubicBezTo>
                  <a:pt x="1495569" y="1536594"/>
                  <a:pt x="1410509" y="1483758"/>
                  <a:pt x="1145195" y="1535289"/>
                </a:cubicBezTo>
                <a:cubicBezTo>
                  <a:pt x="879881" y="1586820"/>
                  <a:pt x="942102" y="1520460"/>
                  <a:pt x="778733" y="1535289"/>
                </a:cubicBezTo>
                <a:cubicBezTo>
                  <a:pt x="615364" y="1550118"/>
                  <a:pt x="353719" y="1455412"/>
                  <a:pt x="0" y="1535289"/>
                </a:cubicBezTo>
                <a:cubicBezTo>
                  <a:pt x="-53788" y="1349557"/>
                  <a:pt x="14591" y="1117048"/>
                  <a:pt x="0" y="992820"/>
                </a:cubicBezTo>
                <a:cubicBezTo>
                  <a:pt x="-14591" y="868592"/>
                  <a:pt x="1075" y="670348"/>
                  <a:pt x="0" y="481057"/>
                </a:cubicBezTo>
                <a:cubicBezTo>
                  <a:pt x="-1075" y="291766"/>
                  <a:pt x="40367" y="180504"/>
                  <a:pt x="0" y="0"/>
                </a:cubicBezTo>
                <a:close/>
              </a:path>
              <a:path w="10306755" h="1535289" stroke="0" extrusionOk="0">
                <a:moveTo>
                  <a:pt x="0" y="0"/>
                </a:moveTo>
                <a:cubicBezTo>
                  <a:pt x="104671" y="-37626"/>
                  <a:pt x="240237" y="18232"/>
                  <a:pt x="469530" y="0"/>
                </a:cubicBezTo>
                <a:cubicBezTo>
                  <a:pt x="698823" y="-18232"/>
                  <a:pt x="621884" y="17478"/>
                  <a:pt x="732925" y="0"/>
                </a:cubicBezTo>
                <a:cubicBezTo>
                  <a:pt x="843966" y="-17478"/>
                  <a:pt x="1155520" y="394"/>
                  <a:pt x="1511657" y="0"/>
                </a:cubicBezTo>
                <a:cubicBezTo>
                  <a:pt x="1867794" y="-394"/>
                  <a:pt x="1784303" y="40873"/>
                  <a:pt x="1981187" y="0"/>
                </a:cubicBezTo>
                <a:cubicBezTo>
                  <a:pt x="2178071" y="-40873"/>
                  <a:pt x="2217612" y="39423"/>
                  <a:pt x="2450717" y="0"/>
                </a:cubicBezTo>
                <a:cubicBezTo>
                  <a:pt x="2683822" y="-39423"/>
                  <a:pt x="3038398" y="17500"/>
                  <a:pt x="3229450" y="0"/>
                </a:cubicBezTo>
                <a:cubicBezTo>
                  <a:pt x="3420502" y="-17500"/>
                  <a:pt x="3478124" y="31150"/>
                  <a:pt x="3595912" y="0"/>
                </a:cubicBezTo>
                <a:cubicBezTo>
                  <a:pt x="3713700" y="-31150"/>
                  <a:pt x="4072089" y="85943"/>
                  <a:pt x="4374645" y="0"/>
                </a:cubicBezTo>
                <a:cubicBezTo>
                  <a:pt x="4677201" y="-85943"/>
                  <a:pt x="4791957" y="42743"/>
                  <a:pt x="5153377" y="0"/>
                </a:cubicBezTo>
                <a:cubicBezTo>
                  <a:pt x="5514797" y="-42743"/>
                  <a:pt x="5488379" y="9450"/>
                  <a:pt x="5725975" y="0"/>
                </a:cubicBezTo>
                <a:cubicBezTo>
                  <a:pt x="5963571" y="-9450"/>
                  <a:pt x="6288591" y="24492"/>
                  <a:pt x="6504708" y="0"/>
                </a:cubicBezTo>
                <a:cubicBezTo>
                  <a:pt x="6720825" y="-24492"/>
                  <a:pt x="6776604" y="19580"/>
                  <a:pt x="6974238" y="0"/>
                </a:cubicBezTo>
                <a:cubicBezTo>
                  <a:pt x="7171872" y="-19580"/>
                  <a:pt x="7216517" y="40172"/>
                  <a:pt x="7443768" y="0"/>
                </a:cubicBezTo>
                <a:cubicBezTo>
                  <a:pt x="7671019" y="-40172"/>
                  <a:pt x="7931339" y="31316"/>
                  <a:pt x="8119433" y="0"/>
                </a:cubicBezTo>
                <a:cubicBezTo>
                  <a:pt x="8307527" y="-31316"/>
                  <a:pt x="8357137" y="49085"/>
                  <a:pt x="8588963" y="0"/>
                </a:cubicBezTo>
                <a:cubicBezTo>
                  <a:pt x="8820789" y="-49085"/>
                  <a:pt x="9144490" y="40923"/>
                  <a:pt x="9367695" y="0"/>
                </a:cubicBezTo>
                <a:cubicBezTo>
                  <a:pt x="9590900" y="-40923"/>
                  <a:pt x="9876328" y="70398"/>
                  <a:pt x="10306755" y="0"/>
                </a:cubicBezTo>
                <a:cubicBezTo>
                  <a:pt x="10352084" y="140824"/>
                  <a:pt x="10277271" y="337700"/>
                  <a:pt x="10306755" y="511763"/>
                </a:cubicBezTo>
                <a:cubicBezTo>
                  <a:pt x="10336239" y="685826"/>
                  <a:pt x="10266346" y="879464"/>
                  <a:pt x="10306755" y="1038879"/>
                </a:cubicBezTo>
                <a:cubicBezTo>
                  <a:pt x="10347164" y="1198294"/>
                  <a:pt x="10305880" y="1341859"/>
                  <a:pt x="10306755" y="1535289"/>
                </a:cubicBezTo>
                <a:cubicBezTo>
                  <a:pt x="10206598" y="1541109"/>
                  <a:pt x="10119980" y="1509206"/>
                  <a:pt x="9940293" y="1535289"/>
                </a:cubicBezTo>
                <a:cubicBezTo>
                  <a:pt x="9760606" y="1561372"/>
                  <a:pt x="9586050" y="1495070"/>
                  <a:pt x="9367695" y="1535289"/>
                </a:cubicBezTo>
                <a:cubicBezTo>
                  <a:pt x="9149340" y="1575508"/>
                  <a:pt x="9099740" y="1512770"/>
                  <a:pt x="9001233" y="1535289"/>
                </a:cubicBezTo>
                <a:cubicBezTo>
                  <a:pt x="8902726" y="1557808"/>
                  <a:pt x="8707992" y="1507443"/>
                  <a:pt x="8428635" y="1535289"/>
                </a:cubicBezTo>
                <a:cubicBezTo>
                  <a:pt x="8149278" y="1563135"/>
                  <a:pt x="8262839" y="1517002"/>
                  <a:pt x="8165240" y="1535289"/>
                </a:cubicBezTo>
                <a:cubicBezTo>
                  <a:pt x="8067641" y="1553576"/>
                  <a:pt x="7984756" y="1504383"/>
                  <a:pt x="7901846" y="1535289"/>
                </a:cubicBezTo>
                <a:cubicBezTo>
                  <a:pt x="7818936" y="1566195"/>
                  <a:pt x="7516661" y="1528563"/>
                  <a:pt x="7329248" y="1535289"/>
                </a:cubicBezTo>
                <a:cubicBezTo>
                  <a:pt x="7141835" y="1542015"/>
                  <a:pt x="7088955" y="1509311"/>
                  <a:pt x="6962786" y="1535289"/>
                </a:cubicBezTo>
                <a:cubicBezTo>
                  <a:pt x="6836617" y="1561267"/>
                  <a:pt x="6546984" y="1483934"/>
                  <a:pt x="6287121" y="1535289"/>
                </a:cubicBezTo>
                <a:cubicBezTo>
                  <a:pt x="6027258" y="1586644"/>
                  <a:pt x="6035187" y="1521765"/>
                  <a:pt x="5920658" y="1535289"/>
                </a:cubicBezTo>
                <a:cubicBezTo>
                  <a:pt x="5806129" y="1548813"/>
                  <a:pt x="5559566" y="1482454"/>
                  <a:pt x="5244993" y="1535289"/>
                </a:cubicBezTo>
                <a:cubicBezTo>
                  <a:pt x="4930420" y="1588124"/>
                  <a:pt x="5067413" y="1526526"/>
                  <a:pt x="4981598" y="1535289"/>
                </a:cubicBezTo>
                <a:cubicBezTo>
                  <a:pt x="4895783" y="1544052"/>
                  <a:pt x="4467590" y="1523547"/>
                  <a:pt x="4305933" y="1535289"/>
                </a:cubicBezTo>
                <a:cubicBezTo>
                  <a:pt x="4144277" y="1547031"/>
                  <a:pt x="4045298" y="1502837"/>
                  <a:pt x="3939471" y="1535289"/>
                </a:cubicBezTo>
                <a:cubicBezTo>
                  <a:pt x="3833644" y="1567741"/>
                  <a:pt x="3737751" y="1504020"/>
                  <a:pt x="3676076" y="1535289"/>
                </a:cubicBezTo>
                <a:cubicBezTo>
                  <a:pt x="3614402" y="1566558"/>
                  <a:pt x="3406121" y="1533644"/>
                  <a:pt x="3309614" y="1535289"/>
                </a:cubicBezTo>
                <a:cubicBezTo>
                  <a:pt x="3213107" y="1536934"/>
                  <a:pt x="2968049" y="1503025"/>
                  <a:pt x="2633949" y="1535289"/>
                </a:cubicBezTo>
                <a:cubicBezTo>
                  <a:pt x="2299850" y="1567553"/>
                  <a:pt x="2386894" y="1508948"/>
                  <a:pt x="2267486" y="1535289"/>
                </a:cubicBezTo>
                <a:cubicBezTo>
                  <a:pt x="2148078" y="1561630"/>
                  <a:pt x="2117099" y="1520371"/>
                  <a:pt x="2004091" y="1535289"/>
                </a:cubicBezTo>
                <a:cubicBezTo>
                  <a:pt x="1891084" y="1550207"/>
                  <a:pt x="1766668" y="1497431"/>
                  <a:pt x="1637629" y="1535289"/>
                </a:cubicBezTo>
                <a:cubicBezTo>
                  <a:pt x="1508590" y="1573147"/>
                  <a:pt x="1301768" y="1527984"/>
                  <a:pt x="1168099" y="1535289"/>
                </a:cubicBezTo>
                <a:cubicBezTo>
                  <a:pt x="1034430" y="1542594"/>
                  <a:pt x="716504" y="1506659"/>
                  <a:pt x="595501" y="1535289"/>
                </a:cubicBezTo>
                <a:cubicBezTo>
                  <a:pt x="474498" y="1563919"/>
                  <a:pt x="226468" y="1477202"/>
                  <a:pt x="0" y="1535289"/>
                </a:cubicBezTo>
                <a:cubicBezTo>
                  <a:pt x="-13958" y="1315977"/>
                  <a:pt x="41888" y="1118217"/>
                  <a:pt x="0" y="992820"/>
                </a:cubicBezTo>
                <a:cubicBezTo>
                  <a:pt x="-41888" y="867423"/>
                  <a:pt x="60923" y="649458"/>
                  <a:pt x="0" y="481057"/>
                </a:cubicBezTo>
                <a:cubicBezTo>
                  <a:pt x="-60923" y="312656"/>
                  <a:pt x="46301" y="184441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25CAFB-82E9-0C4F-383E-2ED866AE4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27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Congenial" panose="02000503040000020004" pitchFamily="2" charset="0"/>
              </a:rPr>
              <a:t>Hypotheses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C98B5C-745B-D851-F089-FEC2918FB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594" y="573437"/>
            <a:ext cx="10515600" cy="3095452"/>
          </a:xfrm>
        </p:spPr>
        <p:txBody>
          <a:bodyPr>
            <a:normAutofit/>
          </a:bodyPr>
          <a:lstStyle/>
          <a:p>
            <a:pPr marL="0" indent="0">
              <a:buClr>
                <a:schemeClr val="accent2"/>
              </a:buClr>
              <a:buNone/>
            </a:pPr>
            <a:r>
              <a:rPr lang="en-US" i="1" dirty="0">
                <a:latin typeface="Congenial" panose="02000503040000020004" pitchFamily="2" charset="0"/>
              </a:rPr>
              <a:t>O(n </a:t>
            </a:r>
            <a:r>
              <a:rPr lang="en-US" dirty="0">
                <a:latin typeface="Congenial" panose="02000503040000020004" pitchFamily="2" charset="0"/>
              </a:rPr>
              <a:t>lg</a:t>
            </a:r>
            <a:r>
              <a:rPr lang="en-US" i="1" dirty="0">
                <a:latin typeface="Congenial" panose="02000503040000020004" pitchFamily="2" charset="0"/>
              </a:rPr>
              <a:t> n) </a:t>
            </a:r>
            <a:r>
              <a:rPr lang="en-US" dirty="0">
                <a:latin typeface="Congenial" panose="02000503040000020004" pitchFamily="2" charset="0"/>
              </a:rPr>
              <a:t>static strategy from El Ouali et al.:</a:t>
            </a:r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ongenial" panose="02000503040000020004" pitchFamily="2" charset="0"/>
              </a:rPr>
              <a:t>Choose </a:t>
            </a:r>
            <a:r>
              <a:rPr lang="en-US" b="1" dirty="0">
                <a:latin typeface="Congenial" panose="02000503040000020004" pitchFamily="2" charset="0"/>
              </a:rPr>
              <a:t>28</a:t>
            </a:r>
            <a:r>
              <a:rPr lang="en-US" b="1" i="1" dirty="0">
                <a:latin typeface="Congenial" panose="02000503040000020004" pitchFamily="2" charset="0"/>
              </a:rPr>
              <a:t>n </a:t>
            </a:r>
            <a:r>
              <a:rPr lang="en-US" b="1" dirty="0">
                <a:latin typeface="Congenial" panose="02000503040000020004" pitchFamily="2" charset="0"/>
              </a:rPr>
              <a:t>lg</a:t>
            </a:r>
            <a:r>
              <a:rPr lang="en-US" b="1" i="1" dirty="0">
                <a:latin typeface="Congenial" panose="02000503040000020004" pitchFamily="2" charset="0"/>
              </a:rPr>
              <a:t> n </a:t>
            </a:r>
            <a:r>
              <a:rPr lang="en-US" dirty="0">
                <a:latin typeface="Congenial" panose="02000503040000020004" pitchFamily="2" charset="0"/>
              </a:rPr>
              <a:t>uniformly random permutations</a:t>
            </a:r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ongenial" panose="02000503040000020004" pitchFamily="2" charset="0"/>
              </a:rPr>
              <a:t>With positive probability there’s a unique compatible answer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655093-4025-7DE1-5909-A24EE19ACC1F}"/>
              </a:ext>
            </a:extLst>
          </p:cNvPr>
          <p:cNvSpPr txBox="1"/>
          <p:nvPr/>
        </p:nvSpPr>
        <p:spPr>
          <a:xfrm>
            <a:off x="587022" y="4267200"/>
            <a:ext cx="115033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ngenial" panose="02000503040000020004" pitchFamily="2" charset="0"/>
              </a:rPr>
              <a:t>Observation</a:t>
            </a:r>
            <a:r>
              <a:rPr lang="en-US" sz="2800" dirty="0">
                <a:latin typeface="Congenial" panose="02000503040000020004" pitchFamily="2" charset="0"/>
              </a:rPr>
              <a:t>: People on TikTok seem to play by very “local” moves, but the known good strategies are very global</a:t>
            </a:r>
          </a:p>
          <a:p>
            <a:endParaRPr lang="en-US" sz="2800" dirty="0">
              <a:latin typeface="Congenial" panose="02000503040000020004" pitchFamily="2" charset="0"/>
            </a:endParaRP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Congenial" panose="02000503040000020004" pitchFamily="2" charset="0"/>
              </a:rPr>
              <a:t>Hypothesis 1</a:t>
            </a:r>
            <a:r>
              <a:rPr lang="en-US" sz="2800" dirty="0">
                <a:latin typeface="Congenial" panose="02000503040000020004" pitchFamily="2" charset="0"/>
              </a:rPr>
              <a:t>: Playing locally is worse</a:t>
            </a:r>
          </a:p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Hypothesis 2</a:t>
            </a:r>
            <a:r>
              <a:rPr lang="en-US" sz="2800" dirty="0">
                <a:latin typeface="Congenial" panose="02000503040000020004" pitchFamily="2" charset="0"/>
              </a:rPr>
              <a:t>: Playing locally is “easier”</a:t>
            </a:r>
          </a:p>
        </p:txBody>
      </p:sp>
    </p:spTree>
    <p:extLst>
      <p:ext uri="{BB962C8B-B14F-4D97-AF65-F5344CB8AC3E}">
        <p14:creationId xmlns:p14="http://schemas.microsoft.com/office/powerpoint/2010/main" val="1371692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13026-7E38-DF63-0AAB-FEC81D4AC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B252F-829D-D0B7-DCF4-A2E7C81A3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56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Congenial" panose="02000503040000020004" pitchFamily="2" charset="0"/>
              </a:rPr>
              <a:t>Locality</a:t>
            </a:r>
            <a:r>
              <a:rPr lang="en-US" sz="6000" dirty="0"/>
              <a:t>	</a:t>
            </a:r>
          </a:p>
        </p:txBody>
      </p:sp>
      <p:sp>
        <p:nvSpPr>
          <p:cNvPr id="4" name="Can 3">
            <a:extLst>
              <a:ext uri="{FF2B5EF4-FFF2-40B4-BE49-F238E27FC236}">
                <a16:creationId xmlns:a16="http://schemas.microsoft.com/office/drawing/2014/main" id="{1695B6F2-E855-C460-F462-41A876981382}"/>
              </a:ext>
            </a:extLst>
          </p:cNvPr>
          <p:cNvSpPr/>
          <p:nvPr/>
        </p:nvSpPr>
        <p:spPr>
          <a:xfrm>
            <a:off x="1743805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1</a:t>
            </a:r>
          </a:p>
        </p:txBody>
      </p:sp>
      <p:sp>
        <p:nvSpPr>
          <p:cNvPr id="5" name="Can 4">
            <a:extLst>
              <a:ext uri="{FF2B5EF4-FFF2-40B4-BE49-F238E27FC236}">
                <a16:creationId xmlns:a16="http://schemas.microsoft.com/office/drawing/2014/main" id="{924EA362-754E-4F17-62A5-2801F412070C}"/>
              </a:ext>
            </a:extLst>
          </p:cNvPr>
          <p:cNvSpPr/>
          <p:nvPr/>
        </p:nvSpPr>
        <p:spPr>
          <a:xfrm>
            <a:off x="3290107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2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2BA76A76-D152-92A9-1E13-7ABC49E60955}"/>
              </a:ext>
            </a:extLst>
          </p:cNvPr>
          <p:cNvSpPr/>
          <p:nvPr/>
        </p:nvSpPr>
        <p:spPr>
          <a:xfrm>
            <a:off x="4968278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3</a:t>
            </a:r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026576F6-8DFD-451D-81C6-FD39F18B8D94}"/>
              </a:ext>
            </a:extLst>
          </p:cNvPr>
          <p:cNvSpPr/>
          <p:nvPr/>
        </p:nvSpPr>
        <p:spPr>
          <a:xfrm>
            <a:off x="6514580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4</a:t>
            </a:r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C0A1D0E9-F7E3-C49F-CD56-DA9B2F5D791D}"/>
              </a:ext>
            </a:extLst>
          </p:cNvPr>
          <p:cNvSpPr/>
          <p:nvPr/>
        </p:nvSpPr>
        <p:spPr>
          <a:xfrm>
            <a:off x="8060882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rgbClr val="C000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5</a:t>
            </a:r>
          </a:p>
        </p:txBody>
      </p:sp>
      <p:sp>
        <p:nvSpPr>
          <p:cNvPr id="9" name="Can 8">
            <a:extLst>
              <a:ext uri="{FF2B5EF4-FFF2-40B4-BE49-F238E27FC236}">
                <a16:creationId xmlns:a16="http://schemas.microsoft.com/office/drawing/2014/main" id="{0953364E-0EFF-3BB8-C263-E37A19817263}"/>
              </a:ext>
            </a:extLst>
          </p:cNvPr>
          <p:cNvSpPr/>
          <p:nvPr/>
        </p:nvSpPr>
        <p:spPr>
          <a:xfrm>
            <a:off x="9607184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6</a:t>
            </a:r>
          </a:p>
        </p:txBody>
      </p:sp>
      <p:sp>
        <p:nvSpPr>
          <p:cNvPr id="10" name="Can 9">
            <a:extLst>
              <a:ext uri="{FF2B5EF4-FFF2-40B4-BE49-F238E27FC236}">
                <a16:creationId xmlns:a16="http://schemas.microsoft.com/office/drawing/2014/main" id="{DD660334-F669-C292-5BBF-E5A7C4A0323C}"/>
              </a:ext>
            </a:extLst>
          </p:cNvPr>
          <p:cNvSpPr/>
          <p:nvPr/>
        </p:nvSpPr>
        <p:spPr>
          <a:xfrm>
            <a:off x="1743805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1</a:t>
            </a:r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F904809B-4038-3285-1388-1E37BC2B662D}"/>
              </a:ext>
            </a:extLst>
          </p:cNvPr>
          <p:cNvSpPr/>
          <p:nvPr/>
        </p:nvSpPr>
        <p:spPr>
          <a:xfrm>
            <a:off x="8060882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2</a:t>
            </a:r>
          </a:p>
        </p:txBody>
      </p:sp>
      <p:sp>
        <p:nvSpPr>
          <p:cNvPr id="12" name="Can 11">
            <a:extLst>
              <a:ext uri="{FF2B5EF4-FFF2-40B4-BE49-F238E27FC236}">
                <a16:creationId xmlns:a16="http://schemas.microsoft.com/office/drawing/2014/main" id="{AC05C0CF-4F2C-5FFD-E00B-3669330F2766}"/>
              </a:ext>
            </a:extLst>
          </p:cNvPr>
          <p:cNvSpPr/>
          <p:nvPr/>
        </p:nvSpPr>
        <p:spPr>
          <a:xfrm>
            <a:off x="4968278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3</a:t>
            </a:r>
          </a:p>
        </p:txBody>
      </p:sp>
      <p:sp>
        <p:nvSpPr>
          <p:cNvPr id="13" name="Can 12">
            <a:extLst>
              <a:ext uri="{FF2B5EF4-FFF2-40B4-BE49-F238E27FC236}">
                <a16:creationId xmlns:a16="http://schemas.microsoft.com/office/drawing/2014/main" id="{AD39E708-AE3C-F7EE-CA7F-8247B3E55CC2}"/>
              </a:ext>
            </a:extLst>
          </p:cNvPr>
          <p:cNvSpPr/>
          <p:nvPr/>
        </p:nvSpPr>
        <p:spPr>
          <a:xfrm>
            <a:off x="6514580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4</a:t>
            </a:r>
          </a:p>
        </p:txBody>
      </p:sp>
      <p:sp>
        <p:nvSpPr>
          <p:cNvPr id="14" name="Can 13">
            <a:extLst>
              <a:ext uri="{FF2B5EF4-FFF2-40B4-BE49-F238E27FC236}">
                <a16:creationId xmlns:a16="http://schemas.microsoft.com/office/drawing/2014/main" id="{64A7A597-5187-B54A-999F-314C0485D1AF}"/>
              </a:ext>
            </a:extLst>
          </p:cNvPr>
          <p:cNvSpPr/>
          <p:nvPr/>
        </p:nvSpPr>
        <p:spPr>
          <a:xfrm>
            <a:off x="3290106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rgbClr val="C000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5</a:t>
            </a:r>
          </a:p>
        </p:txBody>
      </p:sp>
      <p:sp>
        <p:nvSpPr>
          <p:cNvPr id="15" name="Can 14">
            <a:extLst>
              <a:ext uri="{FF2B5EF4-FFF2-40B4-BE49-F238E27FC236}">
                <a16:creationId xmlns:a16="http://schemas.microsoft.com/office/drawing/2014/main" id="{C54BACBD-F1B2-F1C8-017E-E1E15D47FA47}"/>
              </a:ext>
            </a:extLst>
          </p:cNvPr>
          <p:cNvSpPr/>
          <p:nvPr/>
        </p:nvSpPr>
        <p:spPr>
          <a:xfrm>
            <a:off x="9607184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6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62444B-0AA9-652B-ABE8-AC3A2AF93CD1}"/>
              </a:ext>
            </a:extLst>
          </p:cNvPr>
          <p:cNvCxnSpPr>
            <a:cxnSpLocks/>
          </p:cNvCxnSpPr>
          <p:nvPr/>
        </p:nvCxnSpPr>
        <p:spPr>
          <a:xfrm flipH="1">
            <a:off x="3860024" y="3266711"/>
            <a:ext cx="4669933" cy="942321"/>
          </a:xfrm>
          <a:prstGeom prst="straightConnector1">
            <a:avLst/>
          </a:prstGeom>
          <a:ln w="952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ABB5B55-9A30-B23E-0F66-672A7EE0A6D0}"/>
              </a:ext>
            </a:extLst>
          </p:cNvPr>
          <p:cNvCxnSpPr>
            <a:cxnSpLocks/>
          </p:cNvCxnSpPr>
          <p:nvPr/>
        </p:nvCxnSpPr>
        <p:spPr>
          <a:xfrm>
            <a:off x="3860024" y="3235725"/>
            <a:ext cx="4669933" cy="973307"/>
          </a:xfrm>
          <a:prstGeom prst="straightConnector1">
            <a:avLst/>
          </a:prstGeom>
          <a:ln w="95250" cmpd="sng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6C3E36E-C245-E034-8C29-9B41C58E899E}"/>
              </a:ext>
            </a:extLst>
          </p:cNvPr>
          <p:cNvSpPr txBox="1"/>
          <p:nvPr/>
        </p:nvSpPr>
        <p:spPr>
          <a:xfrm>
            <a:off x="765976" y="3437068"/>
            <a:ext cx="2893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</a:rPr>
              <a:t>2-local move</a:t>
            </a:r>
          </a:p>
        </p:txBody>
      </p:sp>
    </p:spTree>
    <p:extLst>
      <p:ext uri="{BB962C8B-B14F-4D97-AF65-F5344CB8AC3E}">
        <p14:creationId xmlns:p14="http://schemas.microsoft.com/office/powerpoint/2010/main" val="2795009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4CD4C-C653-3CA7-F57A-E5D6B1D14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C2712-A75A-D08C-5674-AF46E02CE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56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Congenial" panose="02000503040000020004" pitchFamily="2" charset="0"/>
              </a:rPr>
              <a:t>Locality</a:t>
            </a:r>
            <a:r>
              <a:rPr lang="en-US" sz="6000" dirty="0"/>
              <a:t>	</a:t>
            </a:r>
          </a:p>
        </p:txBody>
      </p:sp>
      <p:sp>
        <p:nvSpPr>
          <p:cNvPr id="4" name="Can 3">
            <a:extLst>
              <a:ext uri="{FF2B5EF4-FFF2-40B4-BE49-F238E27FC236}">
                <a16:creationId xmlns:a16="http://schemas.microsoft.com/office/drawing/2014/main" id="{F8DA2B74-53A3-1024-9034-06FB59D52685}"/>
              </a:ext>
            </a:extLst>
          </p:cNvPr>
          <p:cNvSpPr/>
          <p:nvPr/>
        </p:nvSpPr>
        <p:spPr>
          <a:xfrm>
            <a:off x="1743805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1</a:t>
            </a:r>
          </a:p>
        </p:txBody>
      </p:sp>
      <p:sp>
        <p:nvSpPr>
          <p:cNvPr id="5" name="Can 4">
            <a:extLst>
              <a:ext uri="{FF2B5EF4-FFF2-40B4-BE49-F238E27FC236}">
                <a16:creationId xmlns:a16="http://schemas.microsoft.com/office/drawing/2014/main" id="{B211E27A-42B0-6755-187D-DAE547CA192A}"/>
              </a:ext>
            </a:extLst>
          </p:cNvPr>
          <p:cNvSpPr/>
          <p:nvPr/>
        </p:nvSpPr>
        <p:spPr>
          <a:xfrm>
            <a:off x="3290107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2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EF8E2096-5551-A23E-0DCE-290C4BF6C8CF}"/>
              </a:ext>
            </a:extLst>
          </p:cNvPr>
          <p:cNvSpPr/>
          <p:nvPr/>
        </p:nvSpPr>
        <p:spPr>
          <a:xfrm>
            <a:off x="4968278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3</a:t>
            </a:r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084E169D-3847-CD40-5A6E-20F0A925F5C6}"/>
              </a:ext>
            </a:extLst>
          </p:cNvPr>
          <p:cNvSpPr/>
          <p:nvPr/>
        </p:nvSpPr>
        <p:spPr>
          <a:xfrm>
            <a:off x="6514580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4</a:t>
            </a:r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3917DE5B-D645-961D-74AB-C370B3B7E8E7}"/>
              </a:ext>
            </a:extLst>
          </p:cNvPr>
          <p:cNvSpPr/>
          <p:nvPr/>
        </p:nvSpPr>
        <p:spPr>
          <a:xfrm>
            <a:off x="8060882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rgbClr val="C000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5</a:t>
            </a:r>
          </a:p>
        </p:txBody>
      </p:sp>
      <p:sp>
        <p:nvSpPr>
          <p:cNvPr id="9" name="Can 8">
            <a:extLst>
              <a:ext uri="{FF2B5EF4-FFF2-40B4-BE49-F238E27FC236}">
                <a16:creationId xmlns:a16="http://schemas.microsoft.com/office/drawing/2014/main" id="{1AF27092-38FF-D5A5-1CF2-D7A7DF1516DC}"/>
              </a:ext>
            </a:extLst>
          </p:cNvPr>
          <p:cNvSpPr/>
          <p:nvPr/>
        </p:nvSpPr>
        <p:spPr>
          <a:xfrm>
            <a:off x="9607184" y="1507670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6</a:t>
            </a:r>
          </a:p>
        </p:txBody>
      </p:sp>
      <p:sp>
        <p:nvSpPr>
          <p:cNvPr id="10" name="Can 9">
            <a:extLst>
              <a:ext uri="{FF2B5EF4-FFF2-40B4-BE49-F238E27FC236}">
                <a16:creationId xmlns:a16="http://schemas.microsoft.com/office/drawing/2014/main" id="{67A604EC-DD09-0673-E838-C941F8A5D7FD}"/>
              </a:ext>
            </a:extLst>
          </p:cNvPr>
          <p:cNvSpPr/>
          <p:nvPr/>
        </p:nvSpPr>
        <p:spPr>
          <a:xfrm>
            <a:off x="1743805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1</a:t>
            </a:r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AAB9538E-FFB4-5B26-4CE4-7A0E306C2E1B}"/>
              </a:ext>
            </a:extLst>
          </p:cNvPr>
          <p:cNvSpPr/>
          <p:nvPr/>
        </p:nvSpPr>
        <p:spPr>
          <a:xfrm>
            <a:off x="3290107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2</a:t>
            </a:r>
          </a:p>
        </p:txBody>
      </p:sp>
      <p:sp>
        <p:nvSpPr>
          <p:cNvPr id="12" name="Can 11">
            <a:extLst>
              <a:ext uri="{FF2B5EF4-FFF2-40B4-BE49-F238E27FC236}">
                <a16:creationId xmlns:a16="http://schemas.microsoft.com/office/drawing/2014/main" id="{2D067D08-E7EF-F896-096E-9B4B568F0435}"/>
              </a:ext>
            </a:extLst>
          </p:cNvPr>
          <p:cNvSpPr/>
          <p:nvPr/>
        </p:nvSpPr>
        <p:spPr>
          <a:xfrm>
            <a:off x="4968278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3</a:t>
            </a:r>
          </a:p>
        </p:txBody>
      </p:sp>
      <p:sp>
        <p:nvSpPr>
          <p:cNvPr id="13" name="Can 12">
            <a:extLst>
              <a:ext uri="{FF2B5EF4-FFF2-40B4-BE49-F238E27FC236}">
                <a16:creationId xmlns:a16="http://schemas.microsoft.com/office/drawing/2014/main" id="{91C3EB7E-383B-4352-0705-2A35113FF3ED}"/>
              </a:ext>
            </a:extLst>
          </p:cNvPr>
          <p:cNvSpPr/>
          <p:nvPr/>
        </p:nvSpPr>
        <p:spPr>
          <a:xfrm>
            <a:off x="9607184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4</a:t>
            </a:r>
          </a:p>
        </p:txBody>
      </p:sp>
      <p:sp>
        <p:nvSpPr>
          <p:cNvPr id="14" name="Can 13">
            <a:extLst>
              <a:ext uri="{FF2B5EF4-FFF2-40B4-BE49-F238E27FC236}">
                <a16:creationId xmlns:a16="http://schemas.microsoft.com/office/drawing/2014/main" id="{C32510CE-8DC9-9D29-9162-1CCC53B7A223}"/>
              </a:ext>
            </a:extLst>
          </p:cNvPr>
          <p:cNvSpPr/>
          <p:nvPr/>
        </p:nvSpPr>
        <p:spPr>
          <a:xfrm>
            <a:off x="6514580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rgbClr val="C000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5</a:t>
            </a:r>
          </a:p>
        </p:txBody>
      </p:sp>
      <p:sp>
        <p:nvSpPr>
          <p:cNvPr id="15" name="Can 14">
            <a:extLst>
              <a:ext uri="{FF2B5EF4-FFF2-40B4-BE49-F238E27FC236}">
                <a16:creationId xmlns:a16="http://schemas.microsoft.com/office/drawing/2014/main" id="{E3B64CB3-9EF6-AF2E-61E1-870332DB36D3}"/>
              </a:ext>
            </a:extLst>
          </p:cNvPr>
          <p:cNvSpPr/>
          <p:nvPr/>
        </p:nvSpPr>
        <p:spPr>
          <a:xfrm>
            <a:off x="8060882" y="4268799"/>
            <a:ext cx="938151" cy="1698172"/>
          </a:xfrm>
          <a:custGeom>
            <a:avLst/>
            <a:gdLst>
              <a:gd name="csX0" fmla="*/ 0 w 938151"/>
              <a:gd name="csY0" fmla="*/ 117269 h 1698172"/>
              <a:gd name="csX1" fmla="*/ 469076 w 938151"/>
              <a:gd name="csY1" fmla="*/ 234538 h 1698172"/>
              <a:gd name="csX2" fmla="*/ 938152 w 938151"/>
              <a:gd name="csY2" fmla="*/ 117269 h 1698172"/>
              <a:gd name="csX3" fmla="*/ 938151 w 938151"/>
              <a:gd name="csY3" fmla="*/ 1580903 h 1698172"/>
              <a:gd name="csX4" fmla="*/ 469075 w 938151"/>
              <a:gd name="csY4" fmla="*/ 1698172 h 1698172"/>
              <a:gd name="csX5" fmla="*/ -1 w 938151"/>
              <a:gd name="csY5" fmla="*/ 1580903 h 1698172"/>
              <a:gd name="csX6" fmla="*/ 0 w 938151"/>
              <a:gd name="csY6" fmla="*/ 117269 h 1698172"/>
              <a:gd name="csX0" fmla="*/ 0 w 938151"/>
              <a:gd name="csY0" fmla="*/ 117269 h 1698172"/>
              <a:gd name="csX1" fmla="*/ 469076 w 938151"/>
              <a:gd name="csY1" fmla="*/ 0 h 1698172"/>
              <a:gd name="csX2" fmla="*/ 938152 w 938151"/>
              <a:gd name="csY2" fmla="*/ 117269 h 1698172"/>
              <a:gd name="csX3" fmla="*/ 469076 w 938151"/>
              <a:gd name="csY3" fmla="*/ 234538 h 1698172"/>
              <a:gd name="csX4" fmla="*/ 0 w 938151"/>
              <a:gd name="csY4" fmla="*/ 117269 h 1698172"/>
              <a:gd name="csX0" fmla="*/ 938151 w 938151"/>
              <a:gd name="csY0" fmla="*/ 117269 h 1698172"/>
              <a:gd name="csX1" fmla="*/ 469075 w 938151"/>
              <a:gd name="csY1" fmla="*/ 234538 h 1698172"/>
              <a:gd name="csX2" fmla="*/ -1 w 938151"/>
              <a:gd name="csY2" fmla="*/ 117269 h 1698172"/>
              <a:gd name="csX3" fmla="*/ 469075 w 938151"/>
              <a:gd name="csY3" fmla="*/ 0 h 1698172"/>
              <a:gd name="csX4" fmla="*/ 938151 w 938151"/>
              <a:gd name="csY4" fmla="*/ 117269 h 1698172"/>
              <a:gd name="csX5" fmla="*/ 938151 w 938151"/>
              <a:gd name="csY5" fmla="*/ 590511 h 1698172"/>
              <a:gd name="csX6" fmla="*/ 938151 w 938151"/>
              <a:gd name="csY6" fmla="*/ 1078389 h 1698172"/>
              <a:gd name="csX7" fmla="*/ 938151 w 938151"/>
              <a:gd name="csY7" fmla="*/ 1580903 h 1698172"/>
              <a:gd name="csX8" fmla="*/ 469075 w 938151"/>
              <a:gd name="csY8" fmla="*/ 1698172 h 1698172"/>
              <a:gd name="csX9" fmla="*/ -1 w 938151"/>
              <a:gd name="csY9" fmla="*/ 1580903 h 1698172"/>
              <a:gd name="csX10" fmla="*/ 0 w 938151"/>
              <a:gd name="csY10" fmla="*/ 117269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938151" h="1698172" stroke="0" extrusionOk="0">
                <a:moveTo>
                  <a:pt x="0" y="117269"/>
                </a:moveTo>
                <a:cubicBezTo>
                  <a:pt x="-20830" y="169187"/>
                  <a:pt x="173298" y="248317"/>
                  <a:pt x="469076" y="234538"/>
                </a:cubicBezTo>
                <a:cubicBezTo>
                  <a:pt x="737168" y="236439"/>
                  <a:pt x="926426" y="182408"/>
                  <a:pt x="938152" y="117269"/>
                </a:cubicBezTo>
                <a:cubicBezTo>
                  <a:pt x="844899" y="696214"/>
                  <a:pt x="932920" y="1121937"/>
                  <a:pt x="938151" y="1580903"/>
                </a:cubicBezTo>
                <a:cubicBezTo>
                  <a:pt x="905436" y="1627770"/>
                  <a:pt x="778069" y="1722029"/>
                  <a:pt x="469075" y="1698172"/>
                </a:cubicBezTo>
                <a:cubicBezTo>
                  <a:pt x="223760" y="1699803"/>
                  <a:pt x="4517" y="1636371"/>
                  <a:pt x="-1" y="1580903"/>
                </a:cubicBezTo>
                <a:cubicBezTo>
                  <a:pt x="-13943" y="1090890"/>
                  <a:pt x="-91880" y="691651"/>
                  <a:pt x="0" y="117269"/>
                </a:cubicBezTo>
                <a:close/>
              </a:path>
              <a:path w="938151" h="1698172" fill="lighten" stroke="0" extrusionOk="0">
                <a:moveTo>
                  <a:pt x="0" y="117269"/>
                </a:moveTo>
                <a:cubicBezTo>
                  <a:pt x="-4476" y="9819"/>
                  <a:pt x="199310" y="14872"/>
                  <a:pt x="469076" y="0"/>
                </a:cubicBezTo>
                <a:cubicBezTo>
                  <a:pt x="730724" y="1447"/>
                  <a:pt x="955992" y="56792"/>
                  <a:pt x="938152" y="117269"/>
                </a:cubicBezTo>
                <a:cubicBezTo>
                  <a:pt x="930510" y="180799"/>
                  <a:pt x="753195" y="255028"/>
                  <a:pt x="469076" y="234538"/>
                </a:cubicBezTo>
                <a:cubicBezTo>
                  <a:pt x="215932" y="243350"/>
                  <a:pt x="1511" y="197683"/>
                  <a:pt x="0" y="117269"/>
                </a:cubicBezTo>
                <a:close/>
              </a:path>
              <a:path w="938151" h="1698172" fill="none" extrusionOk="0">
                <a:moveTo>
                  <a:pt x="938151" y="117269"/>
                </a:moveTo>
                <a:cubicBezTo>
                  <a:pt x="898922" y="230928"/>
                  <a:pt x="747232" y="175815"/>
                  <a:pt x="469075" y="234538"/>
                </a:cubicBezTo>
                <a:cubicBezTo>
                  <a:pt x="212170" y="236872"/>
                  <a:pt x="2446" y="189776"/>
                  <a:pt x="-1" y="117269"/>
                </a:cubicBezTo>
                <a:cubicBezTo>
                  <a:pt x="46467" y="68766"/>
                  <a:pt x="217515" y="25276"/>
                  <a:pt x="469075" y="0"/>
                </a:cubicBezTo>
                <a:cubicBezTo>
                  <a:pt x="741374" y="-3891"/>
                  <a:pt x="956349" y="48511"/>
                  <a:pt x="938151" y="117269"/>
                </a:cubicBezTo>
                <a:cubicBezTo>
                  <a:pt x="986723" y="340245"/>
                  <a:pt x="914394" y="359985"/>
                  <a:pt x="938151" y="590511"/>
                </a:cubicBezTo>
                <a:cubicBezTo>
                  <a:pt x="961908" y="821037"/>
                  <a:pt x="936711" y="970305"/>
                  <a:pt x="938151" y="1078389"/>
                </a:cubicBezTo>
                <a:cubicBezTo>
                  <a:pt x="939591" y="1186473"/>
                  <a:pt x="919444" y="1448177"/>
                  <a:pt x="938151" y="1580903"/>
                </a:cubicBezTo>
                <a:cubicBezTo>
                  <a:pt x="973156" y="1611248"/>
                  <a:pt x="719732" y="1702886"/>
                  <a:pt x="469075" y="1698172"/>
                </a:cubicBezTo>
                <a:cubicBezTo>
                  <a:pt x="212142" y="1703946"/>
                  <a:pt x="11563" y="1643374"/>
                  <a:pt x="-1" y="1580903"/>
                </a:cubicBezTo>
                <a:cubicBezTo>
                  <a:pt x="-7930" y="1122697"/>
                  <a:pt x="11176" y="608352"/>
                  <a:pt x="0" y="117269"/>
                </a:cubicBezTo>
              </a:path>
              <a:path w="938151" h="1698172" fill="none" stroke="0" extrusionOk="0">
                <a:moveTo>
                  <a:pt x="938151" y="117269"/>
                </a:moveTo>
                <a:cubicBezTo>
                  <a:pt x="966395" y="225540"/>
                  <a:pt x="748577" y="259573"/>
                  <a:pt x="469075" y="234538"/>
                </a:cubicBezTo>
                <a:cubicBezTo>
                  <a:pt x="223465" y="222759"/>
                  <a:pt x="2201" y="171677"/>
                  <a:pt x="-1" y="117269"/>
                </a:cubicBezTo>
                <a:cubicBezTo>
                  <a:pt x="-17952" y="55451"/>
                  <a:pt x="163427" y="-32142"/>
                  <a:pt x="469075" y="0"/>
                </a:cubicBezTo>
                <a:cubicBezTo>
                  <a:pt x="714651" y="-957"/>
                  <a:pt x="932644" y="41276"/>
                  <a:pt x="938151" y="117269"/>
                </a:cubicBezTo>
                <a:cubicBezTo>
                  <a:pt x="986235" y="320868"/>
                  <a:pt x="935915" y="434450"/>
                  <a:pt x="938151" y="590511"/>
                </a:cubicBezTo>
                <a:cubicBezTo>
                  <a:pt x="940387" y="746572"/>
                  <a:pt x="914450" y="898881"/>
                  <a:pt x="938151" y="1034480"/>
                </a:cubicBezTo>
                <a:cubicBezTo>
                  <a:pt x="961852" y="1170079"/>
                  <a:pt x="874159" y="1447728"/>
                  <a:pt x="938151" y="1580903"/>
                </a:cubicBezTo>
                <a:cubicBezTo>
                  <a:pt x="929114" y="1650316"/>
                  <a:pt x="772613" y="1688761"/>
                  <a:pt x="469075" y="1698172"/>
                </a:cubicBezTo>
                <a:cubicBezTo>
                  <a:pt x="210316" y="1701068"/>
                  <a:pt x="6666" y="1643427"/>
                  <a:pt x="-1" y="1580903"/>
                </a:cubicBezTo>
                <a:cubicBezTo>
                  <a:pt x="-602" y="1076812"/>
                  <a:pt x="84774" y="622824"/>
                  <a:pt x="0" y="117269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a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ongenial" panose="02000503040000020004" pitchFamily="2" charset="0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2C42F1-6B33-C46D-A631-69175607BDA4}"/>
              </a:ext>
            </a:extLst>
          </p:cNvPr>
          <p:cNvSpPr txBox="1"/>
          <p:nvPr/>
        </p:nvSpPr>
        <p:spPr>
          <a:xfrm>
            <a:off x="1940501" y="3487462"/>
            <a:ext cx="4720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</a:rPr>
              <a:t>3-window-local move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E03082C-B3DC-8AF0-7A0C-72D606AF2EC4}"/>
              </a:ext>
            </a:extLst>
          </p:cNvPr>
          <p:cNvCxnSpPr>
            <a:cxnSpLocks/>
          </p:cNvCxnSpPr>
          <p:nvPr/>
        </p:nvCxnSpPr>
        <p:spPr>
          <a:xfrm>
            <a:off x="6983655" y="3250667"/>
            <a:ext cx="3092604" cy="923300"/>
          </a:xfrm>
          <a:prstGeom prst="straightConnector1">
            <a:avLst/>
          </a:prstGeom>
          <a:ln w="95250" cmpd="sng">
            <a:solidFill>
              <a:srgbClr val="FF93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C0BCC78-670B-5CC8-5D58-34E6E9953DD0}"/>
              </a:ext>
            </a:extLst>
          </p:cNvPr>
          <p:cNvCxnSpPr>
            <a:cxnSpLocks/>
          </p:cNvCxnSpPr>
          <p:nvPr/>
        </p:nvCxnSpPr>
        <p:spPr>
          <a:xfrm flipH="1">
            <a:off x="6983655" y="3275670"/>
            <a:ext cx="1546302" cy="898297"/>
          </a:xfrm>
          <a:prstGeom prst="straightConnector1">
            <a:avLst/>
          </a:prstGeom>
          <a:ln w="95250" cmpd="sng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6DAEFAC-E32A-F71F-0F47-F4542794B76F}"/>
              </a:ext>
            </a:extLst>
          </p:cNvPr>
          <p:cNvCxnSpPr>
            <a:cxnSpLocks/>
          </p:cNvCxnSpPr>
          <p:nvPr/>
        </p:nvCxnSpPr>
        <p:spPr>
          <a:xfrm flipH="1">
            <a:off x="8529957" y="3269329"/>
            <a:ext cx="1546302" cy="898297"/>
          </a:xfrm>
          <a:prstGeom prst="straightConnector1">
            <a:avLst/>
          </a:prstGeom>
          <a:ln w="95250" cmpd="sng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C2079AB-7BD5-BFD9-49BF-2CAE055180A6}"/>
              </a:ext>
            </a:extLst>
          </p:cNvPr>
          <p:cNvSpPr/>
          <p:nvPr/>
        </p:nvSpPr>
        <p:spPr>
          <a:xfrm>
            <a:off x="6096000" y="1215025"/>
            <a:ext cx="5096435" cy="5035463"/>
          </a:xfrm>
          <a:custGeom>
            <a:avLst/>
            <a:gdLst>
              <a:gd name="csX0" fmla="*/ 0 w 5096435"/>
              <a:gd name="csY0" fmla="*/ 839261 h 5035463"/>
              <a:gd name="csX1" fmla="*/ 839261 w 5096435"/>
              <a:gd name="csY1" fmla="*/ 0 h 5035463"/>
              <a:gd name="csX2" fmla="*/ 1477271 w 5096435"/>
              <a:gd name="csY2" fmla="*/ 0 h 5035463"/>
              <a:gd name="csX3" fmla="*/ 2012744 w 5096435"/>
              <a:gd name="csY3" fmla="*/ 0 h 5035463"/>
              <a:gd name="csX4" fmla="*/ 2514038 w 5096435"/>
              <a:gd name="csY4" fmla="*/ 0 h 5035463"/>
              <a:gd name="csX5" fmla="*/ 3117870 w 5096435"/>
              <a:gd name="csY5" fmla="*/ 0 h 5035463"/>
              <a:gd name="csX6" fmla="*/ 3653343 w 5096435"/>
              <a:gd name="csY6" fmla="*/ 0 h 5035463"/>
              <a:gd name="csX7" fmla="*/ 4257174 w 5096435"/>
              <a:gd name="csY7" fmla="*/ 0 h 5035463"/>
              <a:gd name="csX8" fmla="*/ 5096435 w 5096435"/>
              <a:gd name="csY8" fmla="*/ 839261 h 5035463"/>
              <a:gd name="csX9" fmla="*/ 5096435 w 5096435"/>
              <a:gd name="csY9" fmla="*/ 1331612 h 5035463"/>
              <a:gd name="csX10" fmla="*/ 5096435 w 5096435"/>
              <a:gd name="csY10" fmla="*/ 1891103 h 5035463"/>
              <a:gd name="csX11" fmla="*/ 5096435 w 5096435"/>
              <a:gd name="csY11" fmla="*/ 2450593 h 5035463"/>
              <a:gd name="csX12" fmla="*/ 5096435 w 5096435"/>
              <a:gd name="csY12" fmla="*/ 2976513 h 5035463"/>
              <a:gd name="csX13" fmla="*/ 5096435 w 5096435"/>
              <a:gd name="csY13" fmla="*/ 3603142 h 5035463"/>
              <a:gd name="csX14" fmla="*/ 5096435 w 5096435"/>
              <a:gd name="csY14" fmla="*/ 4196202 h 5035463"/>
              <a:gd name="csX15" fmla="*/ 4257174 w 5096435"/>
              <a:gd name="csY15" fmla="*/ 5035463 h 5035463"/>
              <a:gd name="csX16" fmla="*/ 3653343 w 5096435"/>
              <a:gd name="csY16" fmla="*/ 5035463 h 5035463"/>
              <a:gd name="csX17" fmla="*/ 3083691 w 5096435"/>
              <a:gd name="csY17" fmla="*/ 5035463 h 5035463"/>
              <a:gd name="csX18" fmla="*/ 2616576 w 5096435"/>
              <a:gd name="csY18" fmla="*/ 5035463 h 5035463"/>
              <a:gd name="csX19" fmla="*/ 2115282 w 5096435"/>
              <a:gd name="csY19" fmla="*/ 5035463 h 5035463"/>
              <a:gd name="csX20" fmla="*/ 1477271 w 5096435"/>
              <a:gd name="csY20" fmla="*/ 5035463 h 5035463"/>
              <a:gd name="csX21" fmla="*/ 839261 w 5096435"/>
              <a:gd name="csY21" fmla="*/ 5035463 h 5035463"/>
              <a:gd name="csX22" fmla="*/ 0 w 5096435"/>
              <a:gd name="csY22" fmla="*/ 4196202 h 5035463"/>
              <a:gd name="csX23" fmla="*/ 0 w 5096435"/>
              <a:gd name="csY23" fmla="*/ 3603142 h 5035463"/>
              <a:gd name="csX24" fmla="*/ 0 w 5096435"/>
              <a:gd name="csY24" fmla="*/ 3144360 h 5035463"/>
              <a:gd name="csX25" fmla="*/ 0 w 5096435"/>
              <a:gd name="csY25" fmla="*/ 2584870 h 5035463"/>
              <a:gd name="csX26" fmla="*/ 0 w 5096435"/>
              <a:gd name="csY26" fmla="*/ 2092519 h 5035463"/>
              <a:gd name="csX27" fmla="*/ 0 w 5096435"/>
              <a:gd name="csY27" fmla="*/ 1499459 h 5035463"/>
              <a:gd name="csX28" fmla="*/ 0 w 5096435"/>
              <a:gd name="csY28" fmla="*/ 839261 h 50354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5096435" h="5035463" extrusionOk="0">
                <a:moveTo>
                  <a:pt x="0" y="839261"/>
                </a:moveTo>
                <a:cubicBezTo>
                  <a:pt x="-34986" y="354170"/>
                  <a:pt x="283049" y="34792"/>
                  <a:pt x="839261" y="0"/>
                </a:cubicBezTo>
                <a:cubicBezTo>
                  <a:pt x="998381" y="-7107"/>
                  <a:pt x="1327787" y="21814"/>
                  <a:pt x="1477271" y="0"/>
                </a:cubicBezTo>
                <a:cubicBezTo>
                  <a:pt x="1626755" y="-21814"/>
                  <a:pt x="1839023" y="55187"/>
                  <a:pt x="2012744" y="0"/>
                </a:cubicBezTo>
                <a:cubicBezTo>
                  <a:pt x="2186465" y="-55187"/>
                  <a:pt x="2275571" y="41559"/>
                  <a:pt x="2514038" y="0"/>
                </a:cubicBezTo>
                <a:cubicBezTo>
                  <a:pt x="2752505" y="-41559"/>
                  <a:pt x="2980820" y="13248"/>
                  <a:pt x="3117870" y="0"/>
                </a:cubicBezTo>
                <a:cubicBezTo>
                  <a:pt x="3254920" y="-13248"/>
                  <a:pt x="3545231" y="48045"/>
                  <a:pt x="3653343" y="0"/>
                </a:cubicBezTo>
                <a:cubicBezTo>
                  <a:pt x="3761455" y="-48045"/>
                  <a:pt x="4045216" y="2193"/>
                  <a:pt x="4257174" y="0"/>
                </a:cubicBezTo>
                <a:cubicBezTo>
                  <a:pt x="4713601" y="-67556"/>
                  <a:pt x="5081479" y="396534"/>
                  <a:pt x="5096435" y="839261"/>
                </a:cubicBezTo>
                <a:cubicBezTo>
                  <a:pt x="5105240" y="986053"/>
                  <a:pt x="5039234" y="1130941"/>
                  <a:pt x="5096435" y="1331612"/>
                </a:cubicBezTo>
                <a:cubicBezTo>
                  <a:pt x="5153636" y="1532283"/>
                  <a:pt x="5059357" y="1711987"/>
                  <a:pt x="5096435" y="1891103"/>
                </a:cubicBezTo>
                <a:cubicBezTo>
                  <a:pt x="5133513" y="2070219"/>
                  <a:pt x="5037632" y="2218218"/>
                  <a:pt x="5096435" y="2450593"/>
                </a:cubicBezTo>
                <a:cubicBezTo>
                  <a:pt x="5155238" y="2682968"/>
                  <a:pt x="5057132" y="2730992"/>
                  <a:pt x="5096435" y="2976513"/>
                </a:cubicBezTo>
                <a:cubicBezTo>
                  <a:pt x="5135738" y="3222034"/>
                  <a:pt x="5041033" y="3413989"/>
                  <a:pt x="5096435" y="3603142"/>
                </a:cubicBezTo>
                <a:cubicBezTo>
                  <a:pt x="5151837" y="3792295"/>
                  <a:pt x="5040325" y="3999195"/>
                  <a:pt x="5096435" y="4196202"/>
                </a:cubicBezTo>
                <a:cubicBezTo>
                  <a:pt x="4995726" y="4676251"/>
                  <a:pt x="4635378" y="4976603"/>
                  <a:pt x="4257174" y="5035463"/>
                </a:cubicBezTo>
                <a:cubicBezTo>
                  <a:pt x="3994205" y="5039205"/>
                  <a:pt x="3846379" y="4984393"/>
                  <a:pt x="3653343" y="5035463"/>
                </a:cubicBezTo>
                <a:cubicBezTo>
                  <a:pt x="3460307" y="5086533"/>
                  <a:pt x="3281511" y="5000986"/>
                  <a:pt x="3083691" y="5035463"/>
                </a:cubicBezTo>
                <a:cubicBezTo>
                  <a:pt x="2885871" y="5069940"/>
                  <a:pt x="2820616" y="5020839"/>
                  <a:pt x="2616576" y="5035463"/>
                </a:cubicBezTo>
                <a:cubicBezTo>
                  <a:pt x="2412537" y="5050087"/>
                  <a:pt x="2218004" y="5004860"/>
                  <a:pt x="2115282" y="5035463"/>
                </a:cubicBezTo>
                <a:cubicBezTo>
                  <a:pt x="2012560" y="5066066"/>
                  <a:pt x="1780817" y="4989126"/>
                  <a:pt x="1477271" y="5035463"/>
                </a:cubicBezTo>
                <a:cubicBezTo>
                  <a:pt x="1173725" y="5081800"/>
                  <a:pt x="1006314" y="4959533"/>
                  <a:pt x="839261" y="5035463"/>
                </a:cubicBezTo>
                <a:cubicBezTo>
                  <a:pt x="438411" y="5159534"/>
                  <a:pt x="-103440" y="4714262"/>
                  <a:pt x="0" y="4196202"/>
                </a:cubicBezTo>
                <a:cubicBezTo>
                  <a:pt x="-3936" y="4008724"/>
                  <a:pt x="24168" y="3795570"/>
                  <a:pt x="0" y="3603142"/>
                </a:cubicBezTo>
                <a:cubicBezTo>
                  <a:pt x="-24168" y="3410714"/>
                  <a:pt x="23145" y="3339541"/>
                  <a:pt x="0" y="3144360"/>
                </a:cubicBezTo>
                <a:cubicBezTo>
                  <a:pt x="-23145" y="2949179"/>
                  <a:pt x="8879" y="2772488"/>
                  <a:pt x="0" y="2584870"/>
                </a:cubicBezTo>
                <a:cubicBezTo>
                  <a:pt x="-8879" y="2397252"/>
                  <a:pt x="13731" y="2337794"/>
                  <a:pt x="0" y="2092519"/>
                </a:cubicBezTo>
                <a:cubicBezTo>
                  <a:pt x="-13731" y="1847244"/>
                  <a:pt x="8621" y="1660378"/>
                  <a:pt x="0" y="1499459"/>
                </a:cubicBezTo>
                <a:cubicBezTo>
                  <a:pt x="-8621" y="1338540"/>
                  <a:pt x="24670" y="992882"/>
                  <a:pt x="0" y="839261"/>
                </a:cubicBezTo>
                <a:close/>
              </a:path>
            </a:pathLst>
          </a:custGeom>
          <a:noFill/>
          <a:ln w="34925">
            <a:prstDash val="dashDot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22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F80216-9483-58B9-31FE-AB9711BB8999}"/>
              </a:ext>
            </a:extLst>
          </p:cNvPr>
          <p:cNvSpPr txBox="1">
            <a:spLocks/>
          </p:cNvSpPr>
          <p:nvPr/>
        </p:nvSpPr>
        <p:spPr>
          <a:xfrm>
            <a:off x="999565" y="38337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latin typeface="Congenial" panose="02000503040000020004" pitchFamily="2" charset="0"/>
              </a:rPr>
              <a:t>Main Results</a:t>
            </a:r>
            <a:r>
              <a:rPr lang="en-US" sz="6000" dirty="0"/>
              <a:t>	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1E52BF8-F46A-6333-5024-7029152727AB}"/>
                  </a:ext>
                </a:extLst>
              </p:cNvPr>
              <p:cNvSpPr/>
              <p:nvPr/>
            </p:nvSpPr>
            <p:spPr>
              <a:xfrm>
                <a:off x="974911" y="1846875"/>
                <a:ext cx="10242177" cy="1024933"/>
              </a:xfrm>
              <a:custGeom>
                <a:avLst/>
                <a:gdLst>
                  <a:gd name="csX0" fmla="*/ 0 w 10242177"/>
                  <a:gd name="csY0" fmla="*/ 0 h 1024933"/>
                  <a:gd name="csX1" fmla="*/ 569010 w 10242177"/>
                  <a:gd name="csY1" fmla="*/ 0 h 1024933"/>
                  <a:gd name="csX2" fmla="*/ 1138020 w 10242177"/>
                  <a:gd name="csY2" fmla="*/ 0 h 1024933"/>
                  <a:gd name="csX3" fmla="*/ 1911873 w 10242177"/>
                  <a:gd name="csY3" fmla="*/ 0 h 1024933"/>
                  <a:gd name="csX4" fmla="*/ 2378461 w 10242177"/>
                  <a:gd name="csY4" fmla="*/ 0 h 1024933"/>
                  <a:gd name="csX5" fmla="*/ 2845049 w 10242177"/>
                  <a:gd name="csY5" fmla="*/ 0 h 1024933"/>
                  <a:gd name="csX6" fmla="*/ 3414059 w 10242177"/>
                  <a:gd name="csY6" fmla="*/ 0 h 1024933"/>
                  <a:gd name="csX7" fmla="*/ 4085491 w 10242177"/>
                  <a:gd name="csY7" fmla="*/ 0 h 1024933"/>
                  <a:gd name="csX8" fmla="*/ 4756922 w 10242177"/>
                  <a:gd name="csY8" fmla="*/ 0 h 1024933"/>
                  <a:gd name="csX9" fmla="*/ 5428354 w 10242177"/>
                  <a:gd name="csY9" fmla="*/ 0 h 1024933"/>
                  <a:gd name="csX10" fmla="*/ 6202207 w 10242177"/>
                  <a:gd name="csY10" fmla="*/ 0 h 1024933"/>
                  <a:gd name="csX11" fmla="*/ 6771217 w 10242177"/>
                  <a:gd name="csY11" fmla="*/ 0 h 1024933"/>
                  <a:gd name="csX12" fmla="*/ 7442649 w 10242177"/>
                  <a:gd name="csY12" fmla="*/ 0 h 1024933"/>
                  <a:gd name="csX13" fmla="*/ 8011658 w 10242177"/>
                  <a:gd name="csY13" fmla="*/ 0 h 1024933"/>
                  <a:gd name="csX14" fmla="*/ 8580668 w 10242177"/>
                  <a:gd name="csY14" fmla="*/ 0 h 1024933"/>
                  <a:gd name="csX15" fmla="*/ 9149678 w 10242177"/>
                  <a:gd name="csY15" fmla="*/ 0 h 1024933"/>
                  <a:gd name="csX16" fmla="*/ 9411423 w 10242177"/>
                  <a:gd name="csY16" fmla="*/ 0 h 1024933"/>
                  <a:gd name="csX17" fmla="*/ 10242177 w 10242177"/>
                  <a:gd name="csY17" fmla="*/ 0 h 1024933"/>
                  <a:gd name="csX18" fmla="*/ 10242177 w 10242177"/>
                  <a:gd name="csY18" fmla="*/ 481719 h 1024933"/>
                  <a:gd name="csX19" fmla="*/ 10242177 w 10242177"/>
                  <a:gd name="csY19" fmla="*/ 1024933 h 1024933"/>
                  <a:gd name="csX20" fmla="*/ 9775589 w 10242177"/>
                  <a:gd name="csY20" fmla="*/ 1024933 h 1024933"/>
                  <a:gd name="csX21" fmla="*/ 9206579 w 10242177"/>
                  <a:gd name="csY21" fmla="*/ 1024933 h 1024933"/>
                  <a:gd name="csX22" fmla="*/ 8944835 w 10242177"/>
                  <a:gd name="csY22" fmla="*/ 1024933 h 1024933"/>
                  <a:gd name="csX23" fmla="*/ 8478247 w 10242177"/>
                  <a:gd name="csY23" fmla="*/ 1024933 h 1024933"/>
                  <a:gd name="csX24" fmla="*/ 7806815 w 10242177"/>
                  <a:gd name="csY24" fmla="*/ 1024933 h 1024933"/>
                  <a:gd name="csX25" fmla="*/ 7442649 w 10242177"/>
                  <a:gd name="csY25" fmla="*/ 1024933 h 1024933"/>
                  <a:gd name="csX26" fmla="*/ 6668795 w 10242177"/>
                  <a:gd name="csY26" fmla="*/ 1024933 h 1024933"/>
                  <a:gd name="csX27" fmla="*/ 5894942 w 10242177"/>
                  <a:gd name="csY27" fmla="*/ 1024933 h 1024933"/>
                  <a:gd name="csX28" fmla="*/ 5325932 w 10242177"/>
                  <a:gd name="csY28" fmla="*/ 1024933 h 1024933"/>
                  <a:gd name="csX29" fmla="*/ 4552079 w 10242177"/>
                  <a:gd name="csY29" fmla="*/ 1024933 h 1024933"/>
                  <a:gd name="csX30" fmla="*/ 3983069 w 10242177"/>
                  <a:gd name="csY30" fmla="*/ 1024933 h 1024933"/>
                  <a:gd name="csX31" fmla="*/ 3311637 w 10242177"/>
                  <a:gd name="csY31" fmla="*/ 1024933 h 1024933"/>
                  <a:gd name="csX32" fmla="*/ 3049893 w 10242177"/>
                  <a:gd name="csY32" fmla="*/ 1024933 h 1024933"/>
                  <a:gd name="csX33" fmla="*/ 2276039 w 10242177"/>
                  <a:gd name="csY33" fmla="*/ 1024933 h 1024933"/>
                  <a:gd name="csX34" fmla="*/ 1809451 w 10242177"/>
                  <a:gd name="csY34" fmla="*/ 1024933 h 1024933"/>
                  <a:gd name="csX35" fmla="*/ 1138020 w 10242177"/>
                  <a:gd name="csY35" fmla="*/ 1024933 h 1024933"/>
                  <a:gd name="csX36" fmla="*/ 876275 w 10242177"/>
                  <a:gd name="csY36" fmla="*/ 1024933 h 1024933"/>
                  <a:gd name="csX37" fmla="*/ 0 w 10242177"/>
                  <a:gd name="csY37" fmla="*/ 1024933 h 1024933"/>
                  <a:gd name="csX38" fmla="*/ 0 w 10242177"/>
                  <a:gd name="csY38" fmla="*/ 522716 h 1024933"/>
                  <a:gd name="csX39" fmla="*/ 0 w 10242177"/>
                  <a:gd name="csY39" fmla="*/ 0 h 10249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10242177" h="1024933" fill="none" extrusionOk="0">
                    <a:moveTo>
                      <a:pt x="0" y="0"/>
                    </a:moveTo>
                    <a:cubicBezTo>
                      <a:pt x="138495" y="-12078"/>
                      <a:pt x="354052" y="58878"/>
                      <a:pt x="569010" y="0"/>
                    </a:cubicBezTo>
                    <a:cubicBezTo>
                      <a:pt x="783968" y="-58878"/>
                      <a:pt x="881056" y="59511"/>
                      <a:pt x="1138020" y="0"/>
                    </a:cubicBezTo>
                    <a:cubicBezTo>
                      <a:pt x="1394984" y="-59511"/>
                      <a:pt x="1745325" y="91073"/>
                      <a:pt x="1911873" y="0"/>
                    </a:cubicBezTo>
                    <a:cubicBezTo>
                      <a:pt x="2078421" y="-91073"/>
                      <a:pt x="2151153" y="14856"/>
                      <a:pt x="2378461" y="0"/>
                    </a:cubicBezTo>
                    <a:cubicBezTo>
                      <a:pt x="2605769" y="-14856"/>
                      <a:pt x="2642839" y="40453"/>
                      <a:pt x="2845049" y="0"/>
                    </a:cubicBezTo>
                    <a:cubicBezTo>
                      <a:pt x="3047259" y="-40453"/>
                      <a:pt x="3154329" y="8813"/>
                      <a:pt x="3414059" y="0"/>
                    </a:cubicBezTo>
                    <a:cubicBezTo>
                      <a:pt x="3673789" y="-8813"/>
                      <a:pt x="3933583" y="18161"/>
                      <a:pt x="4085491" y="0"/>
                    </a:cubicBezTo>
                    <a:cubicBezTo>
                      <a:pt x="4237399" y="-18161"/>
                      <a:pt x="4474180" y="71009"/>
                      <a:pt x="4756922" y="0"/>
                    </a:cubicBezTo>
                    <a:cubicBezTo>
                      <a:pt x="5039664" y="-71009"/>
                      <a:pt x="5124697" y="51440"/>
                      <a:pt x="5428354" y="0"/>
                    </a:cubicBezTo>
                    <a:cubicBezTo>
                      <a:pt x="5732011" y="-51440"/>
                      <a:pt x="6009211" y="11544"/>
                      <a:pt x="6202207" y="0"/>
                    </a:cubicBezTo>
                    <a:cubicBezTo>
                      <a:pt x="6395203" y="-11544"/>
                      <a:pt x="6577680" y="41430"/>
                      <a:pt x="6771217" y="0"/>
                    </a:cubicBezTo>
                    <a:cubicBezTo>
                      <a:pt x="6964754" y="-41430"/>
                      <a:pt x="7307421" y="15472"/>
                      <a:pt x="7442649" y="0"/>
                    </a:cubicBezTo>
                    <a:cubicBezTo>
                      <a:pt x="7577877" y="-15472"/>
                      <a:pt x="7874811" y="41108"/>
                      <a:pt x="8011658" y="0"/>
                    </a:cubicBezTo>
                    <a:cubicBezTo>
                      <a:pt x="8148505" y="-41108"/>
                      <a:pt x="8383484" y="20809"/>
                      <a:pt x="8580668" y="0"/>
                    </a:cubicBezTo>
                    <a:cubicBezTo>
                      <a:pt x="8777852" y="-20809"/>
                      <a:pt x="8993251" y="1510"/>
                      <a:pt x="9149678" y="0"/>
                    </a:cubicBezTo>
                    <a:cubicBezTo>
                      <a:pt x="9306105" y="-1510"/>
                      <a:pt x="9296467" y="7567"/>
                      <a:pt x="9411423" y="0"/>
                    </a:cubicBezTo>
                    <a:cubicBezTo>
                      <a:pt x="9526380" y="-7567"/>
                      <a:pt x="9914358" y="31674"/>
                      <a:pt x="10242177" y="0"/>
                    </a:cubicBezTo>
                    <a:cubicBezTo>
                      <a:pt x="10252075" y="97229"/>
                      <a:pt x="10213947" y="373774"/>
                      <a:pt x="10242177" y="481719"/>
                    </a:cubicBezTo>
                    <a:cubicBezTo>
                      <a:pt x="10270407" y="589664"/>
                      <a:pt x="10195270" y="783260"/>
                      <a:pt x="10242177" y="1024933"/>
                    </a:cubicBezTo>
                    <a:cubicBezTo>
                      <a:pt x="10052472" y="1079568"/>
                      <a:pt x="10004691" y="1017011"/>
                      <a:pt x="9775589" y="1024933"/>
                    </a:cubicBezTo>
                    <a:cubicBezTo>
                      <a:pt x="9546487" y="1032855"/>
                      <a:pt x="9365902" y="983155"/>
                      <a:pt x="9206579" y="1024933"/>
                    </a:cubicBezTo>
                    <a:cubicBezTo>
                      <a:pt x="9047256" y="1066711"/>
                      <a:pt x="9040467" y="994782"/>
                      <a:pt x="8944835" y="1024933"/>
                    </a:cubicBezTo>
                    <a:cubicBezTo>
                      <a:pt x="8849203" y="1055084"/>
                      <a:pt x="8685197" y="986955"/>
                      <a:pt x="8478247" y="1024933"/>
                    </a:cubicBezTo>
                    <a:cubicBezTo>
                      <a:pt x="8271297" y="1062911"/>
                      <a:pt x="8000582" y="1001856"/>
                      <a:pt x="7806815" y="1024933"/>
                    </a:cubicBezTo>
                    <a:cubicBezTo>
                      <a:pt x="7613048" y="1048010"/>
                      <a:pt x="7553866" y="981301"/>
                      <a:pt x="7442649" y="1024933"/>
                    </a:cubicBezTo>
                    <a:cubicBezTo>
                      <a:pt x="7331432" y="1068565"/>
                      <a:pt x="6851927" y="1000835"/>
                      <a:pt x="6668795" y="1024933"/>
                    </a:cubicBezTo>
                    <a:cubicBezTo>
                      <a:pt x="6485663" y="1049031"/>
                      <a:pt x="6057746" y="1005560"/>
                      <a:pt x="5894942" y="1024933"/>
                    </a:cubicBezTo>
                    <a:cubicBezTo>
                      <a:pt x="5732138" y="1044306"/>
                      <a:pt x="5469776" y="1019142"/>
                      <a:pt x="5325932" y="1024933"/>
                    </a:cubicBezTo>
                    <a:cubicBezTo>
                      <a:pt x="5182088" y="1030724"/>
                      <a:pt x="4899097" y="973435"/>
                      <a:pt x="4552079" y="1024933"/>
                    </a:cubicBezTo>
                    <a:cubicBezTo>
                      <a:pt x="4205061" y="1076431"/>
                      <a:pt x="4155871" y="1017773"/>
                      <a:pt x="3983069" y="1024933"/>
                    </a:cubicBezTo>
                    <a:cubicBezTo>
                      <a:pt x="3810267" y="1032093"/>
                      <a:pt x="3622654" y="1013352"/>
                      <a:pt x="3311637" y="1024933"/>
                    </a:cubicBezTo>
                    <a:cubicBezTo>
                      <a:pt x="3000620" y="1036514"/>
                      <a:pt x="3102984" y="993818"/>
                      <a:pt x="3049893" y="1024933"/>
                    </a:cubicBezTo>
                    <a:cubicBezTo>
                      <a:pt x="2996802" y="1056048"/>
                      <a:pt x="2646274" y="970348"/>
                      <a:pt x="2276039" y="1024933"/>
                    </a:cubicBezTo>
                    <a:cubicBezTo>
                      <a:pt x="1905804" y="1079518"/>
                      <a:pt x="1975585" y="984168"/>
                      <a:pt x="1809451" y="1024933"/>
                    </a:cubicBezTo>
                    <a:cubicBezTo>
                      <a:pt x="1643317" y="1065698"/>
                      <a:pt x="1427963" y="995131"/>
                      <a:pt x="1138020" y="1024933"/>
                    </a:cubicBezTo>
                    <a:cubicBezTo>
                      <a:pt x="848077" y="1054735"/>
                      <a:pt x="930486" y="1001113"/>
                      <a:pt x="876275" y="1024933"/>
                    </a:cubicBezTo>
                    <a:cubicBezTo>
                      <a:pt x="822065" y="1048753"/>
                      <a:pt x="304161" y="963767"/>
                      <a:pt x="0" y="1024933"/>
                    </a:cubicBezTo>
                    <a:cubicBezTo>
                      <a:pt x="-10068" y="922073"/>
                      <a:pt x="39299" y="773736"/>
                      <a:pt x="0" y="522716"/>
                    </a:cubicBezTo>
                    <a:cubicBezTo>
                      <a:pt x="-39299" y="271696"/>
                      <a:pt x="25358" y="222074"/>
                      <a:pt x="0" y="0"/>
                    </a:cubicBezTo>
                    <a:close/>
                  </a:path>
                  <a:path w="10242177" h="1024933" stroke="0" extrusionOk="0">
                    <a:moveTo>
                      <a:pt x="0" y="0"/>
                    </a:moveTo>
                    <a:cubicBezTo>
                      <a:pt x="223396" y="-9474"/>
                      <a:pt x="300585" y="43134"/>
                      <a:pt x="466588" y="0"/>
                    </a:cubicBezTo>
                    <a:cubicBezTo>
                      <a:pt x="632591" y="-43134"/>
                      <a:pt x="645335" y="4542"/>
                      <a:pt x="728333" y="0"/>
                    </a:cubicBezTo>
                    <a:cubicBezTo>
                      <a:pt x="811332" y="-4542"/>
                      <a:pt x="1220218" y="5402"/>
                      <a:pt x="1502186" y="0"/>
                    </a:cubicBezTo>
                    <a:cubicBezTo>
                      <a:pt x="1784154" y="-5402"/>
                      <a:pt x="1810267" y="51607"/>
                      <a:pt x="1968774" y="0"/>
                    </a:cubicBezTo>
                    <a:cubicBezTo>
                      <a:pt x="2127281" y="-51607"/>
                      <a:pt x="2304478" y="15817"/>
                      <a:pt x="2435362" y="0"/>
                    </a:cubicBezTo>
                    <a:cubicBezTo>
                      <a:pt x="2566246" y="-15817"/>
                      <a:pt x="2872826" y="69292"/>
                      <a:pt x="3209215" y="0"/>
                    </a:cubicBezTo>
                    <a:cubicBezTo>
                      <a:pt x="3545604" y="-69292"/>
                      <a:pt x="3467159" y="7738"/>
                      <a:pt x="3573382" y="0"/>
                    </a:cubicBezTo>
                    <a:cubicBezTo>
                      <a:pt x="3679605" y="-7738"/>
                      <a:pt x="4164442" y="40425"/>
                      <a:pt x="4347235" y="0"/>
                    </a:cubicBezTo>
                    <a:cubicBezTo>
                      <a:pt x="4530028" y="-40425"/>
                      <a:pt x="4878711" y="529"/>
                      <a:pt x="5121088" y="0"/>
                    </a:cubicBezTo>
                    <a:cubicBezTo>
                      <a:pt x="5363465" y="-529"/>
                      <a:pt x="5456357" y="52703"/>
                      <a:pt x="5690098" y="0"/>
                    </a:cubicBezTo>
                    <a:cubicBezTo>
                      <a:pt x="5923839" y="-52703"/>
                      <a:pt x="6089724" y="39750"/>
                      <a:pt x="6463952" y="0"/>
                    </a:cubicBezTo>
                    <a:cubicBezTo>
                      <a:pt x="6838180" y="-39750"/>
                      <a:pt x="6770912" y="23986"/>
                      <a:pt x="6930540" y="0"/>
                    </a:cubicBezTo>
                    <a:cubicBezTo>
                      <a:pt x="7090168" y="-23986"/>
                      <a:pt x="7296394" y="36162"/>
                      <a:pt x="7397128" y="0"/>
                    </a:cubicBezTo>
                    <a:cubicBezTo>
                      <a:pt x="7497862" y="-36162"/>
                      <a:pt x="7820036" y="5183"/>
                      <a:pt x="8068559" y="0"/>
                    </a:cubicBezTo>
                    <a:cubicBezTo>
                      <a:pt x="8317082" y="-5183"/>
                      <a:pt x="8317805" y="42627"/>
                      <a:pt x="8535148" y="0"/>
                    </a:cubicBezTo>
                    <a:cubicBezTo>
                      <a:pt x="8752491" y="-42627"/>
                      <a:pt x="9030306" y="17435"/>
                      <a:pt x="9309001" y="0"/>
                    </a:cubicBezTo>
                    <a:cubicBezTo>
                      <a:pt x="9587696" y="-17435"/>
                      <a:pt x="9798881" y="104805"/>
                      <a:pt x="10242177" y="0"/>
                    </a:cubicBezTo>
                    <a:cubicBezTo>
                      <a:pt x="10247355" y="170458"/>
                      <a:pt x="10201189" y="306855"/>
                      <a:pt x="10242177" y="512467"/>
                    </a:cubicBezTo>
                    <a:cubicBezTo>
                      <a:pt x="10283165" y="718079"/>
                      <a:pt x="10200371" y="770849"/>
                      <a:pt x="10242177" y="1024933"/>
                    </a:cubicBezTo>
                    <a:cubicBezTo>
                      <a:pt x="10161473" y="1041765"/>
                      <a:pt x="10111210" y="1008754"/>
                      <a:pt x="9980432" y="1024933"/>
                    </a:cubicBezTo>
                    <a:cubicBezTo>
                      <a:pt x="9849654" y="1041112"/>
                      <a:pt x="9514698" y="997866"/>
                      <a:pt x="9206579" y="1024933"/>
                    </a:cubicBezTo>
                    <a:cubicBezTo>
                      <a:pt x="8898460" y="1052000"/>
                      <a:pt x="8914722" y="981831"/>
                      <a:pt x="8637569" y="1024933"/>
                    </a:cubicBezTo>
                    <a:cubicBezTo>
                      <a:pt x="8360416" y="1068035"/>
                      <a:pt x="8396931" y="1010769"/>
                      <a:pt x="8273403" y="1024933"/>
                    </a:cubicBezTo>
                    <a:cubicBezTo>
                      <a:pt x="8149875" y="1039097"/>
                      <a:pt x="7859742" y="1008076"/>
                      <a:pt x="7704393" y="1024933"/>
                    </a:cubicBezTo>
                    <a:cubicBezTo>
                      <a:pt x="7549044" y="1041790"/>
                      <a:pt x="7495628" y="1009945"/>
                      <a:pt x="7442649" y="1024933"/>
                    </a:cubicBezTo>
                    <a:cubicBezTo>
                      <a:pt x="7389670" y="1039921"/>
                      <a:pt x="7242781" y="1020504"/>
                      <a:pt x="7180904" y="1024933"/>
                    </a:cubicBezTo>
                    <a:cubicBezTo>
                      <a:pt x="7119027" y="1029362"/>
                      <a:pt x="6886776" y="994619"/>
                      <a:pt x="6611894" y="1024933"/>
                    </a:cubicBezTo>
                    <a:cubicBezTo>
                      <a:pt x="6337012" y="1055247"/>
                      <a:pt x="6359174" y="1018065"/>
                      <a:pt x="6247728" y="1024933"/>
                    </a:cubicBezTo>
                    <a:cubicBezTo>
                      <a:pt x="6136282" y="1031801"/>
                      <a:pt x="5770914" y="981224"/>
                      <a:pt x="5576296" y="1024933"/>
                    </a:cubicBezTo>
                    <a:cubicBezTo>
                      <a:pt x="5381678" y="1068642"/>
                      <a:pt x="5363867" y="992401"/>
                      <a:pt x="5212130" y="1024933"/>
                    </a:cubicBezTo>
                    <a:cubicBezTo>
                      <a:pt x="5060393" y="1057465"/>
                      <a:pt x="4775935" y="967277"/>
                      <a:pt x="4540698" y="1024933"/>
                    </a:cubicBezTo>
                    <a:cubicBezTo>
                      <a:pt x="4305461" y="1082589"/>
                      <a:pt x="4355018" y="1003184"/>
                      <a:pt x="4278954" y="1024933"/>
                    </a:cubicBezTo>
                    <a:cubicBezTo>
                      <a:pt x="4202890" y="1046682"/>
                      <a:pt x="3828326" y="989209"/>
                      <a:pt x="3607522" y="1024933"/>
                    </a:cubicBezTo>
                    <a:cubicBezTo>
                      <a:pt x="3386718" y="1060657"/>
                      <a:pt x="3380572" y="1023501"/>
                      <a:pt x="3243356" y="1024933"/>
                    </a:cubicBezTo>
                    <a:cubicBezTo>
                      <a:pt x="3106140" y="1026365"/>
                      <a:pt x="3086380" y="1009977"/>
                      <a:pt x="2981612" y="1024933"/>
                    </a:cubicBezTo>
                    <a:cubicBezTo>
                      <a:pt x="2876844" y="1039889"/>
                      <a:pt x="2747018" y="1016811"/>
                      <a:pt x="2617445" y="1024933"/>
                    </a:cubicBezTo>
                    <a:cubicBezTo>
                      <a:pt x="2487872" y="1033055"/>
                      <a:pt x="2118041" y="976405"/>
                      <a:pt x="1946014" y="1024933"/>
                    </a:cubicBezTo>
                    <a:cubicBezTo>
                      <a:pt x="1773987" y="1073461"/>
                      <a:pt x="1752810" y="1016882"/>
                      <a:pt x="1581847" y="1024933"/>
                    </a:cubicBezTo>
                    <a:cubicBezTo>
                      <a:pt x="1410884" y="1032984"/>
                      <a:pt x="1424828" y="1021451"/>
                      <a:pt x="1320103" y="1024933"/>
                    </a:cubicBezTo>
                    <a:cubicBezTo>
                      <a:pt x="1215378" y="1028415"/>
                      <a:pt x="1033735" y="996830"/>
                      <a:pt x="955937" y="1024933"/>
                    </a:cubicBezTo>
                    <a:cubicBezTo>
                      <a:pt x="878139" y="1053036"/>
                      <a:pt x="635702" y="977616"/>
                      <a:pt x="489348" y="1024933"/>
                    </a:cubicBezTo>
                    <a:cubicBezTo>
                      <a:pt x="342994" y="1072250"/>
                      <a:pt x="106965" y="1013883"/>
                      <a:pt x="0" y="1024933"/>
                    </a:cubicBezTo>
                    <a:cubicBezTo>
                      <a:pt x="-57665" y="837248"/>
                      <a:pt x="6151" y="648767"/>
                      <a:pt x="0" y="532965"/>
                    </a:cubicBezTo>
                    <a:cubicBezTo>
                      <a:pt x="-6151" y="417163"/>
                      <a:pt x="30362" y="151566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-local, we need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guesses</a:t>
                </a: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1E52BF8-F46A-6333-5024-7029152727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911" y="1846875"/>
                <a:ext cx="10242177" cy="10249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10242177"/>
                          <a:gd name="csY0" fmla="*/ 0 h 1024933"/>
                          <a:gd name="csX1" fmla="*/ 569010 w 10242177"/>
                          <a:gd name="csY1" fmla="*/ 0 h 1024933"/>
                          <a:gd name="csX2" fmla="*/ 1138020 w 10242177"/>
                          <a:gd name="csY2" fmla="*/ 0 h 1024933"/>
                          <a:gd name="csX3" fmla="*/ 1911873 w 10242177"/>
                          <a:gd name="csY3" fmla="*/ 0 h 1024933"/>
                          <a:gd name="csX4" fmla="*/ 2378461 w 10242177"/>
                          <a:gd name="csY4" fmla="*/ 0 h 1024933"/>
                          <a:gd name="csX5" fmla="*/ 2845049 w 10242177"/>
                          <a:gd name="csY5" fmla="*/ 0 h 1024933"/>
                          <a:gd name="csX6" fmla="*/ 3414059 w 10242177"/>
                          <a:gd name="csY6" fmla="*/ 0 h 1024933"/>
                          <a:gd name="csX7" fmla="*/ 4085491 w 10242177"/>
                          <a:gd name="csY7" fmla="*/ 0 h 1024933"/>
                          <a:gd name="csX8" fmla="*/ 4756922 w 10242177"/>
                          <a:gd name="csY8" fmla="*/ 0 h 1024933"/>
                          <a:gd name="csX9" fmla="*/ 5428354 w 10242177"/>
                          <a:gd name="csY9" fmla="*/ 0 h 1024933"/>
                          <a:gd name="csX10" fmla="*/ 6202207 w 10242177"/>
                          <a:gd name="csY10" fmla="*/ 0 h 1024933"/>
                          <a:gd name="csX11" fmla="*/ 6771217 w 10242177"/>
                          <a:gd name="csY11" fmla="*/ 0 h 1024933"/>
                          <a:gd name="csX12" fmla="*/ 7442649 w 10242177"/>
                          <a:gd name="csY12" fmla="*/ 0 h 1024933"/>
                          <a:gd name="csX13" fmla="*/ 8011658 w 10242177"/>
                          <a:gd name="csY13" fmla="*/ 0 h 1024933"/>
                          <a:gd name="csX14" fmla="*/ 8580668 w 10242177"/>
                          <a:gd name="csY14" fmla="*/ 0 h 1024933"/>
                          <a:gd name="csX15" fmla="*/ 9149678 w 10242177"/>
                          <a:gd name="csY15" fmla="*/ 0 h 1024933"/>
                          <a:gd name="csX16" fmla="*/ 9411423 w 10242177"/>
                          <a:gd name="csY16" fmla="*/ 0 h 1024933"/>
                          <a:gd name="csX17" fmla="*/ 10242177 w 10242177"/>
                          <a:gd name="csY17" fmla="*/ 0 h 1024933"/>
                          <a:gd name="csX18" fmla="*/ 10242177 w 10242177"/>
                          <a:gd name="csY18" fmla="*/ 481719 h 1024933"/>
                          <a:gd name="csX19" fmla="*/ 10242177 w 10242177"/>
                          <a:gd name="csY19" fmla="*/ 1024933 h 1024933"/>
                          <a:gd name="csX20" fmla="*/ 9775589 w 10242177"/>
                          <a:gd name="csY20" fmla="*/ 1024933 h 1024933"/>
                          <a:gd name="csX21" fmla="*/ 9206579 w 10242177"/>
                          <a:gd name="csY21" fmla="*/ 1024933 h 1024933"/>
                          <a:gd name="csX22" fmla="*/ 8944835 w 10242177"/>
                          <a:gd name="csY22" fmla="*/ 1024933 h 1024933"/>
                          <a:gd name="csX23" fmla="*/ 8478247 w 10242177"/>
                          <a:gd name="csY23" fmla="*/ 1024933 h 1024933"/>
                          <a:gd name="csX24" fmla="*/ 7806815 w 10242177"/>
                          <a:gd name="csY24" fmla="*/ 1024933 h 1024933"/>
                          <a:gd name="csX25" fmla="*/ 7442649 w 10242177"/>
                          <a:gd name="csY25" fmla="*/ 1024933 h 1024933"/>
                          <a:gd name="csX26" fmla="*/ 6668795 w 10242177"/>
                          <a:gd name="csY26" fmla="*/ 1024933 h 1024933"/>
                          <a:gd name="csX27" fmla="*/ 5894942 w 10242177"/>
                          <a:gd name="csY27" fmla="*/ 1024933 h 1024933"/>
                          <a:gd name="csX28" fmla="*/ 5325932 w 10242177"/>
                          <a:gd name="csY28" fmla="*/ 1024933 h 1024933"/>
                          <a:gd name="csX29" fmla="*/ 4552079 w 10242177"/>
                          <a:gd name="csY29" fmla="*/ 1024933 h 1024933"/>
                          <a:gd name="csX30" fmla="*/ 3983069 w 10242177"/>
                          <a:gd name="csY30" fmla="*/ 1024933 h 1024933"/>
                          <a:gd name="csX31" fmla="*/ 3311637 w 10242177"/>
                          <a:gd name="csY31" fmla="*/ 1024933 h 1024933"/>
                          <a:gd name="csX32" fmla="*/ 3049893 w 10242177"/>
                          <a:gd name="csY32" fmla="*/ 1024933 h 1024933"/>
                          <a:gd name="csX33" fmla="*/ 2276039 w 10242177"/>
                          <a:gd name="csY33" fmla="*/ 1024933 h 1024933"/>
                          <a:gd name="csX34" fmla="*/ 1809451 w 10242177"/>
                          <a:gd name="csY34" fmla="*/ 1024933 h 1024933"/>
                          <a:gd name="csX35" fmla="*/ 1138020 w 10242177"/>
                          <a:gd name="csY35" fmla="*/ 1024933 h 1024933"/>
                          <a:gd name="csX36" fmla="*/ 876275 w 10242177"/>
                          <a:gd name="csY36" fmla="*/ 1024933 h 1024933"/>
                          <a:gd name="csX37" fmla="*/ 0 w 10242177"/>
                          <a:gd name="csY37" fmla="*/ 1024933 h 1024933"/>
                          <a:gd name="csX38" fmla="*/ 0 w 10242177"/>
                          <a:gd name="csY38" fmla="*/ 522716 h 1024933"/>
                          <a:gd name="csX39" fmla="*/ 0 w 10242177"/>
                          <a:gd name="csY39" fmla="*/ 0 h 1024933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</a:cxnLst>
                        <a:rect l="l" t="t" r="r" b="b"/>
                        <a:pathLst>
                          <a:path w="10242177" h="1024933" fill="none" extrusionOk="0">
                            <a:moveTo>
                              <a:pt x="0" y="0"/>
                            </a:moveTo>
                            <a:cubicBezTo>
                              <a:pt x="138495" y="-12078"/>
                              <a:pt x="354052" y="58878"/>
                              <a:pt x="569010" y="0"/>
                            </a:cubicBezTo>
                            <a:cubicBezTo>
                              <a:pt x="783968" y="-58878"/>
                              <a:pt x="881056" y="59511"/>
                              <a:pt x="1138020" y="0"/>
                            </a:cubicBezTo>
                            <a:cubicBezTo>
                              <a:pt x="1394984" y="-59511"/>
                              <a:pt x="1745325" y="91073"/>
                              <a:pt x="1911873" y="0"/>
                            </a:cubicBezTo>
                            <a:cubicBezTo>
                              <a:pt x="2078421" y="-91073"/>
                              <a:pt x="2151153" y="14856"/>
                              <a:pt x="2378461" y="0"/>
                            </a:cubicBezTo>
                            <a:cubicBezTo>
                              <a:pt x="2605769" y="-14856"/>
                              <a:pt x="2642839" y="40453"/>
                              <a:pt x="2845049" y="0"/>
                            </a:cubicBezTo>
                            <a:cubicBezTo>
                              <a:pt x="3047259" y="-40453"/>
                              <a:pt x="3154329" y="8813"/>
                              <a:pt x="3414059" y="0"/>
                            </a:cubicBezTo>
                            <a:cubicBezTo>
                              <a:pt x="3673789" y="-8813"/>
                              <a:pt x="3933583" y="18161"/>
                              <a:pt x="4085491" y="0"/>
                            </a:cubicBezTo>
                            <a:cubicBezTo>
                              <a:pt x="4237399" y="-18161"/>
                              <a:pt x="4474180" y="71009"/>
                              <a:pt x="4756922" y="0"/>
                            </a:cubicBezTo>
                            <a:cubicBezTo>
                              <a:pt x="5039664" y="-71009"/>
                              <a:pt x="5124697" y="51440"/>
                              <a:pt x="5428354" y="0"/>
                            </a:cubicBezTo>
                            <a:cubicBezTo>
                              <a:pt x="5732011" y="-51440"/>
                              <a:pt x="6009211" y="11544"/>
                              <a:pt x="6202207" y="0"/>
                            </a:cubicBezTo>
                            <a:cubicBezTo>
                              <a:pt x="6395203" y="-11544"/>
                              <a:pt x="6577680" y="41430"/>
                              <a:pt x="6771217" y="0"/>
                            </a:cubicBezTo>
                            <a:cubicBezTo>
                              <a:pt x="6964754" y="-41430"/>
                              <a:pt x="7307421" y="15472"/>
                              <a:pt x="7442649" y="0"/>
                            </a:cubicBezTo>
                            <a:cubicBezTo>
                              <a:pt x="7577877" y="-15472"/>
                              <a:pt x="7874811" y="41108"/>
                              <a:pt x="8011658" y="0"/>
                            </a:cubicBezTo>
                            <a:cubicBezTo>
                              <a:pt x="8148505" y="-41108"/>
                              <a:pt x="8383484" y="20809"/>
                              <a:pt x="8580668" y="0"/>
                            </a:cubicBezTo>
                            <a:cubicBezTo>
                              <a:pt x="8777852" y="-20809"/>
                              <a:pt x="8993251" y="1510"/>
                              <a:pt x="9149678" y="0"/>
                            </a:cubicBezTo>
                            <a:cubicBezTo>
                              <a:pt x="9306105" y="-1510"/>
                              <a:pt x="9296467" y="7567"/>
                              <a:pt x="9411423" y="0"/>
                            </a:cubicBezTo>
                            <a:cubicBezTo>
                              <a:pt x="9526380" y="-7567"/>
                              <a:pt x="9914358" y="31674"/>
                              <a:pt x="10242177" y="0"/>
                            </a:cubicBezTo>
                            <a:cubicBezTo>
                              <a:pt x="10252075" y="97229"/>
                              <a:pt x="10213947" y="373774"/>
                              <a:pt x="10242177" y="481719"/>
                            </a:cubicBezTo>
                            <a:cubicBezTo>
                              <a:pt x="10270407" y="589664"/>
                              <a:pt x="10195270" y="783260"/>
                              <a:pt x="10242177" y="1024933"/>
                            </a:cubicBezTo>
                            <a:cubicBezTo>
                              <a:pt x="10052472" y="1079568"/>
                              <a:pt x="10004691" y="1017011"/>
                              <a:pt x="9775589" y="1024933"/>
                            </a:cubicBezTo>
                            <a:cubicBezTo>
                              <a:pt x="9546487" y="1032855"/>
                              <a:pt x="9365902" y="983155"/>
                              <a:pt x="9206579" y="1024933"/>
                            </a:cubicBezTo>
                            <a:cubicBezTo>
                              <a:pt x="9047256" y="1066711"/>
                              <a:pt x="9040467" y="994782"/>
                              <a:pt x="8944835" y="1024933"/>
                            </a:cubicBezTo>
                            <a:cubicBezTo>
                              <a:pt x="8849203" y="1055084"/>
                              <a:pt x="8685197" y="986955"/>
                              <a:pt x="8478247" y="1024933"/>
                            </a:cubicBezTo>
                            <a:cubicBezTo>
                              <a:pt x="8271297" y="1062911"/>
                              <a:pt x="8000582" y="1001856"/>
                              <a:pt x="7806815" y="1024933"/>
                            </a:cubicBezTo>
                            <a:cubicBezTo>
                              <a:pt x="7613048" y="1048010"/>
                              <a:pt x="7553866" y="981301"/>
                              <a:pt x="7442649" y="1024933"/>
                            </a:cubicBezTo>
                            <a:cubicBezTo>
                              <a:pt x="7331432" y="1068565"/>
                              <a:pt x="6851927" y="1000835"/>
                              <a:pt x="6668795" y="1024933"/>
                            </a:cubicBezTo>
                            <a:cubicBezTo>
                              <a:pt x="6485663" y="1049031"/>
                              <a:pt x="6057746" y="1005560"/>
                              <a:pt x="5894942" y="1024933"/>
                            </a:cubicBezTo>
                            <a:cubicBezTo>
                              <a:pt x="5732138" y="1044306"/>
                              <a:pt x="5469776" y="1019142"/>
                              <a:pt x="5325932" y="1024933"/>
                            </a:cubicBezTo>
                            <a:cubicBezTo>
                              <a:pt x="5182088" y="1030724"/>
                              <a:pt x="4899097" y="973435"/>
                              <a:pt x="4552079" y="1024933"/>
                            </a:cubicBezTo>
                            <a:cubicBezTo>
                              <a:pt x="4205061" y="1076431"/>
                              <a:pt x="4155871" y="1017773"/>
                              <a:pt x="3983069" y="1024933"/>
                            </a:cubicBezTo>
                            <a:cubicBezTo>
                              <a:pt x="3810267" y="1032093"/>
                              <a:pt x="3622654" y="1013352"/>
                              <a:pt x="3311637" y="1024933"/>
                            </a:cubicBezTo>
                            <a:cubicBezTo>
                              <a:pt x="3000620" y="1036514"/>
                              <a:pt x="3102984" y="993818"/>
                              <a:pt x="3049893" y="1024933"/>
                            </a:cubicBezTo>
                            <a:cubicBezTo>
                              <a:pt x="2996802" y="1056048"/>
                              <a:pt x="2646274" y="970348"/>
                              <a:pt x="2276039" y="1024933"/>
                            </a:cubicBezTo>
                            <a:cubicBezTo>
                              <a:pt x="1905804" y="1079518"/>
                              <a:pt x="1975585" y="984168"/>
                              <a:pt x="1809451" y="1024933"/>
                            </a:cubicBezTo>
                            <a:cubicBezTo>
                              <a:pt x="1643317" y="1065698"/>
                              <a:pt x="1427963" y="995131"/>
                              <a:pt x="1138020" y="1024933"/>
                            </a:cubicBezTo>
                            <a:cubicBezTo>
                              <a:pt x="848077" y="1054735"/>
                              <a:pt x="930486" y="1001113"/>
                              <a:pt x="876275" y="1024933"/>
                            </a:cubicBezTo>
                            <a:cubicBezTo>
                              <a:pt x="822065" y="1048753"/>
                              <a:pt x="304161" y="963767"/>
                              <a:pt x="0" y="1024933"/>
                            </a:cubicBezTo>
                            <a:cubicBezTo>
                              <a:pt x="-10068" y="922073"/>
                              <a:pt x="39299" y="773736"/>
                              <a:pt x="0" y="522716"/>
                            </a:cubicBezTo>
                            <a:cubicBezTo>
                              <a:pt x="-39299" y="271696"/>
                              <a:pt x="25358" y="222074"/>
                              <a:pt x="0" y="0"/>
                            </a:cubicBezTo>
                            <a:close/>
                          </a:path>
                          <a:path w="10242177" h="1024933" stroke="0" extrusionOk="0">
                            <a:moveTo>
                              <a:pt x="0" y="0"/>
                            </a:moveTo>
                            <a:cubicBezTo>
                              <a:pt x="223396" y="-9474"/>
                              <a:pt x="300585" y="43134"/>
                              <a:pt x="466588" y="0"/>
                            </a:cubicBezTo>
                            <a:cubicBezTo>
                              <a:pt x="632591" y="-43134"/>
                              <a:pt x="645335" y="4542"/>
                              <a:pt x="728333" y="0"/>
                            </a:cubicBezTo>
                            <a:cubicBezTo>
                              <a:pt x="811332" y="-4542"/>
                              <a:pt x="1220218" y="5402"/>
                              <a:pt x="1502186" y="0"/>
                            </a:cubicBezTo>
                            <a:cubicBezTo>
                              <a:pt x="1784154" y="-5402"/>
                              <a:pt x="1810267" y="51607"/>
                              <a:pt x="1968774" y="0"/>
                            </a:cubicBezTo>
                            <a:cubicBezTo>
                              <a:pt x="2127281" y="-51607"/>
                              <a:pt x="2304478" y="15817"/>
                              <a:pt x="2435362" y="0"/>
                            </a:cubicBezTo>
                            <a:cubicBezTo>
                              <a:pt x="2566246" y="-15817"/>
                              <a:pt x="2872826" y="69292"/>
                              <a:pt x="3209215" y="0"/>
                            </a:cubicBezTo>
                            <a:cubicBezTo>
                              <a:pt x="3545604" y="-69292"/>
                              <a:pt x="3467159" y="7738"/>
                              <a:pt x="3573382" y="0"/>
                            </a:cubicBezTo>
                            <a:cubicBezTo>
                              <a:pt x="3679605" y="-7738"/>
                              <a:pt x="4164442" y="40425"/>
                              <a:pt x="4347235" y="0"/>
                            </a:cubicBezTo>
                            <a:cubicBezTo>
                              <a:pt x="4530028" y="-40425"/>
                              <a:pt x="4878711" y="529"/>
                              <a:pt x="5121088" y="0"/>
                            </a:cubicBezTo>
                            <a:cubicBezTo>
                              <a:pt x="5363465" y="-529"/>
                              <a:pt x="5456357" y="52703"/>
                              <a:pt x="5690098" y="0"/>
                            </a:cubicBezTo>
                            <a:cubicBezTo>
                              <a:pt x="5923839" y="-52703"/>
                              <a:pt x="6089724" y="39750"/>
                              <a:pt x="6463952" y="0"/>
                            </a:cubicBezTo>
                            <a:cubicBezTo>
                              <a:pt x="6838180" y="-39750"/>
                              <a:pt x="6770912" y="23986"/>
                              <a:pt x="6930540" y="0"/>
                            </a:cubicBezTo>
                            <a:cubicBezTo>
                              <a:pt x="7090168" y="-23986"/>
                              <a:pt x="7296394" y="36162"/>
                              <a:pt x="7397128" y="0"/>
                            </a:cubicBezTo>
                            <a:cubicBezTo>
                              <a:pt x="7497862" y="-36162"/>
                              <a:pt x="7820036" y="5183"/>
                              <a:pt x="8068559" y="0"/>
                            </a:cubicBezTo>
                            <a:cubicBezTo>
                              <a:pt x="8317082" y="-5183"/>
                              <a:pt x="8317805" y="42627"/>
                              <a:pt x="8535148" y="0"/>
                            </a:cubicBezTo>
                            <a:cubicBezTo>
                              <a:pt x="8752491" y="-42627"/>
                              <a:pt x="9030306" y="17435"/>
                              <a:pt x="9309001" y="0"/>
                            </a:cubicBezTo>
                            <a:cubicBezTo>
                              <a:pt x="9587696" y="-17435"/>
                              <a:pt x="9798881" y="104805"/>
                              <a:pt x="10242177" y="0"/>
                            </a:cubicBezTo>
                            <a:cubicBezTo>
                              <a:pt x="10247355" y="170458"/>
                              <a:pt x="10201189" y="306855"/>
                              <a:pt x="10242177" y="512467"/>
                            </a:cubicBezTo>
                            <a:cubicBezTo>
                              <a:pt x="10283165" y="718079"/>
                              <a:pt x="10200371" y="770849"/>
                              <a:pt x="10242177" y="1024933"/>
                            </a:cubicBezTo>
                            <a:cubicBezTo>
                              <a:pt x="10161473" y="1041765"/>
                              <a:pt x="10111210" y="1008754"/>
                              <a:pt x="9980432" y="1024933"/>
                            </a:cubicBezTo>
                            <a:cubicBezTo>
                              <a:pt x="9849654" y="1041112"/>
                              <a:pt x="9514698" y="997866"/>
                              <a:pt x="9206579" y="1024933"/>
                            </a:cubicBezTo>
                            <a:cubicBezTo>
                              <a:pt x="8898460" y="1052000"/>
                              <a:pt x="8914722" y="981831"/>
                              <a:pt x="8637569" y="1024933"/>
                            </a:cubicBezTo>
                            <a:cubicBezTo>
                              <a:pt x="8360416" y="1068035"/>
                              <a:pt x="8396931" y="1010769"/>
                              <a:pt x="8273403" y="1024933"/>
                            </a:cubicBezTo>
                            <a:cubicBezTo>
                              <a:pt x="8149875" y="1039097"/>
                              <a:pt x="7859742" y="1008076"/>
                              <a:pt x="7704393" y="1024933"/>
                            </a:cubicBezTo>
                            <a:cubicBezTo>
                              <a:pt x="7549044" y="1041790"/>
                              <a:pt x="7495628" y="1009945"/>
                              <a:pt x="7442649" y="1024933"/>
                            </a:cubicBezTo>
                            <a:cubicBezTo>
                              <a:pt x="7389670" y="1039921"/>
                              <a:pt x="7242781" y="1020504"/>
                              <a:pt x="7180904" y="1024933"/>
                            </a:cubicBezTo>
                            <a:cubicBezTo>
                              <a:pt x="7119027" y="1029362"/>
                              <a:pt x="6886776" y="994619"/>
                              <a:pt x="6611894" y="1024933"/>
                            </a:cubicBezTo>
                            <a:cubicBezTo>
                              <a:pt x="6337012" y="1055247"/>
                              <a:pt x="6359174" y="1018065"/>
                              <a:pt x="6247728" y="1024933"/>
                            </a:cubicBezTo>
                            <a:cubicBezTo>
                              <a:pt x="6136282" y="1031801"/>
                              <a:pt x="5770914" y="981224"/>
                              <a:pt x="5576296" y="1024933"/>
                            </a:cubicBezTo>
                            <a:cubicBezTo>
                              <a:pt x="5381678" y="1068642"/>
                              <a:pt x="5363867" y="992401"/>
                              <a:pt x="5212130" y="1024933"/>
                            </a:cubicBezTo>
                            <a:cubicBezTo>
                              <a:pt x="5060393" y="1057465"/>
                              <a:pt x="4775935" y="967277"/>
                              <a:pt x="4540698" y="1024933"/>
                            </a:cubicBezTo>
                            <a:cubicBezTo>
                              <a:pt x="4305461" y="1082589"/>
                              <a:pt x="4355018" y="1003184"/>
                              <a:pt x="4278954" y="1024933"/>
                            </a:cubicBezTo>
                            <a:cubicBezTo>
                              <a:pt x="4202890" y="1046682"/>
                              <a:pt x="3828326" y="989209"/>
                              <a:pt x="3607522" y="1024933"/>
                            </a:cubicBezTo>
                            <a:cubicBezTo>
                              <a:pt x="3386718" y="1060657"/>
                              <a:pt x="3380572" y="1023501"/>
                              <a:pt x="3243356" y="1024933"/>
                            </a:cubicBezTo>
                            <a:cubicBezTo>
                              <a:pt x="3106140" y="1026365"/>
                              <a:pt x="3086380" y="1009977"/>
                              <a:pt x="2981612" y="1024933"/>
                            </a:cubicBezTo>
                            <a:cubicBezTo>
                              <a:pt x="2876844" y="1039889"/>
                              <a:pt x="2747018" y="1016811"/>
                              <a:pt x="2617445" y="1024933"/>
                            </a:cubicBezTo>
                            <a:cubicBezTo>
                              <a:pt x="2487872" y="1033055"/>
                              <a:pt x="2118041" y="976405"/>
                              <a:pt x="1946014" y="1024933"/>
                            </a:cubicBezTo>
                            <a:cubicBezTo>
                              <a:pt x="1773987" y="1073461"/>
                              <a:pt x="1752810" y="1016882"/>
                              <a:pt x="1581847" y="1024933"/>
                            </a:cubicBezTo>
                            <a:cubicBezTo>
                              <a:pt x="1410884" y="1032984"/>
                              <a:pt x="1424828" y="1021451"/>
                              <a:pt x="1320103" y="1024933"/>
                            </a:cubicBezTo>
                            <a:cubicBezTo>
                              <a:pt x="1215378" y="1028415"/>
                              <a:pt x="1033735" y="996830"/>
                              <a:pt x="955937" y="1024933"/>
                            </a:cubicBezTo>
                            <a:cubicBezTo>
                              <a:pt x="878139" y="1053036"/>
                              <a:pt x="635702" y="977616"/>
                              <a:pt x="489348" y="1024933"/>
                            </a:cubicBezTo>
                            <a:cubicBezTo>
                              <a:pt x="342994" y="1072250"/>
                              <a:pt x="106965" y="1013883"/>
                              <a:pt x="0" y="1024933"/>
                            </a:cubicBezTo>
                            <a:cubicBezTo>
                              <a:pt x="-57665" y="837248"/>
                              <a:pt x="6151" y="648767"/>
                              <a:pt x="0" y="532965"/>
                            </a:cubicBezTo>
                            <a:cubicBezTo>
                              <a:pt x="-6151" y="417163"/>
                              <a:pt x="30362" y="15156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0147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AAB4A-F895-35FA-572F-9F38B6181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D71458-311A-5C2C-4B66-A39542B49591}"/>
              </a:ext>
            </a:extLst>
          </p:cNvPr>
          <p:cNvSpPr txBox="1">
            <a:spLocks/>
          </p:cNvSpPr>
          <p:nvPr/>
        </p:nvSpPr>
        <p:spPr>
          <a:xfrm>
            <a:off x="999565" y="38337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latin typeface="Congenial" panose="02000503040000020004" pitchFamily="2" charset="0"/>
              </a:rPr>
              <a:t>Main Results</a:t>
            </a:r>
            <a:r>
              <a:rPr lang="en-US" sz="6000" dirty="0"/>
              <a:t>	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3FE1BD0-F81F-26F9-A86B-9E722EA1914D}"/>
                  </a:ext>
                </a:extLst>
              </p:cNvPr>
              <p:cNvSpPr/>
              <p:nvPr/>
            </p:nvSpPr>
            <p:spPr>
              <a:xfrm>
                <a:off x="974911" y="1846875"/>
                <a:ext cx="10242177" cy="1024933"/>
              </a:xfrm>
              <a:custGeom>
                <a:avLst/>
                <a:gdLst>
                  <a:gd name="csX0" fmla="*/ 0 w 10242177"/>
                  <a:gd name="csY0" fmla="*/ 0 h 1024933"/>
                  <a:gd name="csX1" fmla="*/ 569010 w 10242177"/>
                  <a:gd name="csY1" fmla="*/ 0 h 1024933"/>
                  <a:gd name="csX2" fmla="*/ 1138020 w 10242177"/>
                  <a:gd name="csY2" fmla="*/ 0 h 1024933"/>
                  <a:gd name="csX3" fmla="*/ 1911873 w 10242177"/>
                  <a:gd name="csY3" fmla="*/ 0 h 1024933"/>
                  <a:gd name="csX4" fmla="*/ 2378461 w 10242177"/>
                  <a:gd name="csY4" fmla="*/ 0 h 1024933"/>
                  <a:gd name="csX5" fmla="*/ 2845049 w 10242177"/>
                  <a:gd name="csY5" fmla="*/ 0 h 1024933"/>
                  <a:gd name="csX6" fmla="*/ 3414059 w 10242177"/>
                  <a:gd name="csY6" fmla="*/ 0 h 1024933"/>
                  <a:gd name="csX7" fmla="*/ 4085491 w 10242177"/>
                  <a:gd name="csY7" fmla="*/ 0 h 1024933"/>
                  <a:gd name="csX8" fmla="*/ 4756922 w 10242177"/>
                  <a:gd name="csY8" fmla="*/ 0 h 1024933"/>
                  <a:gd name="csX9" fmla="*/ 5428354 w 10242177"/>
                  <a:gd name="csY9" fmla="*/ 0 h 1024933"/>
                  <a:gd name="csX10" fmla="*/ 6202207 w 10242177"/>
                  <a:gd name="csY10" fmla="*/ 0 h 1024933"/>
                  <a:gd name="csX11" fmla="*/ 6771217 w 10242177"/>
                  <a:gd name="csY11" fmla="*/ 0 h 1024933"/>
                  <a:gd name="csX12" fmla="*/ 7442649 w 10242177"/>
                  <a:gd name="csY12" fmla="*/ 0 h 1024933"/>
                  <a:gd name="csX13" fmla="*/ 8011658 w 10242177"/>
                  <a:gd name="csY13" fmla="*/ 0 h 1024933"/>
                  <a:gd name="csX14" fmla="*/ 8580668 w 10242177"/>
                  <a:gd name="csY14" fmla="*/ 0 h 1024933"/>
                  <a:gd name="csX15" fmla="*/ 9149678 w 10242177"/>
                  <a:gd name="csY15" fmla="*/ 0 h 1024933"/>
                  <a:gd name="csX16" fmla="*/ 9411423 w 10242177"/>
                  <a:gd name="csY16" fmla="*/ 0 h 1024933"/>
                  <a:gd name="csX17" fmla="*/ 10242177 w 10242177"/>
                  <a:gd name="csY17" fmla="*/ 0 h 1024933"/>
                  <a:gd name="csX18" fmla="*/ 10242177 w 10242177"/>
                  <a:gd name="csY18" fmla="*/ 481719 h 1024933"/>
                  <a:gd name="csX19" fmla="*/ 10242177 w 10242177"/>
                  <a:gd name="csY19" fmla="*/ 1024933 h 1024933"/>
                  <a:gd name="csX20" fmla="*/ 9775589 w 10242177"/>
                  <a:gd name="csY20" fmla="*/ 1024933 h 1024933"/>
                  <a:gd name="csX21" fmla="*/ 9206579 w 10242177"/>
                  <a:gd name="csY21" fmla="*/ 1024933 h 1024933"/>
                  <a:gd name="csX22" fmla="*/ 8944835 w 10242177"/>
                  <a:gd name="csY22" fmla="*/ 1024933 h 1024933"/>
                  <a:gd name="csX23" fmla="*/ 8478247 w 10242177"/>
                  <a:gd name="csY23" fmla="*/ 1024933 h 1024933"/>
                  <a:gd name="csX24" fmla="*/ 7806815 w 10242177"/>
                  <a:gd name="csY24" fmla="*/ 1024933 h 1024933"/>
                  <a:gd name="csX25" fmla="*/ 7442649 w 10242177"/>
                  <a:gd name="csY25" fmla="*/ 1024933 h 1024933"/>
                  <a:gd name="csX26" fmla="*/ 6668795 w 10242177"/>
                  <a:gd name="csY26" fmla="*/ 1024933 h 1024933"/>
                  <a:gd name="csX27" fmla="*/ 5894942 w 10242177"/>
                  <a:gd name="csY27" fmla="*/ 1024933 h 1024933"/>
                  <a:gd name="csX28" fmla="*/ 5325932 w 10242177"/>
                  <a:gd name="csY28" fmla="*/ 1024933 h 1024933"/>
                  <a:gd name="csX29" fmla="*/ 4552079 w 10242177"/>
                  <a:gd name="csY29" fmla="*/ 1024933 h 1024933"/>
                  <a:gd name="csX30" fmla="*/ 3983069 w 10242177"/>
                  <a:gd name="csY30" fmla="*/ 1024933 h 1024933"/>
                  <a:gd name="csX31" fmla="*/ 3311637 w 10242177"/>
                  <a:gd name="csY31" fmla="*/ 1024933 h 1024933"/>
                  <a:gd name="csX32" fmla="*/ 3049893 w 10242177"/>
                  <a:gd name="csY32" fmla="*/ 1024933 h 1024933"/>
                  <a:gd name="csX33" fmla="*/ 2276039 w 10242177"/>
                  <a:gd name="csY33" fmla="*/ 1024933 h 1024933"/>
                  <a:gd name="csX34" fmla="*/ 1809451 w 10242177"/>
                  <a:gd name="csY34" fmla="*/ 1024933 h 1024933"/>
                  <a:gd name="csX35" fmla="*/ 1138020 w 10242177"/>
                  <a:gd name="csY35" fmla="*/ 1024933 h 1024933"/>
                  <a:gd name="csX36" fmla="*/ 876275 w 10242177"/>
                  <a:gd name="csY36" fmla="*/ 1024933 h 1024933"/>
                  <a:gd name="csX37" fmla="*/ 0 w 10242177"/>
                  <a:gd name="csY37" fmla="*/ 1024933 h 1024933"/>
                  <a:gd name="csX38" fmla="*/ 0 w 10242177"/>
                  <a:gd name="csY38" fmla="*/ 522716 h 1024933"/>
                  <a:gd name="csX39" fmla="*/ 0 w 10242177"/>
                  <a:gd name="csY39" fmla="*/ 0 h 10249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10242177" h="1024933" fill="none" extrusionOk="0">
                    <a:moveTo>
                      <a:pt x="0" y="0"/>
                    </a:moveTo>
                    <a:cubicBezTo>
                      <a:pt x="138495" y="-12078"/>
                      <a:pt x="354052" y="58878"/>
                      <a:pt x="569010" y="0"/>
                    </a:cubicBezTo>
                    <a:cubicBezTo>
                      <a:pt x="783968" y="-58878"/>
                      <a:pt x="881056" y="59511"/>
                      <a:pt x="1138020" y="0"/>
                    </a:cubicBezTo>
                    <a:cubicBezTo>
                      <a:pt x="1394984" y="-59511"/>
                      <a:pt x="1745325" y="91073"/>
                      <a:pt x="1911873" y="0"/>
                    </a:cubicBezTo>
                    <a:cubicBezTo>
                      <a:pt x="2078421" y="-91073"/>
                      <a:pt x="2151153" y="14856"/>
                      <a:pt x="2378461" y="0"/>
                    </a:cubicBezTo>
                    <a:cubicBezTo>
                      <a:pt x="2605769" y="-14856"/>
                      <a:pt x="2642839" y="40453"/>
                      <a:pt x="2845049" y="0"/>
                    </a:cubicBezTo>
                    <a:cubicBezTo>
                      <a:pt x="3047259" y="-40453"/>
                      <a:pt x="3154329" y="8813"/>
                      <a:pt x="3414059" y="0"/>
                    </a:cubicBezTo>
                    <a:cubicBezTo>
                      <a:pt x="3673789" y="-8813"/>
                      <a:pt x="3933583" y="18161"/>
                      <a:pt x="4085491" y="0"/>
                    </a:cubicBezTo>
                    <a:cubicBezTo>
                      <a:pt x="4237399" y="-18161"/>
                      <a:pt x="4474180" y="71009"/>
                      <a:pt x="4756922" y="0"/>
                    </a:cubicBezTo>
                    <a:cubicBezTo>
                      <a:pt x="5039664" y="-71009"/>
                      <a:pt x="5124697" y="51440"/>
                      <a:pt x="5428354" y="0"/>
                    </a:cubicBezTo>
                    <a:cubicBezTo>
                      <a:pt x="5732011" y="-51440"/>
                      <a:pt x="6009211" y="11544"/>
                      <a:pt x="6202207" y="0"/>
                    </a:cubicBezTo>
                    <a:cubicBezTo>
                      <a:pt x="6395203" y="-11544"/>
                      <a:pt x="6577680" y="41430"/>
                      <a:pt x="6771217" y="0"/>
                    </a:cubicBezTo>
                    <a:cubicBezTo>
                      <a:pt x="6964754" y="-41430"/>
                      <a:pt x="7307421" y="15472"/>
                      <a:pt x="7442649" y="0"/>
                    </a:cubicBezTo>
                    <a:cubicBezTo>
                      <a:pt x="7577877" y="-15472"/>
                      <a:pt x="7874811" y="41108"/>
                      <a:pt x="8011658" y="0"/>
                    </a:cubicBezTo>
                    <a:cubicBezTo>
                      <a:pt x="8148505" y="-41108"/>
                      <a:pt x="8383484" y="20809"/>
                      <a:pt x="8580668" y="0"/>
                    </a:cubicBezTo>
                    <a:cubicBezTo>
                      <a:pt x="8777852" y="-20809"/>
                      <a:pt x="8993251" y="1510"/>
                      <a:pt x="9149678" y="0"/>
                    </a:cubicBezTo>
                    <a:cubicBezTo>
                      <a:pt x="9306105" y="-1510"/>
                      <a:pt x="9296467" y="7567"/>
                      <a:pt x="9411423" y="0"/>
                    </a:cubicBezTo>
                    <a:cubicBezTo>
                      <a:pt x="9526380" y="-7567"/>
                      <a:pt x="9914358" y="31674"/>
                      <a:pt x="10242177" y="0"/>
                    </a:cubicBezTo>
                    <a:cubicBezTo>
                      <a:pt x="10252075" y="97229"/>
                      <a:pt x="10213947" y="373774"/>
                      <a:pt x="10242177" y="481719"/>
                    </a:cubicBezTo>
                    <a:cubicBezTo>
                      <a:pt x="10270407" y="589664"/>
                      <a:pt x="10195270" y="783260"/>
                      <a:pt x="10242177" y="1024933"/>
                    </a:cubicBezTo>
                    <a:cubicBezTo>
                      <a:pt x="10052472" y="1079568"/>
                      <a:pt x="10004691" y="1017011"/>
                      <a:pt x="9775589" y="1024933"/>
                    </a:cubicBezTo>
                    <a:cubicBezTo>
                      <a:pt x="9546487" y="1032855"/>
                      <a:pt x="9365902" y="983155"/>
                      <a:pt x="9206579" y="1024933"/>
                    </a:cubicBezTo>
                    <a:cubicBezTo>
                      <a:pt x="9047256" y="1066711"/>
                      <a:pt x="9040467" y="994782"/>
                      <a:pt x="8944835" y="1024933"/>
                    </a:cubicBezTo>
                    <a:cubicBezTo>
                      <a:pt x="8849203" y="1055084"/>
                      <a:pt x="8685197" y="986955"/>
                      <a:pt x="8478247" y="1024933"/>
                    </a:cubicBezTo>
                    <a:cubicBezTo>
                      <a:pt x="8271297" y="1062911"/>
                      <a:pt x="8000582" y="1001856"/>
                      <a:pt x="7806815" y="1024933"/>
                    </a:cubicBezTo>
                    <a:cubicBezTo>
                      <a:pt x="7613048" y="1048010"/>
                      <a:pt x="7553866" y="981301"/>
                      <a:pt x="7442649" y="1024933"/>
                    </a:cubicBezTo>
                    <a:cubicBezTo>
                      <a:pt x="7331432" y="1068565"/>
                      <a:pt x="6851927" y="1000835"/>
                      <a:pt x="6668795" y="1024933"/>
                    </a:cubicBezTo>
                    <a:cubicBezTo>
                      <a:pt x="6485663" y="1049031"/>
                      <a:pt x="6057746" y="1005560"/>
                      <a:pt x="5894942" y="1024933"/>
                    </a:cubicBezTo>
                    <a:cubicBezTo>
                      <a:pt x="5732138" y="1044306"/>
                      <a:pt x="5469776" y="1019142"/>
                      <a:pt x="5325932" y="1024933"/>
                    </a:cubicBezTo>
                    <a:cubicBezTo>
                      <a:pt x="5182088" y="1030724"/>
                      <a:pt x="4899097" y="973435"/>
                      <a:pt x="4552079" y="1024933"/>
                    </a:cubicBezTo>
                    <a:cubicBezTo>
                      <a:pt x="4205061" y="1076431"/>
                      <a:pt x="4155871" y="1017773"/>
                      <a:pt x="3983069" y="1024933"/>
                    </a:cubicBezTo>
                    <a:cubicBezTo>
                      <a:pt x="3810267" y="1032093"/>
                      <a:pt x="3622654" y="1013352"/>
                      <a:pt x="3311637" y="1024933"/>
                    </a:cubicBezTo>
                    <a:cubicBezTo>
                      <a:pt x="3000620" y="1036514"/>
                      <a:pt x="3102984" y="993818"/>
                      <a:pt x="3049893" y="1024933"/>
                    </a:cubicBezTo>
                    <a:cubicBezTo>
                      <a:pt x="2996802" y="1056048"/>
                      <a:pt x="2646274" y="970348"/>
                      <a:pt x="2276039" y="1024933"/>
                    </a:cubicBezTo>
                    <a:cubicBezTo>
                      <a:pt x="1905804" y="1079518"/>
                      <a:pt x="1975585" y="984168"/>
                      <a:pt x="1809451" y="1024933"/>
                    </a:cubicBezTo>
                    <a:cubicBezTo>
                      <a:pt x="1643317" y="1065698"/>
                      <a:pt x="1427963" y="995131"/>
                      <a:pt x="1138020" y="1024933"/>
                    </a:cubicBezTo>
                    <a:cubicBezTo>
                      <a:pt x="848077" y="1054735"/>
                      <a:pt x="930486" y="1001113"/>
                      <a:pt x="876275" y="1024933"/>
                    </a:cubicBezTo>
                    <a:cubicBezTo>
                      <a:pt x="822065" y="1048753"/>
                      <a:pt x="304161" y="963767"/>
                      <a:pt x="0" y="1024933"/>
                    </a:cubicBezTo>
                    <a:cubicBezTo>
                      <a:pt x="-10068" y="922073"/>
                      <a:pt x="39299" y="773736"/>
                      <a:pt x="0" y="522716"/>
                    </a:cubicBezTo>
                    <a:cubicBezTo>
                      <a:pt x="-39299" y="271696"/>
                      <a:pt x="25358" y="222074"/>
                      <a:pt x="0" y="0"/>
                    </a:cubicBezTo>
                    <a:close/>
                  </a:path>
                  <a:path w="10242177" h="1024933" stroke="0" extrusionOk="0">
                    <a:moveTo>
                      <a:pt x="0" y="0"/>
                    </a:moveTo>
                    <a:cubicBezTo>
                      <a:pt x="223396" y="-9474"/>
                      <a:pt x="300585" y="43134"/>
                      <a:pt x="466588" y="0"/>
                    </a:cubicBezTo>
                    <a:cubicBezTo>
                      <a:pt x="632591" y="-43134"/>
                      <a:pt x="645335" y="4542"/>
                      <a:pt x="728333" y="0"/>
                    </a:cubicBezTo>
                    <a:cubicBezTo>
                      <a:pt x="811332" y="-4542"/>
                      <a:pt x="1220218" y="5402"/>
                      <a:pt x="1502186" y="0"/>
                    </a:cubicBezTo>
                    <a:cubicBezTo>
                      <a:pt x="1784154" y="-5402"/>
                      <a:pt x="1810267" y="51607"/>
                      <a:pt x="1968774" y="0"/>
                    </a:cubicBezTo>
                    <a:cubicBezTo>
                      <a:pt x="2127281" y="-51607"/>
                      <a:pt x="2304478" y="15817"/>
                      <a:pt x="2435362" y="0"/>
                    </a:cubicBezTo>
                    <a:cubicBezTo>
                      <a:pt x="2566246" y="-15817"/>
                      <a:pt x="2872826" y="69292"/>
                      <a:pt x="3209215" y="0"/>
                    </a:cubicBezTo>
                    <a:cubicBezTo>
                      <a:pt x="3545604" y="-69292"/>
                      <a:pt x="3467159" y="7738"/>
                      <a:pt x="3573382" y="0"/>
                    </a:cubicBezTo>
                    <a:cubicBezTo>
                      <a:pt x="3679605" y="-7738"/>
                      <a:pt x="4164442" y="40425"/>
                      <a:pt x="4347235" y="0"/>
                    </a:cubicBezTo>
                    <a:cubicBezTo>
                      <a:pt x="4530028" y="-40425"/>
                      <a:pt x="4878711" y="529"/>
                      <a:pt x="5121088" y="0"/>
                    </a:cubicBezTo>
                    <a:cubicBezTo>
                      <a:pt x="5363465" y="-529"/>
                      <a:pt x="5456357" y="52703"/>
                      <a:pt x="5690098" y="0"/>
                    </a:cubicBezTo>
                    <a:cubicBezTo>
                      <a:pt x="5923839" y="-52703"/>
                      <a:pt x="6089724" y="39750"/>
                      <a:pt x="6463952" y="0"/>
                    </a:cubicBezTo>
                    <a:cubicBezTo>
                      <a:pt x="6838180" y="-39750"/>
                      <a:pt x="6770912" y="23986"/>
                      <a:pt x="6930540" y="0"/>
                    </a:cubicBezTo>
                    <a:cubicBezTo>
                      <a:pt x="7090168" y="-23986"/>
                      <a:pt x="7296394" y="36162"/>
                      <a:pt x="7397128" y="0"/>
                    </a:cubicBezTo>
                    <a:cubicBezTo>
                      <a:pt x="7497862" y="-36162"/>
                      <a:pt x="7820036" y="5183"/>
                      <a:pt x="8068559" y="0"/>
                    </a:cubicBezTo>
                    <a:cubicBezTo>
                      <a:pt x="8317082" y="-5183"/>
                      <a:pt x="8317805" y="42627"/>
                      <a:pt x="8535148" y="0"/>
                    </a:cubicBezTo>
                    <a:cubicBezTo>
                      <a:pt x="8752491" y="-42627"/>
                      <a:pt x="9030306" y="17435"/>
                      <a:pt x="9309001" y="0"/>
                    </a:cubicBezTo>
                    <a:cubicBezTo>
                      <a:pt x="9587696" y="-17435"/>
                      <a:pt x="9798881" y="104805"/>
                      <a:pt x="10242177" y="0"/>
                    </a:cubicBezTo>
                    <a:cubicBezTo>
                      <a:pt x="10247355" y="170458"/>
                      <a:pt x="10201189" y="306855"/>
                      <a:pt x="10242177" y="512467"/>
                    </a:cubicBezTo>
                    <a:cubicBezTo>
                      <a:pt x="10283165" y="718079"/>
                      <a:pt x="10200371" y="770849"/>
                      <a:pt x="10242177" y="1024933"/>
                    </a:cubicBezTo>
                    <a:cubicBezTo>
                      <a:pt x="10161473" y="1041765"/>
                      <a:pt x="10111210" y="1008754"/>
                      <a:pt x="9980432" y="1024933"/>
                    </a:cubicBezTo>
                    <a:cubicBezTo>
                      <a:pt x="9849654" y="1041112"/>
                      <a:pt x="9514698" y="997866"/>
                      <a:pt x="9206579" y="1024933"/>
                    </a:cubicBezTo>
                    <a:cubicBezTo>
                      <a:pt x="8898460" y="1052000"/>
                      <a:pt x="8914722" y="981831"/>
                      <a:pt x="8637569" y="1024933"/>
                    </a:cubicBezTo>
                    <a:cubicBezTo>
                      <a:pt x="8360416" y="1068035"/>
                      <a:pt x="8396931" y="1010769"/>
                      <a:pt x="8273403" y="1024933"/>
                    </a:cubicBezTo>
                    <a:cubicBezTo>
                      <a:pt x="8149875" y="1039097"/>
                      <a:pt x="7859742" y="1008076"/>
                      <a:pt x="7704393" y="1024933"/>
                    </a:cubicBezTo>
                    <a:cubicBezTo>
                      <a:pt x="7549044" y="1041790"/>
                      <a:pt x="7495628" y="1009945"/>
                      <a:pt x="7442649" y="1024933"/>
                    </a:cubicBezTo>
                    <a:cubicBezTo>
                      <a:pt x="7389670" y="1039921"/>
                      <a:pt x="7242781" y="1020504"/>
                      <a:pt x="7180904" y="1024933"/>
                    </a:cubicBezTo>
                    <a:cubicBezTo>
                      <a:pt x="7119027" y="1029362"/>
                      <a:pt x="6886776" y="994619"/>
                      <a:pt x="6611894" y="1024933"/>
                    </a:cubicBezTo>
                    <a:cubicBezTo>
                      <a:pt x="6337012" y="1055247"/>
                      <a:pt x="6359174" y="1018065"/>
                      <a:pt x="6247728" y="1024933"/>
                    </a:cubicBezTo>
                    <a:cubicBezTo>
                      <a:pt x="6136282" y="1031801"/>
                      <a:pt x="5770914" y="981224"/>
                      <a:pt x="5576296" y="1024933"/>
                    </a:cubicBezTo>
                    <a:cubicBezTo>
                      <a:pt x="5381678" y="1068642"/>
                      <a:pt x="5363867" y="992401"/>
                      <a:pt x="5212130" y="1024933"/>
                    </a:cubicBezTo>
                    <a:cubicBezTo>
                      <a:pt x="5060393" y="1057465"/>
                      <a:pt x="4775935" y="967277"/>
                      <a:pt x="4540698" y="1024933"/>
                    </a:cubicBezTo>
                    <a:cubicBezTo>
                      <a:pt x="4305461" y="1082589"/>
                      <a:pt x="4355018" y="1003184"/>
                      <a:pt x="4278954" y="1024933"/>
                    </a:cubicBezTo>
                    <a:cubicBezTo>
                      <a:pt x="4202890" y="1046682"/>
                      <a:pt x="3828326" y="989209"/>
                      <a:pt x="3607522" y="1024933"/>
                    </a:cubicBezTo>
                    <a:cubicBezTo>
                      <a:pt x="3386718" y="1060657"/>
                      <a:pt x="3380572" y="1023501"/>
                      <a:pt x="3243356" y="1024933"/>
                    </a:cubicBezTo>
                    <a:cubicBezTo>
                      <a:pt x="3106140" y="1026365"/>
                      <a:pt x="3086380" y="1009977"/>
                      <a:pt x="2981612" y="1024933"/>
                    </a:cubicBezTo>
                    <a:cubicBezTo>
                      <a:pt x="2876844" y="1039889"/>
                      <a:pt x="2747018" y="1016811"/>
                      <a:pt x="2617445" y="1024933"/>
                    </a:cubicBezTo>
                    <a:cubicBezTo>
                      <a:pt x="2487872" y="1033055"/>
                      <a:pt x="2118041" y="976405"/>
                      <a:pt x="1946014" y="1024933"/>
                    </a:cubicBezTo>
                    <a:cubicBezTo>
                      <a:pt x="1773987" y="1073461"/>
                      <a:pt x="1752810" y="1016882"/>
                      <a:pt x="1581847" y="1024933"/>
                    </a:cubicBezTo>
                    <a:cubicBezTo>
                      <a:pt x="1410884" y="1032984"/>
                      <a:pt x="1424828" y="1021451"/>
                      <a:pt x="1320103" y="1024933"/>
                    </a:cubicBezTo>
                    <a:cubicBezTo>
                      <a:pt x="1215378" y="1028415"/>
                      <a:pt x="1033735" y="996830"/>
                      <a:pt x="955937" y="1024933"/>
                    </a:cubicBezTo>
                    <a:cubicBezTo>
                      <a:pt x="878139" y="1053036"/>
                      <a:pt x="635702" y="977616"/>
                      <a:pt x="489348" y="1024933"/>
                    </a:cubicBezTo>
                    <a:cubicBezTo>
                      <a:pt x="342994" y="1072250"/>
                      <a:pt x="106965" y="1013883"/>
                      <a:pt x="0" y="1024933"/>
                    </a:cubicBezTo>
                    <a:cubicBezTo>
                      <a:pt x="-57665" y="837248"/>
                      <a:pt x="6151" y="648767"/>
                      <a:pt x="0" y="532965"/>
                    </a:cubicBezTo>
                    <a:cubicBezTo>
                      <a:pt x="-6151" y="417163"/>
                      <a:pt x="30362" y="151566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-local, we need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guesses</a:t>
                </a: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3FE1BD0-F81F-26F9-A86B-9E722EA191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911" y="1846875"/>
                <a:ext cx="10242177" cy="10249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10242177"/>
                          <a:gd name="csY0" fmla="*/ 0 h 1024933"/>
                          <a:gd name="csX1" fmla="*/ 569010 w 10242177"/>
                          <a:gd name="csY1" fmla="*/ 0 h 1024933"/>
                          <a:gd name="csX2" fmla="*/ 1138020 w 10242177"/>
                          <a:gd name="csY2" fmla="*/ 0 h 1024933"/>
                          <a:gd name="csX3" fmla="*/ 1911873 w 10242177"/>
                          <a:gd name="csY3" fmla="*/ 0 h 1024933"/>
                          <a:gd name="csX4" fmla="*/ 2378461 w 10242177"/>
                          <a:gd name="csY4" fmla="*/ 0 h 1024933"/>
                          <a:gd name="csX5" fmla="*/ 2845049 w 10242177"/>
                          <a:gd name="csY5" fmla="*/ 0 h 1024933"/>
                          <a:gd name="csX6" fmla="*/ 3414059 w 10242177"/>
                          <a:gd name="csY6" fmla="*/ 0 h 1024933"/>
                          <a:gd name="csX7" fmla="*/ 4085491 w 10242177"/>
                          <a:gd name="csY7" fmla="*/ 0 h 1024933"/>
                          <a:gd name="csX8" fmla="*/ 4756922 w 10242177"/>
                          <a:gd name="csY8" fmla="*/ 0 h 1024933"/>
                          <a:gd name="csX9" fmla="*/ 5428354 w 10242177"/>
                          <a:gd name="csY9" fmla="*/ 0 h 1024933"/>
                          <a:gd name="csX10" fmla="*/ 6202207 w 10242177"/>
                          <a:gd name="csY10" fmla="*/ 0 h 1024933"/>
                          <a:gd name="csX11" fmla="*/ 6771217 w 10242177"/>
                          <a:gd name="csY11" fmla="*/ 0 h 1024933"/>
                          <a:gd name="csX12" fmla="*/ 7442649 w 10242177"/>
                          <a:gd name="csY12" fmla="*/ 0 h 1024933"/>
                          <a:gd name="csX13" fmla="*/ 8011658 w 10242177"/>
                          <a:gd name="csY13" fmla="*/ 0 h 1024933"/>
                          <a:gd name="csX14" fmla="*/ 8580668 w 10242177"/>
                          <a:gd name="csY14" fmla="*/ 0 h 1024933"/>
                          <a:gd name="csX15" fmla="*/ 9149678 w 10242177"/>
                          <a:gd name="csY15" fmla="*/ 0 h 1024933"/>
                          <a:gd name="csX16" fmla="*/ 9411423 w 10242177"/>
                          <a:gd name="csY16" fmla="*/ 0 h 1024933"/>
                          <a:gd name="csX17" fmla="*/ 10242177 w 10242177"/>
                          <a:gd name="csY17" fmla="*/ 0 h 1024933"/>
                          <a:gd name="csX18" fmla="*/ 10242177 w 10242177"/>
                          <a:gd name="csY18" fmla="*/ 481719 h 1024933"/>
                          <a:gd name="csX19" fmla="*/ 10242177 w 10242177"/>
                          <a:gd name="csY19" fmla="*/ 1024933 h 1024933"/>
                          <a:gd name="csX20" fmla="*/ 9775589 w 10242177"/>
                          <a:gd name="csY20" fmla="*/ 1024933 h 1024933"/>
                          <a:gd name="csX21" fmla="*/ 9206579 w 10242177"/>
                          <a:gd name="csY21" fmla="*/ 1024933 h 1024933"/>
                          <a:gd name="csX22" fmla="*/ 8944835 w 10242177"/>
                          <a:gd name="csY22" fmla="*/ 1024933 h 1024933"/>
                          <a:gd name="csX23" fmla="*/ 8478247 w 10242177"/>
                          <a:gd name="csY23" fmla="*/ 1024933 h 1024933"/>
                          <a:gd name="csX24" fmla="*/ 7806815 w 10242177"/>
                          <a:gd name="csY24" fmla="*/ 1024933 h 1024933"/>
                          <a:gd name="csX25" fmla="*/ 7442649 w 10242177"/>
                          <a:gd name="csY25" fmla="*/ 1024933 h 1024933"/>
                          <a:gd name="csX26" fmla="*/ 6668795 w 10242177"/>
                          <a:gd name="csY26" fmla="*/ 1024933 h 1024933"/>
                          <a:gd name="csX27" fmla="*/ 5894942 w 10242177"/>
                          <a:gd name="csY27" fmla="*/ 1024933 h 1024933"/>
                          <a:gd name="csX28" fmla="*/ 5325932 w 10242177"/>
                          <a:gd name="csY28" fmla="*/ 1024933 h 1024933"/>
                          <a:gd name="csX29" fmla="*/ 4552079 w 10242177"/>
                          <a:gd name="csY29" fmla="*/ 1024933 h 1024933"/>
                          <a:gd name="csX30" fmla="*/ 3983069 w 10242177"/>
                          <a:gd name="csY30" fmla="*/ 1024933 h 1024933"/>
                          <a:gd name="csX31" fmla="*/ 3311637 w 10242177"/>
                          <a:gd name="csY31" fmla="*/ 1024933 h 1024933"/>
                          <a:gd name="csX32" fmla="*/ 3049893 w 10242177"/>
                          <a:gd name="csY32" fmla="*/ 1024933 h 1024933"/>
                          <a:gd name="csX33" fmla="*/ 2276039 w 10242177"/>
                          <a:gd name="csY33" fmla="*/ 1024933 h 1024933"/>
                          <a:gd name="csX34" fmla="*/ 1809451 w 10242177"/>
                          <a:gd name="csY34" fmla="*/ 1024933 h 1024933"/>
                          <a:gd name="csX35" fmla="*/ 1138020 w 10242177"/>
                          <a:gd name="csY35" fmla="*/ 1024933 h 1024933"/>
                          <a:gd name="csX36" fmla="*/ 876275 w 10242177"/>
                          <a:gd name="csY36" fmla="*/ 1024933 h 1024933"/>
                          <a:gd name="csX37" fmla="*/ 0 w 10242177"/>
                          <a:gd name="csY37" fmla="*/ 1024933 h 1024933"/>
                          <a:gd name="csX38" fmla="*/ 0 w 10242177"/>
                          <a:gd name="csY38" fmla="*/ 522716 h 1024933"/>
                          <a:gd name="csX39" fmla="*/ 0 w 10242177"/>
                          <a:gd name="csY39" fmla="*/ 0 h 1024933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</a:cxnLst>
                        <a:rect l="l" t="t" r="r" b="b"/>
                        <a:pathLst>
                          <a:path w="10242177" h="1024933" fill="none" extrusionOk="0">
                            <a:moveTo>
                              <a:pt x="0" y="0"/>
                            </a:moveTo>
                            <a:cubicBezTo>
                              <a:pt x="138495" y="-12078"/>
                              <a:pt x="354052" y="58878"/>
                              <a:pt x="569010" y="0"/>
                            </a:cubicBezTo>
                            <a:cubicBezTo>
                              <a:pt x="783968" y="-58878"/>
                              <a:pt x="881056" y="59511"/>
                              <a:pt x="1138020" y="0"/>
                            </a:cubicBezTo>
                            <a:cubicBezTo>
                              <a:pt x="1394984" y="-59511"/>
                              <a:pt x="1745325" y="91073"/>
                              <a:pt x="1911873" y="0"/>
                            </a:cubicBezTo>
                            <a:cubicBezTo>
                              <a:pt x="2078421" y="-91073"/>
                              <a:pt x="2151153" y="14856"/>
                              <a:pt x="2378461" y="0"/>
                            </a:cubicBezTo>
                            <a:cubicBezTo>
                              <a:pt x="2605769" y="-14856"/>
                              <a:pt x="2642839" y="40453"/>
                              <a:pt x="2845049" y="0"/>
                            </a:cubicBezTo>
                            <a:cubicBezTo>
                              <a:pt x="3047259" y="-40453"/>
                              <a:pt x="3154329" y="8813"/>
                              <a:pt x="3414059" y="0"/>
                            </a:cubicBezTo>
                            <a:cubicBezTo>
                              <a:pt x="3673789" y="-8813"/>
                              <a:pt x="3933583" y="18161"/>
                              <a:pt x="4085491" y="0"/>
                            </a:cubicBezTo>
                            <a:cubicBezTo>
                              <a:pt x="4237399" y="-18161"/>
                              <a:pt x="4474180" y="71009"/>
                              <a:pt x="4756922" y="0"/>
                            </a:cubicBezTo>
                            <a:cubicBezTo>
                              <a:pt x="5039664" y="-71009"/>
                              <a:pt x="5124697" y="51440"/>
                              <a:pt x="5428354" y="0"/>
                            </a:cubicBezTo>
                            <a:cubicBezTo>
                              <a:pt x="5732011" y="-51440"/>
                              <a:pt x="6009211" y="11544"/>
                              <a:pt x="6202207" y="0"/>
                            </a:cubicBezTo>
                            <a:cubicBezTo>
                              <a:pt x="6395203" y="-11544"/>
                              <a:pt x="6577680" y="41430"/>
                              <a:pt x="6771217" y="0"/>
                            </a:cubicBezTo>
                            <a:cubicBezTo>
                              <a:pt x="6964754" y="-41430"/>
                              <a:pt x="7307421" y="15472"/>
                              <a:pt x="7442649" y="0"/>
                            </a:cubicBezTo>
                            <a:cubicBezTo>
                              <a:pt x="7577877" y="-15472"/>
                              <a:pt x="7874811" y="41108"/>
                              <a:pt x="8011658" y="0"/>
                            </a:cubicBezTo>
                            <a:cubicBezTo>
                              <a:pt x="8148505" y="-41108"/>
                              <a:pt x="8383484" y="20809"/>
                              <a:pt x="8580668" y="0"/>
                            </a:cubicBezTo>
                            <a:cubicBezTo>
                              <a:pt x="8777852" y="-20809"/>
                              <a:pt x="8993251" y="1510"/>
                              <a:pt x="9149678" y="0"/>
                            </a:cubicBezTo>
                            <a:cubicBezTo>
                              <a:pt x="9306105" y="-1510"/>
                              <a:pt x="9296467" y="7567"/>
                              <a:pt x="9411423" y="0"/>
                            </a:cubicBezTo>
                            <a:cubicBezTo>
                              <a:pt x="9526380" y="-7567"/>
                              <a:pt x="9914358" y="31674"/>
                              <a:pt x="10242177" y="0"/>
                            </a:cubicBezTo>
                            <a:cubicBezTo>
                              <a:pt x="10252075" y="97229"/>
                              <a:pt x="10213947" y="373774"/>
                              <a:pt x="10242177" y="481719"/>
                            </a:cubicBezTo>
                            <a:cubicBezTo>
                              <a:pt x="10270407" y="589664"/>
                              <a:pt x="10195270" y="783260"/>
                              <a:pt x="10242177" y="1024933"/>
                            </a:cubicBezTo>
                            <a:cubicBezTo>
                              <a:pt x="10052472" y="1079568"/>
                              <a:pt x="10004691" y="1017011"/>
                              <a:pt x="9775589" y="1024933"/>
                            </a:cubicBezTo>
                            <a:cubicBezTo>
                              <a:pt x="9546487" y="1032855"/>
                              <a:pt x="9365902" y="983155"/>
                              <a:pt x="9206579" y="1024933"/>
                            </a:cubicBezTo>
                            <a:cubicBezTo>
                              <a:pt x="9047256" y="1066711"/>
                              <a:pt x="9040467" y="994782"/>
                              <a:pt x="8944835" y="1024933"/>
                            </a:cubicBezTo>
                            <a:cubicBezTo>
                              <a:pt x="8849203" y="1055084"/>
                              <a:pt x="8685197" y="986955"/>
                              <a:pt x="8478247" y="1024933"/>
                            </a:cubicBezTo>
                            <a:cubicBezTo>
                              <a:pt x="8271297" y="1062911"/>
                              <a:pt x="8000582" y="1001856"/>
                              <a:pt x="7806815" y="1024933"/>
                            </a:cubicBezTo>
                            <a:cubicBezTo>
                              <a:pt x="7613048" y="1048010"/>
                              <a:pt x="7553866" y="981301"/>
                              <a:pt x="7442649" y="1024933"/>
                            </a:cubicBezTo>
                            <a:cubicBezTo>
                              <a:pt x="7331432" y="1068565"/>
                              <a:pt x="6851927" y="1000835"/>
                              <a:pt x="6668795" y="1024933"/>
                            </a:cubicBezTo>
                            <a:cubicBezTo>
                              <a:pt x="6485663" y="1049031"/>
                              <a:pt x="6057746" y="1005560"/>
                              <a:pt x="5894942" y="1024933"/>
                            </a:cubicBezTo>
                            <a:cubicBezTo>
                              <a:pt x="5732138" y="1044306"/>
                              <a:pt x="5469776" y="1019142"/>
                              <a:pt x="5325932" y="1024933"/>
                            </a:cubicBezTo>
                            <a:cubicBezTo>
                              <a:pt x="5182088" y="1030724"/>
                              <a:pt x="4899097" y="973435"/>
                              <a:pt x="4552079" y="1024933"/>
                            </a:cubicBezTo>
                            <a:cubicBezTo>
                              <a:pt x="4205061" y="1076431"/>
                              <a:pt x="4155871" y="1017773"/>
                              <a:pt x="3983069" y="1024933"/>
                            </a:cubicBezTo>
                            <a:cubicBezTo>
                              <a:pt x="3810267" y="1032093"/>
                              <a:pt x="3622654" y="1013352"/>
                              <a:pt x="3311637" y="1024933"/>
                            </a:cubicBezTo>
                            <a:cubicBezTo>
                              <a:pt x="3000620" y="1036514"/>
                              <a:pt x="3102984" y="993818"/>
                              <a:pt x="3049893" y="1024933"/>
                            </a:cubicBezTo>
                            <a:cubicBezTo>
                              <a:pt x="2996802" y="1056048"/>
                              <a:pt x="2646274" y="970348"/>
                              <a:pt x="2276039" y="1024933"/>
                            </a:cubicBezTo>
                            <a:cubicBezTo>
                              <a:pt x="1905804" y="1079518"/>
                              <a:pt x="1975585" y="984168"/>
                              <a:pt x="1809451" y="1024933"/>
                            </a:cubicBezTo>
                            <a:cubicBezTo>
                              <a:pt x="1643317" y="1065698"/>
                              <a:pt x="1427963" y="995131"/>
                              <a:pt x="1138020" y="1024933"/>
                            </a:cubicBezTo>
                            <a:cubicBezTo>
                              <a:pt x="848077" y="1054735"/>
                              <a:pt x="930486" y="1001113"/>
                              <a:pt x="876275" y="1024933"/>
                            </a:cubicBezTo>
                            <a:cubicBezTo>
                              <a:pt x="822065" y="1048753"/>
                              <a:pt x="304161" y="963767"/>
                              <a:pt x="0" y="1024933"/>
                            </a:cubicBezTo>
                            <a:cubicBezTo>
                              <a:pt x="-10068" y="922073"/>
                              <a:pt x="39299" y="773736"/>
                              <a:pt x="0" y="522716"/>
                            </a:cubicBezTo>
                            <a:cubicBezTo>
                              <a:pt x="-39299" y="271696"/>
                              <a:pt x="25358" y="222074"/>
                              <a:pt x="0" y="0"/>
                            </a:cubicBezTo>
                            <a:close/>
                          </a:path>
                          <a:path w="10242177" h="1024933" stroke="0" extrusionOk="0">
                            <a:moveTo>
                              <a:pt x="0" y="0"/>
                            </a:moveTo>
                            <a:cubicBezTo>
                              <a:pt x="223396" y="-9474"/>
                              <a:pt x="300585" y="43134"/>
                              <a:pt x="466588" y="0"/>
                            </a:cubicBezTo>
                            <a:cubicBezTo>
                              <a:pt x="632591" y="-43134"/>
                              <a:pt x="645335" y="4542"/>
                              <a:pt x="728333" y="0"/>
                            </a:cubicBezTo>
                            <a:cubicBezTo>
                              <a:pt x="811332" y="-4542"/>
                              <a:pt x="1220218" y="5402"/>
                              <a:pt x="1502186" y="0"/>
                            </a:cubicBezTo>
                            <a:cubicBezTo>
                              <a:pt x="1784154" y="-5402"/>
                              <a:pt x="1810267" y="51607"/>
                              <a:pt x="1968774" y="0"/>
                            </a:cubicBezTo>
                            <a:cubicBezTo>
                              <a:pt x="2127281" y="-51607"/>
                              <a:pt x="2304478" y="15817"/>
                              <a:pt x="2435362" y="0"/>
                            </a:cubicBezTo>
                            <a:cubicBezTo>
                              <a:pt x="2566246" y="-15817"/>
                              <a:pt x="2872826" y="69292"/>
                              <a:pt x="3209215" y="0"/>
                            </a:cubicBezTo>
                            <a:cubicBezTo>
                              <a:pt x="3545604" y="-69292"/>
                              <a:pt x="3467159" y="7738"/>
                              <a:pt x="3573382" y="0"/>
                            </a:cubicBezTo>
                            <a:cubicBezTo>
                              <a:pt x="3679605" y="-7738"/>
                              <a:pt x="4164442" y="40425"/>
                              <a:pt x="4347235" y="0"/>
                            </a:cubicBezTo>
                            <a:cubicBezTo>
                              <a:pt x="4530028" y="-40425"/>
                              <a:pt x="4878711" y="529"/>
                              <a:pt x="5121088" y="0"/>
                            </a:cubicBezTo>
                            <a:cubicBezTo>
                              <a:pt x="5363465" y="-529"/>
                              <a:pt x="5456357" y="52703"/>
                              <a:pt x="5690098" y="0"/>
                            </a:cubicBezTo>
                            <a:cubicBezTo>
                              <a:pt x="5923839" y="-52703"/>
                              <a:pt x="6089724" y="39750"/>
                              <a:pt x="6463952" y="0"/>
                            </a:cubicBezTo>
                            <a:cubicBezTo>
                              <a:pt x="6838180" y="-39750"/>
                              <a:pt x="6770912" y="23986"/>
                              <a:pt x="6930540" y="0"/>
                            </a:cubicBezTo>
                            <a:cubicBezTo>
                              <a:pt x="7090168" y="-23986"/>
                              <a:pt x="7296394" y="36162"/>
                              <a:pt x="7397128" y="0"/>
                            </a:cubicBezTo>
                            <a:cubicBezTo>
                              <a:pt x="7497862" y="-36162"/>
                              <a:pt x="7820036" y="5183"/>
                              <a:pt x="8068559" y="0"/>
                            </a:cubicBezTo>
                            <a:cubicBezTo>
                              <a:pt x="8317082" y="-5183"/>
                              <a:pt x="8317805" y="42627"/>
                              <a:pt x="8535148" y="0"/>
                            </a:cubicBezTo>
                            <a:cubicBezTo>
                              <a:pt x="8752491" y="-42627"/>
                              <a:pt x="9030306" y="17435"/>
                              <a:pt x="9309001" y="0"/>
                            </a:cubicBezTo>
                            <a:cubicBezTo>
                              <a:pt x="9587696" y="-17435"/>
                              <a:pt x="9798881" y="104805"/>
                              <a:pt x="10242177" y="0"/>
                            </a:cubicBezTo>
                            <a:cubicBezTo>
                              <a:pt x="10247355" y="170458"/>
                              <a:pt x="10201189" y="306855"/>
                              <a:pt x="10242177" y="512467"/>
                            </a:cubicBezTo>
                            <a:cubicBezTo>
                              <a:pt x="10283165" y="718079"/>
                              <a:pt x="10200371" y="770849"/>
                              <a:pt x="10242177" y="1024933"/>
                            </a:cubicBezTo>
                            <a:cubicBezTo>
                              <a:pt x="10161473" y="1041765"/>
                              <a:pt x="10111210" y="1008754"/>
                              <a:pt x="9980432" y="1024933"/>
                            </a:cubicBezTo>
                            <a:cubicBezTo>
                              <a:pt x="9849654" y="1041112"/>
                              <a:pt x="9514698" y="997866"/>
                              <a:pt x="9206579" y="1024933"/>
                            </a:cubicBezTo>
                            <a:cubicBezTo>
                              <a:pt x="8898460" y="1052000"/>
                              <a:pt x="8914722" y="981831"/>
                              <a:pt x="8637569" y="1024933"/>
                            </a:cubicBezTo>
                            <a:cubicBezTo>
                              <a:pt x="8360416" y="1068035"/>
                              <a:pt x="8396931" y="1010769"/>
                              <a:pt x="8273403" y="1024933"/>
                            </a:cubicBezTo>
                            <a:cubicBezTo>
                              <a:pt x="8149875" y="1039097"/>
                              <a:pt x="7859742" y="1008076"/>
                              <a:pt x="7704393" y="1024933"/>
                            </a:cubicBezTo>
                            <a:cubicBezTo>
                              <a:pt x="7549044" y="1041790"/>
                              <a:pt x="7495628" y="1009945"/>
                              <a:pt x="7442649" y="1024933"/>
                            </a:cubicBezTo>
                            <a:cubicBezTo>
                              <a:pt x="7389670" y="1039921"/>
                              <a:pt x="7242781" y="1020504"/>
                              <a:pt x="7180904" y="1024933"/>
                            </a:cubicBezTo>
                            <a:cubicBezTo>
                              <a:pt x="7119027" y="1029362"/>
                              <a:pt x="6886776" y="994619"/>
                              <a:pt x="6611894" y="1024933"/>
                            </a:cubicBezTo>
                            <a:cubicBezTo>
                              <a:pt x="6337012" y="1055247"/>
                              <a:pt x="6359174" y="1018065"/>
                              <a:pt x="6247728" y="1024933"/>
                            </a:cubicBezTo>
                            <a:cubicBezTo>
                              <a:pt x="6136282" y="1031801"/>
                              <a:pt x="5770914" y="981224"/>
                              <a:pt x="5576296" y="1024933"/>
                            </a:cubicBezTo>
                            <a:cubicBezTo>
                              <a:pt x="5381678" y="1068642"/>
                              <a:pt x="5363867" y="992401"/>
                              <a:pt x="5212130" y="1024933"/>
                            </a:cubicBezTo>
                            <a:cubicBezTo>
                              <a:pt x="5060393" y="1057465"/>
                              <a:pt x="4775935" y="967277"/>
                              <a:pt x="4540698" y="1024933"/>
                            </a:cubicBezTo>
                            <a:cubicBezTo>
                              <a:pt x="4305461" y="1082589"/>
                              <a:pt x="4355018" y="1003184"/>
                              <a:pt x="4278954" y="1024933"/>
                            </a:cubicBezTo>
                            <a:cubicBezTo>
                              <a:pt x="4202890" y="1046682"/>
                              <a:pt x="3828326" y="989209"/>
                              <a:pt x="3607522" y="1024933"/>
                            </a:cubicBezTo>
                            <a:cubicBezTo>
                              <a:pt x="3386718" y="1060657"/>
                              <a:pt x="3380572" y="1023501"/>
                              <a:pt x="3243356" y="1024933"/>
                            </a:cubicBezTo>
                            <a:cubicBezTo>
                              <a:pt x="3106140" y="1026365"/>
                              <a:pt x="3086380" y="1009977"/>
                              <a:pt x="2981612" y="1024933"/>
                            </a:cubicBezTo>
                            <a:cubicBezTo>
                              <a:pt x="2876844" y="1039889"/>
                              <a:pt x="2747018" y="1016811"/>
                              <a:pt x="2617445" y="1024933"/>
                            </a:cubicBezTo>
                            <a:cubicBezTo>
                              <a:pt x="2487872" y="1033055"/>
                              <a:pt x="2118041" y="976405"/>
                              <a:pt x="1946014" y="1024933"/>
                            </a:cubicBezTo>
                            <a:cubicBezTo>
                              <a:pt x="1773987" y="1073461"/>
                              <a:pt x="1752810" y="1016882"/>
                              <a:pt x="1581847" y="1024933"/>
                            </a:cubicBezTo>
                            <a:cubicBezTo>
                              <a:pt x="1410884" y="1032984"/>
                              <a:pt x="1424828" y="1021451"/>
                              <a:pt x="1320103" y="1024933"/>
                            </a:cubicBezTo>
                            <a:cubicBezTo>
                              <a:pt x="1215378" y="1028415"/>
                              <a:pt x="1033735" y="996830"/>
                              <a:pt x="955937" y="1024933"/>
                            </a:cubicBezTo>
                            <a:cubicBezTo>
                              <a:pt x="878139" y="1053036"/>
                              <a:pt x="635702" y="977616"/>
                              <a:pt x="489348" y="1024933"/>
                            </a:cubicBezTo>
                            <a:cubicBezTo>
                              <a:pt x="342994" y="1072250"/>
                              <a:pt x="106965" y="1013883"/>
                              <a:pt x="0" y="1024933"/>
                            </a:cubicBezTo>
                            <a:cubicBezTo>
                              <a:pt x="-57665" y="837248"/>
                              <a:pt x="6151" y="648767"/>
                              <a:pt x="0" y="532965"/>
                            </a:cubicBezTo>
                            <a:cubicBezTo>
                              <a:pt x="-6151" y="417163"/>
                              <a:pt x="30362" y="15156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292AA35-139E-AF3D-DC65-7845B2E8D162}"/>
                  </a:ext>
                </a:extLst>
              </p:cNvPr>
              <p:cNvSpPr/>
              <p:nvPr/>
            </p:nvSpPr>
            <p:spPr>
              <a:xfrm>
                <a:off x="278004" y="3271079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349080 w 11635990"/>
                  <a:gd name="csY1" fmla="*/ 0 h 1177104"/>
                  <a:gd name="csX2" fmla="*/ 930879 w 11635990"/>
                  <a:gd name="csY2" fmla="*/ 0 h 1177104"/>
                  <a:gd name="csX3" fmla="*/ 1512679 w 11635990"/>
                  <a:gd name="csY3" fmla="*/ 0 h 1177104"/>
                  <a:gd name="csX4" fmla="*/ 2094478 w 11635990"/>
                  <a:gd name="csY4" fmla="*/ 0 h 1177104"/>
                  <a:gd name="csX5" fmla="*/ 2443558 w 11635990"/>
                  <a:gd name="csY5" fmla="*/ 0 h 1177104"/>
                  <a:gd name="csX6" fmla="*/ 2908998 w 11635990"/>
                  <a:gd name="csY6" fmla="*/ 0 h 1177104"/>
                  <a:gd name="csX7" fmla="*/ 3141717 w 11635990"/>
                  <a:gd name="csY7" fmla="*/ 0 h 1177104"/>
                  <a:gd name="csX8" fmla="*/ 3956237 w 11635990"/>
                  <a:gd name="csY8" fmla="*/ 0 h 1177104"/>
                  <a:gd name="csX9" fmla="*/ 4188956 w 11635990"/>
                  <a:gd name="csY9" fmla="*/ 0 h 1177104"/>
                  <a:gd name="csX10" fmla="*/ 4887116 w 11635990"/>
                  <a:gd name="csY10" fmla="*/ 0 h 1177104"/>
                  <a:gd name="csX11" fmla="*/ 5468915 w 11635990"/>
                  <a:gd name="csY11" fmla="*/ 0 h 1177104"/>
                  <a:gd name="csX12" fmla="*/ 6167075 w 11635990"/>
                  <a:gd name="csY12" fmla="*/ 0 h 1177104"/>
                  <a:gd name="csX13" fmla="*/ 6399795 w 11635990"/>
                  <a:gd name="csY13" fmla="*/ 0 h 1177104"/>
                  <a:gd name="csX14" fmla="*/ 7097954 w 11635990"/>
                  <a:gd name="csY14" fmla="*/ 0 h 1177104"/>
                  <a:gd name="csX15" fmla="*/ 7447034 w 11635990"/>
                  <a:gd name="csY15" fmla="*/ 0 h 1177104"/>
                  <a:gd name="csX16" fmla="*/ 7679753 w 11635990"/>
                  <a:gd name="csY16" fmla="*/ 0 h 1177104"/>
                  <a:gd name="csX17" fmla="*/ 8261553 w 11635990"/>
                  <a:gd name="csY17" fmla="*/ 0 h 1177104"/>
                  <a:gd name="csX18" fmla="*/ 8726993 w 11635990"/>
                  <a:gd name="csY18" fmla="*/ 0 h 1177104"/>
                  <a:gd name="csX19" fmla="*/ 9425152 w 11635990"/>
                  <a:gd name="csY19" fmla="*/ 0 h 1177104"/>
                  <a:gd name="csX20" fmla="*/ 9657872 w 11635990"/>
                  <a:gd name="csY20" fmla="*/ 0 h 1177104"/>
                  <a:gd name="csX21" fmla="*/ 10356031 w 11635990"/>
                  <a:gd name="csY21" fmla="*/ 0 h 1177104"/>
                  <a:gd name="csX22" fmla="*/ 10821471 w 11635990"/>
                  <a:gd name="csY22" fmla="*/ 0 h 1177104"/>
                  <a:gd name="csX23" fmla="*/ 11635990 w 11635990"/>
                  <a:gd name="csY23" fmla="*/ 0 h 1177104"/>
                  <a:gd name="csX24" fmla="*/ 11635990 w 11635990"/>
                  <a:gd name="csY24" fmla="*/ 588552 h 1177104"/>
                  <a:gd name="csX25" fmla="*/ 11635990 w 11635990"/>
                  <a:gd name="csY25" fmla="*/ 1177104 h 1177104"/>
                  <a:gd name="csX26" fmla="*/ 10821471 w 11635990"/>
                  <a:gd name="csY26" fmla="*/ 1177104 h 1177104"/>
                  <a:gd name="csX27" fmla="*/ 10239671 w 11635990"/>
                  <a:gd name="csY27" fmla="*/ 1177104 h 1177104"/>
                  <a:gd name="csX28" fmla="*/ 9890592 w 11635990"/>
                  <a:gd name="csY28" fmla="*/ 1177104 h 1177104"/>
                  <a:gd name="csX29" fmla="*/ 9657872 w 11635990"/>
                  <a:gd name="csY29" fmla="*/ 1177104 h 1177104"/>
                  <a:gd name="csX30" fmla="*/ 9308792 w 11635990"/>
                  <a:gd name="csY30" fmla="*/ 1177104 h 1177104"/>
                  <a:gd name="csX31" fmla="*/ 8494273 w 11635990"/>
                  <a:gd name="csY31" fmla="*/ 1177104 h 1177104"/>
                  <a:gd name="csX32" fmla="*/ 8261553 w 11635990"/>
                  <a:gd name="csY32" fmla="*/ 1177104 h 1177104"/>
                  <a:gd name="csX33" fmla="*/ 7679753 w 11635990"/>
                  <a:gd name="csY33" fmla="*/ 1177104 h 1177104"/>
                  <a:gd name="csX34" fmla="*/ 6865234 w 11635990"/>
                  <a:gd name="csY34" fmla="*/ 1177104 h 1177104"/>
                  <a:gd name="csX35" fmla="*/ 6050715 w 11635990"/>
                  <a:gd name="csY35" fmla="*/ 1177104 h 1177104"/>
                  <a:gd name="csX36" fmla="*/ 5817995 w 11635990"/>
                  <a:gd name="csY36" fmla="*/ 1177104 h 1177104"/>
                  <a:gd name="csX37" fmla="*/ 5236195 w 11635990"/>
                  <a:gd name="csY37" fmla="*/ 1177104 h 1177104"/>
                  <a:gd name="csX38" fmla="*/ 4887116 w 11635990"/>
                  <a:gd name="csY38" fmla="*/ 1177104 h 1177104"/>
                  <a:gd name="csX39" fmla="*/ 4538036 w 11635990"/>
                  <a:gd name="csY39" fmla="*/ 1177104 h 1177104"/>
                  <a:gd name="csX40" fmla="*/ 4072596 w 11635990"/>
                  <a:gd name="csY40" fmla="*/ 1177104 h 1177104"/>
                  <a:gd name="csX41" fmla="*/ 3374437 w 11635990"/>
                  <a:gd name="csY41" fmla="*/ 1177104 h 1177104"/>
                  <a:gd name="csX42" fmla="*/ 2908997 w 11635990"/>
                  <a:gd name="csY42" fmla="*/ 1177104 h 1177104"/>
                  <a:gd name="csX43" fmla="*/ 2094478 w 11635990"/>
                  <a:gd name="csY43" fmla="*/ 1177104 h 1177104"/>
                  <a:gd name="csX44" fmla="*/ 1279959 w 11635990"/>
                  <a:gd name="csY44" fmla="*/ 1177104 h 1177104"/>
                  <a:gd name="csX45" fmla="*/ 0 w 11635990"/>
                  <a:gd name="csY45" fmla="*/ 1177104 h 1177104"/>
                  <a:gd name="csX46" fmla="*/ 0 w 11635990"/>
                  <a:gd name="csY46" fmla="*/ 576781 h 1177104"/>
                  <a:gd name="csX47" fmla="*/ 0 w 11635990"/>
                  <a:gd name="csY47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126428" y="-8364"/>
                      <a:pt x="180750" y="8263"/>
                      <a:pt x="349080" y="0"/>
                    </a:cubicBezTo>
                    <a:cubicBezTo>
                      <a:pt x="517410" y="-8263"/>
                      <a:pt x="682862" y="64365"/>
                      <a:pt x="930879" y="0"/>
                    </a:cubicBezTo>
                    <a:cubicBezTo>
                      <a:pt x="1178896" y="-64365"/>
                      <a:pt x="1343480" y="30631"/>
                      <a:pt x="1512679" y="0"/>
                    </a:cubicBezTo>
                    <a:cubicBezTo>
                      <a:pt x="1681878" y="-30631"/>
                      <a:pt x="1914928" y="19170"/>
                      <a:pt x="2094478" y="0"/>
                    </a:cubicBezTo>
                    <a:cubicBezTo>
                      <a:pt x="2274028" y="-19170"/>
                      <a:pt x="2371172" y="26298"/>
                      <a:pt x="2443558" y="0"/>
                    </a:cubicBezTo>
                    <a:cubicBezTo>
                      <a:pt x="2515944" y="-26298"/>
                      <a:pt x="2690849" y="52563"/>
                      <a:pt x="2908998" y="0"/>
                    </a:cubicBezTo>
                    <a:cubicBezTo>
                      <a:pt x="3127147" y="-52563"/>
                      <a:pt x="3072384" y="19315"/>
                      <a:pt x="3141717" y="0"/>
                    </a:cubicBezTo>
                    <a:cubicBezTo>
                      <a:pt x="3211050" y="-19315"/>
                      <a:pt x="3573359" y="78228"/>
                      <a:pt x="3956237" y="0"/>
                    </a:cubicBezTo>
                    <a:cubicBezTo>
                      <a:pt x="4339115" y="-78228"/>
                      <a:pt x="4085189" y="5336"/>
                      <a:pt x="4188956" y="0"/>
                    </a:cubicBezTo>
                    <a:cubicBezTo>
                      <a:pt x="4292723" y="-5336"/>
                      <a:pt x="4694189" y="4766"/>
                      <a:pt x="4887116" y="0"/>
                    </a:cubicBezTo>
                    <a:cubicBezTo>
                      <a:pt x="5080043" y="-4766"/>
                      <a:pt x="5302502" y="41535"/>
                      <a:pt x="5468915" y="0"/>
                    </a:cubicBezTo>
                    <a:cubicBezTo>
                      <a:pt x="5635328" y="-41535"/>
                      <a:pt x="6015092" y="52767"/>
                      <a:pt x="6167075" y="0"/>
                    </a:cubicBezTo>
                    <a:cubicBezTo>
                      <a:pt x="6319058" y="-52767"/>
                      <a:pt x="6339063" y="10749"/>
                      <a:pt x="6399795" y="0"/>
                    </a:cubicBezTo>
                    <a:cubicBezTo>
                      <a:pt x="6460527" y="-10749"/>
                      <a:pt x="6835579" y="32770"/>
                      <a:pt x="7097954" y="0"/>
                    </a:cubicBezTo>
                    <a:cubicBezTo>
                      <a:pt x="7360329" y="-32770"/>
                      <a:pt x="7320972" y="27664"/>
                      <a:pt x="7447034" y="0"/>
                    </a:cubicBezTo>
                    <a:cubicBezTo>
                      <a:pt x="7573096" y="-27664"/>
                      <a:pt x="7609306" y="2806"/>
                      <a:pt x="7679753" y="0"/>
                    </a:cubicBezTo>
                    <a:cubicBezTo>
                      <a:pt x="7750200" y="-2806"/>
                      <a:pt x="8143850" y="29841"/>
                      <a:pt x="8261553" y="0"/>
                    </a:cubicBezTo>
                    <a:cubicBezTo>
                      <a:pt x="8379256" y="-29841"/>
                      <a:pt x="8504604" y="46734"/>
                      <a:pt x="8726993" y="0"/>
                    </a:cubicBezTo>
                    <a:cubicBezTo>
                      <a:pt x="8949382" y="-46734"/>
                      <a:pt x="9084111" y="30171"/>
                      <a:pt x="9425152" y="0"/>
                    </a:cubicBezTo>
                    <a:cubicBezTo>
                      <a:pt x="9766193" y="-30171"/>
                      <a:pt x="9578512" y="19175"/>
                      <a:pt x="9657872" y="0"/>
                    </a:cubicBezTo>
                    <a:cubicBezTo>
                      <a:pt x="9737232" y="-19175"/>
                      <a:pt x="10115170" y="22384"/>
                      <a:pt x="10356031" y="0"/>
                    </a:cubicBezTo>
                    <a:cubicBezTo>
                      <a:pt x="10596892" y="-22384"/>
                      <a:pt x="10641456" y="7944"/>
                      <a:pt x="10821471" y="0"/>
                    </a:cubicBezTo>
                    <a:cubicBezTo>
                      <a:pt x="11001486" y="-7944"/>
                      <a:pt x="11391445" y="40846"/>
                      <a:pt x="11635990" y="0"/>
                    </a:cubicBezTo>
                    <a:cubicBezTo>
                      <a:pt x="11699296" y="127545"/>
                      <a:pt x="11577447" y="421331"/>
                      <a:pt x="11635990" y="588552"/>
                    </a:cubicBezTo>
                    <a:cubicBezTo>
                      <a:pt x="11694533" y="755773"/>
                      <a:pt x="11579678" y="947402"/>
                      <a:pt x="11635990" y="1177104"/>
                    </a:cubicBezTo>
                    <a:cubicBezTo>
                      <a:pt x="11320578" y="1265441"/>
                      <a:pt x="11048523" y="1119804"/>
                      <a:pt x="10821471" y="1177104"/>
                    </a:cubicBezTo>
                    <a:cubicBezTo>
                      <a:pt x="10594419" y="1234404"/>
                      <a:pt x="10529831" y="1113727"/>
                      <a:pt x="10239671" y="1177104"/>
                    </a:cubicBezTo>
                    <a:cubicBezTo>
                      <a:pt x="9949511" y="1240481"/>
                      <a:pt x="9969778" y="1162105"/>
                      <a:pt x="9890592" y="1177104"/>
                    </a:cubicBezTo>
                    <a:cubicBezTo>
                      <a:pt x="9811406" y="1192103"/>
                      <a:pt x="9705545" y="1162171"/>
                      <a:pt x="9657872" y="1177104"/>
                    </a:cubicBezTo>
                    <a:cubicBezTo>
                      <a:pt x="9610199" y="1192037"/>
                      <a:pt x="9411300" y="1153296"/>
                      <a:pt x="9308792" y="1177104"/>
                    </a:cubicBezTo>
                    <a:cubicBezTo>
                      <a:pt x="9206284" y="1200912"/>
                      <a:pt x="8875409" y="1112497"/>
                      <a:pt x="8494273" y="1177104"/>
                    </a:cubicBezTo>
                    <a:cubicBezTo>
                      <a:pt x="8113137" y="1241711"/>
                      <a:pt x="8356251" y="1172225"/>
                      <a:pt x="8261553" y="1177104"/>
                    </a:cubicBezTo>
                    <a:cubicBezTo>
                      <a:pt x="8166855" y="1181983"/>
                      <a:pt x="7860059" y="1159051"/>
                      <a:pt x="7679753" y="1177104"/>
                    </a:cubicBezTo>
                    <a:cubicBezTo>
                      <a:pt x="7499447" y="1195157"/>
                      <a:pt x="7212340" y="1138320"/>
                      <a:pt x="6865234" y="1177104"/>
                    </a:cubicBezTo>
                    <a:cubicBezTo>
                      <a:pt x="6518128" y="1215888"/>
                      <a:pt x="6341091" y="1151991"/>
                      <a:pt x="6050715" y="1177104"/>
                    </a:cubicBezTo>
                    <a:cubicBezTo>
                      <a:pt x="5760339" y="1202217"/>
                      <a:pt x="5900550" y="1153379"/>
                      <a:pt x="5817995" y="1177104"/>
                    </a:cubicBezTo>
                    <a:cubicBezTo>
                      <a:pt x="5735440" y="1200829"/>
                      <a:pt x="5396273" y="1110659"/>
                      <a:pt x="5236195" y="1177104"/>
                    </a:cubicBezTo>
                    <a:cubicBezTo>
                      <a:pt x="5076117" y="1243549"/>
                      <a:pt x="4990792" y="1176932"/>
                      <a:pt x="4887116" y="1177104"/>
                    </a:cubicBezTo>
                    <a:cubicBezTo>
                      <a:pt x="4783440" y="1177276"/>
                      <a:pt x="4706248" y="1170285"/>
                      <a:pt x="4538036" y="1177104"/>
                    </a:cubicBezTo>
                    <a:cubicBezTo>
                      <a:pt x="4369824" y="1183923"/>
                      <a:pt x="4170084" y="1153502"/>
                      <a:pt x="4072596" y="1177104"/>
                    </a:cubicBezTo>
                    <a:cubicBezTo>
                      <a:pt x="3975108" y="1200706"/>
                      <a:pt x="3641361" y="1124390"/>
                      <a:pt x="3374437" y="1177104"/>
                    </a:cubicBezTo>
                    <a:cubicBezTo>
                      <a:pt x="3107513" y="1229818"/>
                      <a:pt x="3093730" y="1121850"/>
                      <a:pt x="2908997" y="1177104"/>
                    </a:cubicBezTo>
                    <a:cubicBezTo>
                      <a:pt x="2724264" y="1232358"/>
                      <a:pt x="2313890" y="1107127"/>
                      <a:pt x="2094478" y="1177104"/>
                    </a:cubicBezTo>
                    <a:cubicBezTo>
                      <a:pt x="1875066" y="1247081"/>
                      <a:pt x="1613894" y="1095403"/>
                      <a:pt x="1279959" y="1177104"/>
                    </a:cubicBezTo>
                    <a:cubicBezTo>
                      <a:pt x="946024" y="1258805"/>
                      <a:pt x="583713" y="1112343"/>
                      <a:pt x="0" y="1177104"/>
                    </a:cubicBezTo>
                    <a:cubicBezTo>
                      <a:pt x="-60268" y="951458"/>
                      <a:pt x="62112" y="855751"/>
                      <a:pt x="0" y="576781"/>
                    </a:cubicBezTo>
                    <a:cubicBezTo>
                      <a:pt x="-62112" y="297811"/>
                      <a:pt x="11249" y="244669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58973" y="-20523"/>
                      <a:pt x="168370" y="15986"/>
                      <a:pt x="232720" y="0"/>
                    </a:cubicBezTo>
                    <a:cubicBezTo>
                      <a:pt x="297070" y="-15986"/>
                      <a:pt x="737881" y="74656"/>
                      <a:pt x="1047239" y="0"/>
                    </a:cubicBezTo>
                    <a:cubicBezTo>
                      <a:pt x="1356597" y="-74656"/>
                      <a:pt x="1238573" y="17062"/>
                      <a:pt x="1396319" y="0"/>
                    </a:cubicBezTo>
                    <a:cubicBezTo>
                      <a:pt x="1554065" y="-17062"/>
                      <a:pt x="1854556" y="54192"/>
                      <a:pt x="1978118" y="0"/>
                    </a:cubicBezTo>
                    <a:cubicBezTo>
                      <a:pt x="2101680" y="-54192"/>
                      <a:pt x="2185193" y="483"/>
                      <a:pt x="2327198" y="0"/>
                    </a:cubicBezTo>
                    <a:cubicBezTo>
                      <a:pt x="2469203" y="-483"/>
                      <a:pt x="2546306" y="34390"/>
                      <a:pt x="2676278" y="0"/>
                    </a:cubicBezTo>
                    <a:cubicBezTo>
                      <a:pt x="2806250" y="-34390"/>
                      <a:pt x="2937267" y="32002"/>
                      <a:pt x="3025357" y="0"/>
                    </a:cubicBezTo>
                    <a:cubicBezTo>
                      <a:pt x="3113447" y="-32002"/>
                      <a:pt x="3510845" y="11874"/>
                      <a:pt x="3839877" y="0"/>
                    </a:cubicBezTo>
                    <a:cubicBezTo>
                      <a:pt x="4168909" y="-11874"/>
                      <a:pt x="4184149" y="36814"/>
                      <a:pt x="4421676" y="0"/>
                    </a:cubicBezTo>
                    <a:cubicBezTo>
                      <a:pt x="4659203" y="-36814"/>
                      <a:pt x="4595480" y="24979"/>
                      <a:pt x="4654396" y="0"/>
                    </a:cubicBezTo>
                    <a:cubicBezTo>
                      <a:pt x="4713312" y="-24979"/>
                      <a:pt x="4980856" y="22453"/>
                      <a:pt x="5236196" y="0"/>
                    </a:cubicBezTo>
                    <a:cubicBezTo>
                      <a:pt x="5491536" y="-22453"/>
                      <a:pt x="5358036" y="21081"/>
                      <a:pt x="5468915" y="0"/>
                    </a:cubicBezTo>
                    <a:cubicBezTo>
                      <a:pt x="5579794" y="-21081"/>
                      <a:pt x="5826027" y="44453"/>
                      <a:pt x="5934355" y="0"/>
                    </a:cubicBezTo>
                    <a:cubicBezTo>
                      <a:pt x="6042683" y="-44453"/>
                      <a:pt x="6442479" y="14282"/>
                      <a:pt x="6632514" y="0"/>
                    </a:cubicBezTo>
                    <a:cubicBezTo>
                      <a:pt x="6822549" y="-14282"/>
                      <a:pt x="6836001" y="33126"/>
                      <a:pt x="6981594" y="0"/>
                    </a:cubicBezTo>
                    <a:cubicBezTo>
                      <a:pt x="7127187" y="-33126"/>
                      <a:pt x="7249531" y="27667"/>
                      <a:pt x="7330674" y="0"/>
                    </a:cubicBezTo>
                    <a:cubicBezTo>
                      <a:pt x="7411817" y="-27667"/>
                      <a:pt x="7702181" y="18186"/>
                      <a:pt x="7796113" y="0"/>
                    </a:cubicBezTo>
                    <a:cubicBezTo>
                      <a:pt x="7890045" y="-18186"/>
                      <a:pt x="8392226" y="45174"/>
                      <a:pt x="8610633" y="0"/>
                    </a:cubicBezTo>
                    <a:cubicBezTo>
                      <a:pt x="8829040" y="-45174"/>
                      <a:pt x="9161767" y="37909"/>
                      <a:pt x="9308792" y="0"/>
                    </a:cubicBezTo>
                    <a:cubicBezTo>
                      <a:pt x="9455817" y="-37909"/>
                      <a:pt x="9728902" y="3958"/>
                      <a:pt x="9890592" y="0"/>
                    </a:cubicBezTo>
                    <a:cubicBezTo>
                      <a:pt x="10052282" y="-3958"/>
                      <a:pt x="10025776" y="20268"/>
                      <a:pt x="10123311" y="0"/>
                    </a:cubicBezTo>
                    <a:cubicBezTo>
                      <a:pt x="10220846" y="-20268"/>
                      <a:pt x="10416287" y="30997"/>
                      <a:pt x="10588751" y="0"/>
                    </a:cubicBezTo>
                    <a:cubicBezTo>
                      <a:pt x="10761215" y="-30997"/>
                      <a:pt x="10921190" y="30169"/>
                      <a:pt x="11054191" y="0"/>
                    </a:cubicBezTo>
                    <a:cubicBezTo>
                      <a:pt x="11187192" y="-30169"/>
                      <a:pt x="11477787" y="25657"/>
                      <a:pt x="11635990" y="0"/>
                    </a:cubicBezTo>
                    <a:cubicBezTo>
                      <a:pt x="11694596" y="135997"/>
                      <a:pt x="11603224" y="283003"/>
                      <a:pt x="11635990" y="565010"/>
                    </a:cubicBezTo>
                    <a:cubicBezTo>
                      <a:pt x="11668756" y="847017"/>
                      <a:pt x="11615569" y="1032846"/>
                      <a:pt x="11635990" y="1177104"/>
                    </a:cubicBezTo>
                    <a:cubicBezTo>
                      <a:pt x="11567318" y="1200482"/>
                      <a:pt x="11504401" y="1152457"/>
                      <a:pt x="11403270" y="1177104"/>
                    </a:cubicBezTo>
                    <a:cubicBezTo>
                      <a:pt x="11302139" y="1201751"/>
                      <a:pt x="10903058" y="1131798"/>
                      <a:pt x="10588751" y="1177104"/>
                    </a:cubicBezTo>
                    <a:cubicBezTo>
                      <a:pt x="10274444" y="1222410"/>
                      <a:pt x="10338253" y="1143713"/>
                      <a:pt x="10123311" y="1177104"/>
                    </a:cubicBezTo>
                    <a:cubicBezTo>
                      <a:pt x="9908369" y="1210495"/>
                      <a:pt x="9834648" y="1123304"/>
                      <a:pt x="9657872" y="1177104"/>
                    </a:cubicBezTo>
                    <a:cubicBezTo>
                      <a:pt x="9481096" y="1230904"/>
                      <a:pt x="9501243" y="1167780"/>
                      <a:pt x="9425152" y="1177104"/>
                    </a:cubicBezTo>
                    <a:cubicBezTo>
                      <a:pt x="9349061" y="1186428"/>
                      <a:pt x="9216012" y="1148534"/>
                      <a:pt x="9076072" y="1177104"/>
                    </a:cubicBezTo>
                    <a:cubicBezTo>
                      <a:pt x="8936132" y="1205674"/>
                      <a:pt x="8662181" y="1152721"/>
                      <a:pt x="8377913" y="1177104"/>
                    </a:cubicBezTo>
                    <a:cubicBezTo>
                      <a:pt x="8093645" y="1201487"/>
                      <a:pt x="7988142" y="1155978"/>
                      <a:pt x="7796113" y="1177104"/>
                    </a:cubicBezTo>
                    <a:cubicBezTo>
                      <a:pt x="7604084" y="1198230"/>
                      <a:pt x="7263868" y="1145383"/>
                      <a:pt x="6981594" y="1177104"/>
                    </a:cubicBezTo>
                    <a:cubicBezTo>
                      <a:pt x="6699320" y="1208825"/>
                      <a:pt x="6521331" y="1149802"/>
                      <a:pt x="6167075" y="1177104"/>
                    </a:cubicBezTo>
                    <a:cubicBezTo>
                      <a:pt x="5812819" y="1204406"/>
                      <a:pt x="5745494" y="1136427"/>
                      <a:pt x="5585275" y="1177104"/>
                    </a:cubicBezTo>
                    <a:cubicBezTo>
                      <a:pt x="5425056" y="1217781"/>
                      <a:pt x="5368979" y="1162357"/>
                      <a:pt x="5236195" y="1177104"/>
                    </a:cubicBezTo>
                    <a:cubicBezTo>
                      <a:pt x="5103411" y="1191851"/>
                      <a:pt x="4824011" y="1140231"/>
                      <a:pt x="4421676" y="1177104"/>
                    </a:cubicBezTo>
                    <a:cubicBezTo>
                      <a:pt x="4019341" y="1213977"/>
                      <a:pt x="3806745" y="1124474"/>
                      <a:pt x="3607157" y="1177104"/>
                    </a:cubicBezTo>
                    <a:cubicBezTo>
                      <a:pt x="3407569" y="1229734"/>
                      <a:pt x="3040342" y="1088100"/>
                      <a:pt x="2792638" y="1177104"/>
                    </a:cubicBezTo>
                    <a:cubicBezTo>
                      <a:pt x="2544934" y="1266108"/>
                      <a:pt x="2565886" y="1153925"/>
                      <a:pt x="2443558" y="1177104"/>
                    </a:cubicBezTo>
                    <a:cubicBezTo>
                      <a:pt x="2321230" y="1200283"/>
                      <a:pt x="2194222" y="1175876"/>
                      <a:pt x="1978118" y="1177104"/>
                    </a:cubicBezTo>
                    <a:cubicBezTo>
                      <a:pt x="1762014" y="1178332"/>
                      <a:pt x="1567868" y="1103906"/>
                      <a:pt x="1163599" y="1177104"/>
                    </a:cubicBezTo>
                    <a:cubicBezTo>
                      <a:pt x="759330" y="1250302"/>
                      <a:pt x="840251" y="1159119"/>
                      <a:pt x="581799" y="1177104"/>
                    </a:cubicBezTo>
                    <a:cubicBezTo>
                      <a:pt x="323347" y="1195089"/>
                      <a:pt x="173337" y="1126545"/>
                      <a:pt x="0" y="1177104"/>
                    </a:cubicBezTo>
                    <a:cubicBezTo>
                      <a:pt x="-33903" y="910349"/>
                      <a:pt x="24335" y="795735"/>
                      <a:pt x="0" y="623865"/>
                    </a:cubicBezTo>
                    <a:cubicBezTo>
                      <a:pt x="-24335" y="451995"/>
                      <a:pt x="65087" y="279638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-window-local, we can do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“static” guesses</a:t>
                </a: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292AA35-139E-AF3D-DC65-7845B2E8D1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4" y="3271079"/>
                <a:ext cx="11635990" cy="11771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349080 w 11635990"/>
                          <a:gd name="csY1" fmla="*/ 0 h 1177104"/>
                          <a:gd name="csX2" fmla="*/ 930879 w 11635990"/>
                          <a:gd name="csY2" fmla="*/ 0 h 1177104"/>
                          <a:gd name="csX3" fmla="*/ 1512679 w 11635990"/>
                          <a:gd name="csY3" fmla="*/ 0 h 1177104"/>
                          <a:gd name="csX4" fmla="*/ 2094478 w 11635990"/>
                          <a:gd name="csY4" fmla="*/ 0 h 1177104"/>
                          <a:gd name="csX5" fmla="*/ 2443558 w 11635990"/>
                          <a:gd name="csY5" fmla="*/ 0 h 1177104"/>
                          <a:gd name="csX6" fmla="*/ 2908998 w 11635990"/>
                          <a:gd name="csY6" fmla="*/ 0 h 1177104"/>
                          <a:gd name="csX7" fmla="*/ 3141717 w 11635990"/>
                          <a:gd name="csY7" fmla="*/ 0 h 1177104"/>
                          <a:gd name="csX8" fmla="*/ 3956237 w 11635990"/>
                          <a:gd name="csY8" fmla="*/ 0 h 1177104"/>
                          <a:gd name="csX9" fmla="*/ 4188956 w 11635990"/>
                          <a:gd name="csY9" fmla="*/ 0 h 1177104"/>
                          <a:gd name="csX10" fmla="*/ 4887116 w 11635990"/>
                          <a:gd name="csY10" fmla="*/ 0 h 1177104"/>
                          <a:gd name="csX11" fmla="*/ 5468915 w 11635990"/>
                          <a:gd name="csY11" fmla="*/ 0 h 1177104"/>
                          <a:gd name="csX12" fmla="*/ 6167075 w 11635990"/>
                          <a:gd name="csY12" fmla="*/ 0 h 1177104"/>
                          <a:gd name="csX13" fmla="*/ 6399795 w 11635990"/>
                          <a:gd name="csY13" fmla="*/ 0 h 1177104"/>
                          <a:gd name="csX14" fmla="*/ 7097954 w 11635990"/>
                          <a:gd name="csY14" fmla="*/ 0 h 1177104"/>
                          <a:gd name="csX15" fmla="*/ 7447034 w 11635990"/>
                          <a:gd name="csY15" fmla="*/ 0 h 1177104"/>
                          <a:gd name="csX16" fmla="*/ 7679753 w 11635990"/>
                          <a:gd name="csY16" fmla="*/ 0 h 1177104"/>
                          <a:gd name="csX17" fmla="*/ 8261553 w 11635990"/>
                          <a:gd name="csY17" fmla="*/ 0 h 1177104"/>
                          <a:gd name="csX18" fmla="*/ 8726993 w 11635990"/>
                          <a:gd name="csY18" fmla="*/ 0 h 1177104"/>
                          <a:gd name="csX19" fmla="*/ 9425152 w 11635990"/>
                          <a:gd name="csY19" fmla="*/ 0 h 1177104"/>
                          <a:gd name="csX20" fmla="*/ 9657872 w 11635990"/>
                          <a:gd name="csY20" fmla="*/ 0 h 1177104"/>
                          <a:gd name="csX21" fmla="*/ 10356031 w 11635990"/>
                          <a:gd name="csY21" fmla="*/ 0 h 1177104"/>
                          <a:gd name="csX22" fmla="*/ 10821471 w 11635990"/>
                          <a:gd name="csY22" fmla="*/ 0 h 1177104"/>
                          <a:gd name="csX23" fmla="*/ 11635990 w 11635990"/>
                          <a:gd name="csY23" fmla="*/ 0 h 1177104"/>
                          <a:gd name="csX24" fmla="*/ 11635990 w 11635990"/>
                          <a:gd name="csY24" fmla="*/ 588552 h 1177104"/>
                          <a:gd name="csX25" fmla="*/ 11635990 w 11635990"/>
                          <a:gd name="csY25" fmla="*/ 1177104 h 1177104"/>
                          <a:gd name="csX26" fmla="*/ 10821471 w 11635990"/>
                          <a:gd name="csY26" fmla="*/ 1177104 h 1177104"/>
                          <a:gd name="csX27" fmla="*/ 10239671 w 11635990"/>
                          <a:gd name="csY27" fmla="*/ 1177104 h 1177104"/>
                          <a:gd name="csX28" fmla="*/ 9890592 w 11635990"/>
                          <a:gd name="csY28" fmla="*/ 1177104 h 1177104"/>
                          <a:gd name="csX29" fmla="*/ 9657872 w 11635990"/>
                          <a:gd name="csY29" fmla="*/ 1177104 h 1177104"/>
                          <a:gd name="csX30" fmla="*/ 9308792 w 11635990"/>
                          <a:gd name="csY30" fmla="*/ 1177104 h 1177104"/>
                          <a:gd name="csX31" fmla="*/ 8494273 w 11635990"/>
                          <a:gd name="csY31" fmla="*/ 1177104 h 1177104"/>
                          <a:gd name="csX32" fmla="*/ 8261553 w 11635990"/>
                          <a:gd name="csY32" fmla="*/ 1177104 h 1177104"/>
                          <a:gd name="csX33" fmla="*/ 7679753 w 11635990"/>
                          <a:gd name="csY33" fmla="*/ 1177104 h 1177104"/>
                          <a:gd name="csX34" fmla="*/ 6865234 w 11635990"/>
                          <a:gd name="csY34" fmla="*/ 1177104 h 1177104"/>
                          <a:gd name="csX35" fmla="*/ 6050715 w 11635990"/>
                          <a:gd name="csY35" fmla="*/ 1177104 h 1177104"/>
                          <a:gd name="csX36" fmla="*/ 5817995 w 11635990"/>
                          <a:gd name="csY36" fmla="*/ 1177104 h 1177104"/>
                          <a:gd name="csX37" fmla="*/ 5236195 w 11635990"/>
                          <a:gd name="csY37" fmla="*/ 1177104 h 1177104"/>
                          <a:gd name="csX38" fmla="*/ 4887116 w 11635990"/>
                          <a:gd name="csY38" fmla="*/ 1177104 h 1177104"/>
                          <a:gd name="csX39" fmla="*/ 4538036 w 11635990"/>
                          <a:gd name="csY39" fmla="*/ 1177104 h 1177104"/>
                          <a:gd name="csX40" fmla="*/ 4072596 w 11635990"/>
                          <a:gd name="csY40" fmla="*/ 1177104 h 1177104"/>
                          <a:gd name="csX41" fmla="*/ 3374437 w 11635990"/>
                          <a:gd name="csY41" fmla="*/ 1177104 h 1177104"/>
                          <a:gd name="csX42" fmla="*/ 2908997 w 11635990"/>
                          <a:gd name="csY42" fmla="*/ 1177104 h 1177104"/>
                          <a:gd name="csX43" fmla="*/ 2094478 w 11635990"/>
                          <a:gd name="csY43" fmla="*/ 1177104 h 1177104"/>
                          <a:gd name="csX44" fmla="*/ 1279959 w 11635990"/>
                          <a:gd name="csY44" fmla="*/ 1177104 h 1177104"/>
                          <a:gd name="csX45" fmla="*/ 0 w 11635990"/>
                          <a:gd name="csY45" fmla="*/ 1177104 h 1177104"/>
                          <a:gd name="csX46" fmla="*/ 0 w 11635990"/>
                          <a:gd name="csY46" fmla="*/ 576781 h 1177104"/>
                          <a:gd name="csX47" fmla="*/ 0 w 11635990"/>
                          <a:gd name="csY47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126428" y="-8364"/>
                              <a:pt x="180750" y="8263"/>
                              <a:pt x="349080" y="0"/>
                            </a:cubicBezTo>
                            <a:cubicBezTo>
                              <a:pt x="517410" y="-8263"/>
                              <a:pt x="682862" y="64365"/>
                              <a:pt x="930879" y="0"/>
                            </a:cubicBezTo>
                            <a:cubicBezTo>
                              <a:pt x="1178896" y="-64365"/>
                              <a:pt x="1343480" y="30631"/>
                              <a:pt x="1512679" y="0"/>
                            </a:cubicBezTo>
                            <a:cubicBezTo>
                              <a:pt x="1681878" y="-30631"/>
                              <a:pt x="1914928" y="19170"/>
                              <a:pt x="2094478" y="0"/>
                            </a:cubicBezTo>
                            <a:cubicBezTo>
                              <a:pt x="2274028" y="-19170"/>
                              <a:pt x="2371172" y="26298"/>
                              <a:pt x="2443558" y="0"/>
                            </a:cubicBezTo>
                            <a:cubicBezTo>
                              <a:pt x="2515944" y="-26298"/>
                              <a:pt x="2690849" y="52563"/>
                              <a:pt x="2908998" y="0"/>
                            </a:cubicBezTo>
                            <a:cubicBezTo>
                              <a:pt x="3127147" y="-52563"/>
                              <a:pt x="3072384" y="19315"/>
                              <a:pt x="3141717" y="0"/>
                            </a:cubicBezTo>
                            <a:cubicBezTo>
                              <a:pt x="3211050" y="-19315"/>
                              <a:pt x="3573359" y="78228"/>
                              <a:pt x="3956237" y="0"/>
                            </a:cubicBezTo>
                            <a:cubicBezTo>
                              <a:pt x="4339115" y="-78228"/>
                              <a:pt x="4085189" y="5336"/>
                              <a:pt x="4188956" y="0"/>
                            </a:cubicBezTo>
                            <a:cubicBezTo>
                              <a:pt x="4292723" y="-5336"/>
                              <a:pt x="4694189" y="4766"/>
                              <a:pt x="4887116" y="0"/>
                            </a:cubicBezTo>
                            <a:cubicBezTo>
                              <a:pt x="5080043" y="-4766"/>
                              <a:pt x="5302502" y="41535"/>
                              <a:pt x="5468915" y="0"/>
                            </a:cubicBezTo>
                            <a:cubicBezTo>
                              <a:pt x="5635328" y="-41535"/>
                              <a:pt x="6015092" y="52767"/>
                              <a:pt x="6167075" y="0"/>
                            </a:cubicBezTo>
                            <a:cubicBezTo>
                              <a:pt x="6319058" y="-52767"/>
                              <a:pt x="6339063" y="10749"/>
                              <a:pt x="6399795" y="0"/>
                            </a:cubicBezTo>
                            <a:cubicBezTo>
                              <a:pt x="6460527" y="-10749"/>
                              <a:pt x="6835579" y="32770"/>
                              <a:pt x="7097954" y="0"/>
                            </a:cubicBezTo>
                            <a:cubicBezTo>
                              <a:pt x="7360329" y="-32770"/>
                              <a:pt x="7320972" y="27664"/>
                              <a:pt x="7447034" y="0"/>
                            </a:cubicBezTo>
                            <a:cubicBezTo>
                              <a:pt x="7573096" y="-27664"/>
                              <a:pt x="7609306" y="2806"/>
                              <a:pt x="7679753" y="0"/>
                            </a:cubicBezTo>
                            <a:cubicBezTo>
                              <a:pt x="7750200" y="-2806"/>
                              <a:pt x="8143850" y="29841"/>
                              <a:pt x="8261553" y="0"/>
                            </a:cubicBezTo>
                            <a:cubicBezTo>
                              <a:pt x="8379256" y="-29841"/>
                              <a:pt x="8504604" y="46734"/>
                              <a:pt x="8726993" y="0"/>
                            </a:cubicBezTo>
                            <a:cubicBezTo>
                              <a:pt x="8949382" y="-46734"/>
                              <a:pt x="9084111" y="30171"/>
                              <a:pt x="9425152" y="0"/>
                            </a:cubicBezTo>
                            <a:cubicBezTo>
                              <a:pt x="9766193" y="-30171"/>
                              <a:pt x="9578512" y="19175"/>
                              <a:pt x="9657872" y="0"/>
                            </a:cubicBezTo>
                            <a:cubicBezTo>
                              <a:pt x="9737232" y="-19175"/>
                              <a:pt x="10115170" y="22384"/>
                              <a:pt x="10356031" y="0"/>
                            </a:cubicBezTo>
                            <a:cubicBezTo>
                              <a:pt x="10596892" y="-22384"/>
                              <a:pt x="10641456" y="7944"/>
                              <a:pt x="10821471" y="0"/>
                            </a:cubicBezTo>
                            <a:cubicBezTo>
                              <a:pt x="11001486" y="-7944"/>
                              <a:pt x="11391445" y="40846"/>
                              <a:pt x="11635990" y="0"/>
                            </a:cubicBezTo>
                            <a:cubicBezTo>
                              <a:pt x="11699296" y="127545"/>
                              <a:pt x="11577447" y="421331"/>
                              <a:pt x="11635990" y="588552"/>
                            </a:cubicBezTo>
                            <a:cubicBezTo>
                              <a:pt x="11694533" y="755773"/>
                              <a:pt x="11579678" y="947402"/>
                              <a:pt x="11635990" y="1177104"/>
                            </a:cubicBezTo>
                            <a:cubicBezTo>
                              <a:pt x="11320578" y="1265441"/>
                              <a:pt x="11048523" y="1119804"/>
                              <a:pt x="10821471" y="1177104"/>
                            </a:cubicBezTo>
                            <a:cubicBezTo>
                              <a:pt x="10594419" y="1234404"/>
                              <a:pt x="10529831" y="1113727"/>
                              <a:pt x="10239671" y="1177104"/>
                            </a:cubicBezTo>
                            <a:cubicBezTo>
                              <a:pt x="9949511" y="1240481"/>
                              <a:pt x="9969778" y="1162105"/>
                              <a:pt x="9890592" y="1177104"/>
                            </a:cubicBezTo>
                            <a:cubicBezTo>
                              <a:pt x="9811406" y="1192103"/>
                              <a:pt x="9705545" y="1162171"/>
                              <a:pt x="9657872" y="1177104"/>
                            </a:cubicBezTo>
                            <a:cubicBezTo>
                              <a:pt x="9610199" y="1192037"/>
                              <a:pt x="9411300" y="1153296"/>
                              <a:pt x="9308792" y="1177104"/>
                            </a:cubicBezTo>
                            <a:cubicBezTo>
                              <a:pt x="9206284" y="1200912"/>
                              <a:pt x="8875409" y="1112497"/>
                              <a:pt x="8494273" y="1177104"/>
                            </a:cubicBezTo>
                            <a:cubicBezTo>
                              <a:pt x="8113137" y="1241711"/>
                              <a:pt x="8356251" y="1172225"/>
                              <a:pt x="8261553" y="1177104"/>
                            </a:cubicBezTo>
                            <a:cubicBezTo>
                              <a:pt x="8166855" y="1181983"/>
                              <a:pt x="7860059" y="1159051"/>
                              <a:pt x="7679753" y="1177104"/>
                            </a:cubicBezTo>
                            <a:cubicBezTo>
                              <a:pt x="7499447" y="1195157"/>
                              <a:pt x="7212340" y="1138320"/>
                              <a:pt x="6865234" y="1177104"/>
                            </a:cubicBezTo>
                            <a:cubicBezTo>
                              <a:pt x="6518128" y="1215888"/>
                              <a:pt x="6341091" y="1151991"/>
                              <a:pt x="6050715" y="1177104"/>
                            </a:cubicBezTo>
                            <a:cubicBezTo>
                              <a:pt x="5760339" y="1202217"/>
                              <a:pt x="5900550" y="1153379"/>
                              <a:pt x="5817995" y="1177104"/>
                            </a:cubicBezTo>
                            <a:cubicBezTo>
                              <a:pt x="5735440" y="1200829"/>
                              <a:pt x="5396273" y="1110659"/>
                              <a:pt x="5236195" y="1177104"/>
                            </a:cubicBezTo>
                            <a:cubicBezTo>
                              <a:pt x="5076117" y="1243549"/>
                              <a:pt x="4990792" y="1176932"/>
                              <a:pt x="4887116" y="1177104"/>
                            </a:cubicBezTo>
                            <a:cubicBezTo>
                              <a:pt x="4783440" y="1177276"/>
                              <a:pt x="4706248" y="1170285"/>
                              <a:pt x="4538036" y="1177104"/>
                            </a:cubicBezTo>
                            <a:cubicBezTo>
                              <a:pt x="4369824" y="1183923"/>
                              <a:pt x="4170084" y="1153502"/>
                              <a:pt x="4072596" y="1177104"/>
                            </a:cubicBezTo>
                            <a:cubicBezTo>
                              <a:pt x="3975108" y="1200706"/>
                              <a:pt x="3641361" y="1124390"/>
                              <a:pt x="3374437" y="1177104"/>
                            </a:cubicBezTo>
                            <a:cubicBezTo>
                              <a:pt x="3107513" y="1229818"/>
                              <a:pt x="3093730" y="1121850"/>
                              <a:pt x="2908997" y="1177104"/>
                            </a:cubicBezTo>
                            <a:cubicBezTo>
                              <a:pt x="2724264" y="1232358"/>
                              <a:pt x="2313890" y="1107127"/>
                              <a:pt x="2094478" y="1177104"/>
                            </a:cubicBezTo>
                            <a:cubicBezTo>
                              <a:pt x="1875066" y="1247081"/>
                              <a:pt x="1613894" y="1095403"/>
                              <a:pt x="1279959" y="1177104"/>
                            </a:cubicBezTo>
                            <a:cubicBezTo>
                              <a:pt x="946024" y="1258805"/>
                              <a:pt x="583713" y="1112343"/>
                              <a:pt x="0" y="1177104"/>
                            </a:cubicBezTo>
                            <a:cubicBezTo>
                              <a:pt x="-60268" y="951458"/>
                              <a:pt x="62112" y="855751"/>
                              <a:pt x="0" y="576781"/>
                            </a:cubicBezTo>
                            <a:cubicBezTo>
                              <a:pt x="-62112" y="297811"/>
                              <a:pt x="11249" y="244669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58973" y="-20523"/>
                              <a:pt x="168370" y="15986"/>
                              <a:pt x="232720" y="0"/>
                            </a:cubicBezTo>
                            <a:cubicBezTo>
                              <a:pt x="297070" y="-15986"/>
                              <a:pt x="737881" y="74656"/>
                              <a:pt x="1047239" y="0"/>
                            </a:cubicBezTo>
                            <a:cubicBezTo>
                              <a:pt x="1356597" y="-74656"/>
                              <a:pt x="1238573" y="17062"/>
                              <a:pt x="1396319" y="0"/>
                            </a:cubicBezTo>
                            <a:cubicBezTo>
                              <a:pt x="1554065" y="-17062"/>
                              <a:pt x="1854556" y="54192"/>
                              <a:pt x="1978118" y="0"/>
                            </a:cubicBezTo>
                            <a:cubicBezTo>
                              <a:pt x="2101680" y="-54192"/>
                              <a:pt x="2185193" y="483"/>
                              <a:pt x="2327198" y="0"/>
                            </a:cubicBezTo>
                            <a:cubicBezTo>
                              <a:pt x="2469203" y="-483"/>
                              <a:pt x="2546306" y="34390"/>
                              <a:pt x="2676278" y="0"/>
                            </a:cubicBezTo>
                            <a:cubicBezTo>
                              <a:pt x="2806250" y="-34390"/>
                              <a:pt x="2937267" y="32002"/>
                              <a:pt x="3025357" y="0"/>
                            </a:cubicBezTo>
                            <a:cubicBezTo>
                              <a:pt x="3113447" y="-32002"/>
                              <a:pt x="3510845" y="11874"/>
                              <a:pt x="3839877" y="0"/>
                            </a:cubicBezTo>
                            <a:cubicBezTo>
                              <a:pt x="4168909" y="-11874"/>
                              <a:pt x="4184149" y="36814"/>
                              <a:pt x="4421676" y="0"/>
                            </a:cubicBezTo>
                            <a:cubicBezTo>
                              <a:pt x="4659203" y="-36814"/>
                              <a:pt x="4595480" y="24979"/>
                              <a:pt x="4654396" y="0"/>
                            </a:cubicBezTo>
                            <a:cubicBezTo>
                              <a:pt x="4713312" y="-24979"/>
                              <a:pt x="4980856" y="22453"/>
                              <a:pt x="5236196" y="0"/>
                            </a:cubicBezTo>
                            <a:cubicBezTo>
                              <a:pt x="5491536" y="-22453"/>
                              <a:pt x="5358036" y="21081"/>
                              <a:pt x="5468915" y="0"/>
                            </a:cubicBezTo>
                            <a:cubicBezTo>
                              <a:pt x="5579794" y="-21081"/>
                              <a:pt x="5826027" y="44453"/>
                              <a:pt x="5934355" y="0"/>
                            </a:cubicBezTo>
                            <a:cubicBezTo>
                              <a:pt x="6042683" y="-44453"/>
                              <a:pt x="6442479" y="14282"/>
                              <a:pt x="6632514" y="0"/>
                            </a:cubicBezTo>
                            <a:cubicBezTo>
                              <a:pt x="6822549" y="-14282"/>
                              <a:pt x="6836001" y="33126"/>
                              <a:pt x="6981594" y="0"/>
                            </a:cubicBezTo>
                            <a:cubicBezTo>
                              <a:pt x="7127187" y="-33126"/>
                              <a:pt x="7249531" y="27667"/>
                              <a:pt x="7330674" y="0"/>
                            </a:cubicBezTo>
                            <a:cubicBezTo>
                              <a:pt x="7411817" y="-27667"/>
                              <a:pt x="7702181" y="18186"/>
                              <a:pt x="7796113" y="0"/>
                            </a:cubicBezTo>
                            <a:cubicBezTo>
                              <a:pt x="7890045" y="-18186"/>
                              <a:pt x="8392226" y="45174"/>
                              <a:pt x="8610633" y="0"/>
                            </a:cubicBezTo>
                            <a:cubicBezTo>
                              <a:pt x="8829040" y="-45174"/>
                              <a:pt x="9161767" y="37909"/>
                              <a:pt x="9308792" y="0"/>
                            </a:cubicBezTo>
                            <a:cubicBezTo>
                              <a:pt x="9455817" y="-37909"/>
                              <a:pt x="9728902" y="3958"/>
                              <a:pt x="9890592" y="0"/>
                            </a:cubicBezTo>
                            <a:cubicBezTo>
                              <a:pt x="10052282" y="-3958"/>
                              <a:pt x="10025776" y="20268"/>
                              <a:pt x="10123311" y="0"/>
                            </a:cubicBezTo>
                            <a:cubicBezTo>
                              <a:pt x="10220846" y="-20268"/>
                              <a:pt x="10416287" y="30997"/>
                              <a:pt x="10588751" y="0"/>
                            </a:cubicBezTo>
                            <a:cubicBezTo>
                              <a:pt x="10761215" y="-30997"/>
                              <a:pt x="10921190" y="30169"/>
                              <a:pt x="11054191" y="0"/>
                            </a:cubicBezTo>
                            <a:cubicBezTo>
                              <a:pt x="11187192" y="-30169"/>
                              <a:pt x="11477787" y="25657"/>
                              <a:pt x="11635990" y="0"/>
                            </a:cubicBezTo>
                            <a:cubicBezTo>
                              <a:pt x="11694596" y="135997"/>
                              <a:pt x="11603224" y="283003"/>
                              <a:pt x="11635990" y="565010"/>
                            </a:cubicBezTo>
                            <a:cubicBezTo>
                              <a:pt x="11668756" y="847017"/>
                              <a:pt x="11615569" y="1032846"/>
                              <a:pt x="11635990" y="1177104"/>
                            </a:cubicBezTo>
                            <a:cubicBezTo>
                              <a:pt x="11567318" y="1200482"/>
                              <a:pt x="11504401" y="1152457"/>
                              <a:pt x="11403270" y="1177104"/>
                            </a:cubicBezTo>
                            <a:cubicBezTo>
                              <a:pt x="11302139" y="1201751"/>
                              <a:pt x="10903058" y="1131798"/>
                              <a:pt x="10588751" y="1177104"/>
                            </a:cubicBezTo>
                            <a:cubicBezTo>
                              <a:pt x="10274444" y="1222410"/>
                              <a:pt x="10338253" y="1143713"/>
                              <a:pt x="10123311" y="1177104"/>
                            </a:cubicBezTo>
                            <a:cubicBezTo>
                              <a:pt x="9908369" y="1210495"/>
                              <a:pt x="9834648" y="1123304"/>
                              <a:pt x="9657872" y="1177104"/>
                            </a:cubicBezTo>
                            <a:cubicBezTo>
                              <a:pt x="9481096" y="1230904"/>
                              <a:pt x="9501243" y="1167780"/>
                              <a:pt x="9425152" y="1177104"/>
                            </a:cubicBezTo>
                            <a:cubicBezTo>
                              <a:pt x="9349061" y="1186428"/>
                              <a:pt x="9216012" y="1148534"/>
                              <a:pt x="9076072" y="1177104"/>
                            </a:cubicBezTo>
                            <a:cubicBezTo>
                              <a:pt x="8936132" y="1205674"/>
                              <a:pt x="8662181" y="1152721"/>
                              <a:pt x="8377913" y="1177104"/>
                            </a:cubicBezTo>
                            <a:cubicBezTo>
                              <a:pt x="8093645" y="1201487"/>
                              <a:pt x="7988142" y="1155978"/>
                              <a:pt x="7796113" y="1177104"/>
                            </a:cubicBezTo>
                            <a:cubicBezTo>
                              <a:pt x="7604084" y="1198230"/>
                              <a:pt x="7263868" y="1145383"/>
                              <a:pt x="6981594" y="1177104"/>
                            </a:cubicBezTo>
                            <a:cubicBezTo>
                              <a:pt x="6699320" y="1208825"/>
                              <a:pt x="6521331" y="1149802"/>
                              <a:pt x="6167075" y="1177104"/>
                            </a:cubicBezTo>
                            <a:cubicBezTo>
                              <a:pt x="5812819" y="1204406"/>
                              <a:pt x="5745494" y="1136427"/>
                              <a:pt x="5585275" y="1177104"/>
                            </a:cubicBezTo>
                            <a:cubicBezTo>
                              <a:pt x="5425056" y="1217781"/>
                              <a:pt x="5368979" y="1162357"/>
                              <a:pt x="5236195" y="1177104"/>
                            </a:cubicBezTo>
                            <a:cubicBezTo>
                              <a:pt x="5103411" y="1191851"/>
                              <a:pt x="4824011" y="1140231"/>
                              <a:pt x="4421676" y="1177104"/>
                            </a:cubicBezTo>
                            <a:cubicBezTo>
                              <a:pt x="4019341" y="1213977"/>
                              <a:pt x="3806745" y="1124474"/>
                              <a:pt x="3607157" y="1177104"/>
                            </a:cubicBezTo>
                            <a:cubicBezTo>
                              <a:pt x="3407569" y="1229734"/>
                              <a:pt x="3040342" y="1088100"/>
                              <a:pt x="2792638" y="1177104"/>
                            </a:cubicBezTo>
                            <a:cubicBezTo>
                              <a:pt x="2544934" y="1266108"/>
                              <a:pt x="2565886" y="1153925"/>
                              <a:pt x="2443558" y="1177104"/>
                            </a:cubicBezTo>
                            <a:cubicBezTo>
                              <a:pt x="2321230" y="1200283"/>
                              <a:pt x="2194222" y="1175876"/>
                              <a:pt x="1978118" y="1177104"/>
                            </a:cubicBezTo>
                            <a:cubicBezTo>
                              <a:pt x="1762014" y="1178332"/>
                              <a:pt x="1567868" y="1103906"/>
                              <a:pt x="1163599" y="1177104"/>
                            </a:cubicBezTo>
                            <a:cubicBezTo>
                              <a:pt x="759330" y="1250302"/>
                              <a:pt x="840251" y="1159119"/>
                              <a:pt x="581799" y="1177104"/>
                            </a:cubicBezTo>
                            <a:cubicBezTo>
                              <a:pt x="323347" y="1195089"/>
                              <a:pt x="173337" y="1126545"/>
                              <a:pt x="0" y="1177104"/>
                            </a:cubicBezTo>
                            <a:cubicBezTo>
                              <a:pt x="-33903" y="910349"/>
                              <a:pt x="24335" y="795735"/>
                              <a:pt x="0" y="623865"/>
                            </a:cubicBezTo>
                            <a:cubicBezTo>
                              <a:pt x="-24335" y="451995"/>
                              <a:pt x="65087" y="27963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1718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97571-BCC9-7B58-D8B4-5C0F3E9E9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571EEC5-BE2F-E146-44EC-FA06D5FF0101}"/>
              </a:ext>
            </a:extLst>
          </p:cNvPr>
          <p:cNvSpPr txBox="1">
            <a:spLocks/>
          </p:cNvSpPr>
          <p:nvPr/>
        </p:nvSpPr>
        <p:spPr>
          <a:xfrm>
            <a:off x="999565" y="38337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latin typeface="Congenial" panose="02000503040000020004" pitchFamily="2" charset="0"/>
              </a:rPr>
              <a:t>Main Results</a:t>
            </a:r>
            <a:r>
              <a:rPr lang="en-US" sz="6000" dirty="0"/>
              <a:t>	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C7AF45D-4584-0D75-AAC9-EB84575FA6E9}"/>
                  </a:ext>
                </a:extLst>
              </p:cNvPr>
              <p:cNvSpPr/>
              <p:nvPr/>
            </p:nvSpPr>
            <p:spPr>
              <a:xfrm>
                <a:off x="974911" y="1846875"/>
                <a:ext cx="10242177" cy="1024933"/>
              </a:xfrm>
              <a:custGeom>
                <a:avLst/>
                <a:gdLst>
                  <a:gd name="csX0" fmla="*/ 0 w 10242177"/>
                  <a:gd name="csY0" fmla="*/ 0 h 1024933"/>
                  <a:gd name="csX1" fmla="*/ 569010 w 10242177"/>
                  <a:gd name="csY1" fmla="*/ 0 h 1024933"/>
                  <a:gd name="csX2" fmla="*/ 1138020 w 10242177"/>
                  <a:gd name="csY2" fmla="*/ 0 h 1024933"/>
                  <a:gd name="csX3" fmla="*/ 1911873 w 10242177"/>
                  <a:gd name="csY3" fmla="*/ 0 h 1024933"/>
                  <a:gd name="csX4" fmla="*/ 2378461 w 10242177"/>
                  <a:gd name="csY4" fmla="*/ 0 h 1024933"/>
                  <a:gd name="csX5" fmla="*/ 2845049 w 10242177"/>
                  <a:gd name="csY5" fmla="*/ 0 h 1024933"/>
                  <a:gd name="csX6" fmla="*/ 3414059 w 10242177"/>
                  <a:gd name="csY6" fmla="*/ 0 h 1024933"/>
                  <a:gd name="csX7" fmla="*/ 4085491 w 10242177"/>
                  <a:gd name="csY7" fmla="*/ 0 h 1024933"/>
                  <a:gd name="csX8" fmla="*/ 4756922 w 10242177"/>
                  <a:gd name="csY8" fmla="*/ 0 h 1024933"/>
                  <a:gd name="csX9" fmla="*/ 5428354 w 10242177"/>
                  <a:gd name="csY9" fmla="*/ 0 h 1024933"/>
                  <a:gd name="csX10" fmla="*/ 6202207 w 10242177"/>
                  <a:gd name="csY10" fmla="*/ 0 h 1024933"/>
                  <a:gd name="csX11" fmla="*/ 6771217 w 10242177"/>
                  <a:gd name="csY11" fmla="*/ 0 h 1024933"/>
                  <a:gd name="csX12" fmla="*/ 7442649 w 10242177"/>
                  <a:gd name="csY12" fmla="*/ 0 h 1024933"/>
                  <a:gd name="csX13" fmla="*/ 8011658 w 10242177"/>
                  <a:gd name="csY13" fmla="*/ 0 h 1024933"/>
                  <a:gd name="csX14" fmla="*/ 8580668 w 10242177"/>
                  <a:gd name="csY14" fmla="*/ 0 h 1024933"/>
                  <a:gd name="csX15" fmla="*/ 9149678 w 10242177"/>
                  <a:gd name="csY15" fmla="*/ 0 h 1024933"/>
                  <a:gd name="csX16" fmla="*/ 9411423 w 10242177"/>
                  <a:gd name="csY16" fmla="*/ 0 h 1024933"/>
                  <a:gd name="csX17" fmla="*/ 10242177 w 10242177"/>
                  <a:gd name="csY17" fmla="*/ 0 h 1024933"/>
                  <a:gd name="csX18" fmla="*/ 10242177 w 10242177"/>
                  <a:gd name="csY18" fmla="*/ 481719 h 1024933"/>
                  <a:gd name="csX19" fmla="*/ 10242177 w 10242177"/>
                  <a:gd name="csY19" fmla="*/ 1024933 h 1024933"/>
                  <a:gd name="csX20" fmla="*/ 9775589 w 10242177"/>
                  <a:gd name="csY20" fmla="*/ 1024933 h 1024933"/>
                  <a:gd name="csX21" fmla="*/ 9206579 w 10242177"/>
                  <a:gd name="csY21" fmla="*/ 1024933 h 1024933"/>
                  <a:gd name="csX22" fmla="*/ 8944835 w 10242177"/>
                  <a:gd name="csY22" fmla="*/ 1024933 h 1024933"/>
                  <a:gd name="csX23" fmla="*/ 8478247 w 10242177"/>
                  <a:gd name="csY23" fmla="*/ 1024933 h 1024933"/>
                  <a:gd name="csX24" fmla="*/ 7806815 w 10242177"/>
                  <a:gd name="csY24" fmla="*/ 1024933 h 1024933"/>
                  <a:gd name="csX25" fmla="*/ 7442649 w 10242177"/>
                  <a:gd name="csY25" fmla="*/ 1024933 h 1024933"/>
                  <a:gd name="csX26" fmla="*/ 6668795 w 10242177"/>
                  <a:gd name="csY26" fmla="*/ 1024933 h 1024933"/>
                  <a:gd name="csX27" fmla="*/ 5894942 w 10242177"/>
                  <a:gd name="csY27" fmla="*/ 1024933 h 1024933"/>
                  <a:gd name="csX28" fmla="*/ 5325932 w 10242177"/>
                  <a:gd name="csY28" fmla="*/ 1024933 h 1024933"/>
                  <a:gd name="csX29" fmla="*/ 4552079 w 10242177"/>
                  <a:gd name="csY29" fmla="*/ 1024933 h 1024933"/>
                  <a:gd name="csX30" fmla="*/ 3983069 w 10242177"/>
                  <a:gd name="csY30" fmla="*/ 1024933 h 1024933"/>
                  <a:gd name="csX31" fmla="*/ 3311637 w 10242177"/>
                  <a:gd name="csY31" fmla="*/ 1024933 h 1024933"/>
                  <a:gd name="csX32" fmla="*/ 3049893 w 10242177"/>
                  <a:gd name="csY32" fmla="*/ 1024933 h 1024933"/>
                  <a:gd name="csX33" fmla="*/ 2276039 w 10242177"/>
                  <a:gd name="csY33" fmla="*/ 1024933 h 1024933"/>
                  <a:gd name="csX34" fmla="*/ 1809451 w 10242177"/>
                  <a:gd name="csY34" fmla="*/ 1024933 h 1024933"/>
                  <a:gd name="csX35" fmla="*/ 1138020 w 10242177"/>
                  <a:gd name="csY35" fmla="*/ 1024933 h 1024933"/>
                  <a:gd name="csX36" fmla="*/ 876275 w 10242177"/>
                  <a:gd name="csY36" fmla="*/ 1024933 h 1024933"/>
                  <a:gd name="csX37" fmla="*/ 0 w 10242177"/>
                  <a:gd name="csY37" fmla="*/ 1024933 h 1024933"/>
                  <a:gd name="csX38" fmla="*/ 0 w 10242177"/>
                  <a:gd name="csY38" fmla="*/ 522716 h 1024933"/>
                  <a:gd name="csX39" fmla="*/ 0 w 10242177"/>
                  <a:gd name="csY39" fmla="*/ 0 h 10249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10242177" h="1024933" fill="none" extrusionOk="0">
                    <a:moveTo>
                      <a:pt x="0" y="0"/>
                    </a:moveTo>
                    <a:cubicBezTo>
                      <a:pt x="138495" y="-12078"/>
                      <a:pt x="354052" y="58878"/>
                      <a:pt x="569010" y="0"/>
                    </a:cubicBezTo>
                    <a:cubicBezTo>
                      <a:pt x="783968" y="-58878"/>
                      <a:pt x="881056" y="59511"/>
                      <a:pt x="1138020" y="0"/>
                    </a:cubicBezTo>
                    <a:cubicBezTo>
                      <a:pt x="1394984" y="-59511"/>
                      <a:pt x="1745325" y="91073"/>
                      <a:pt x="1911873" y="0"/>
                    </a:cubicBezTo>
                    <a:cubicBezTo>
                      <a:pt x="2078421" y="-91073"/>
                      <a:pt x="2151153" y="14856"/>
                      <a:pt x="2378461" y="0"/>
                    </a:cubicBezTo>
                    <a:cubicBezTo>
                      <a:pt x="2605769" y="-14856"/>
                      <a:pt x="2642839" y="40453"/>
                      <a:pt x="2845049" y="0"/>
                    </a:cubicBezTo>
                    <a:cubicBezTo>
                      <a:pt x="3047259" y="-40453"/>
                      <a:pt x="3154329" y="8813"/>
                      <a:pt x="3414059" y="0"/>
                    </a:cubicBezTo>
                    <a:cubicBezTo>
                      <a:pt x="3673789" y="-8813"/>
                      <a:pt x="3933583" y="18161"/>
                      <a:pt x="4085491" y="0"/>
                    </a:cubicBezTo>
                    <a:cubicBezTo>
                      <a:pt x="4237399" y="-18161"/>
                      <a:pt x="4474180" y="71009"/>
                      <a:pt x="4756922" y="0"/>
                    </a:cubicBezTo>
                    <a:cubicBezTo>
                      <a:pt x="5039664" y="-71009"/>
                      <a:pt x="5124697" y="51440"/>
                      <a:pt x="5428354" y="0"/>
                    </a:cubicBezTo>
                    <a:cubicBezTo>
                      <a:pt x="5732011" y="-51440"/>
                      <a:pt x="6009211" y="11544"/>
                      <a:pt x="6202207" y="0"/>
                    </a:cubicBezTo>
                    <a:cubicBezTo>
                      <a:pt x="6395203" y="-11544"/>
                      <a:pt x="6577680" y="41430"/>
                      <a:pt x="6771217" y="0"/>
                    </a:cubicBezTo>
                    <a:cubicBezTo>
                      <a:pt x="6964754" y="-41430"/>
                      <a:pt x="7307421" y="15472"/>
                      <a:pt x="7442649" y="0"/>
                    </a:cubicBezTo>
                    <a:cubicBezTo>
                      <a:pt x="7577877" y="-15472"/>
                      <a:pt x="7874811" y="41108"/>
                      <a:pt x="8011658" y="0"/>
                    </a:cubicBezTo>
                    <a:cubicBezTo>
                      <a:pt x="8148505" y="-41108"/>
                      <a:pt x="8383484" y="20809"/>
                      <a:pt x="8580668" y="0"/>
                    </a:cubicBezTo>
                    <a:cubicBezTo>
                      <a:pt x="8777852" y="-20809"/>
                      <a:pt x="8993251" y="1510"/>
                      <a:pt x="9149678" y="0"/>
                    </a:cubicBezTo>
                    <a:cubicBezTo>
                      <a:pt x="9306105" y="-1510"/>
                      <a:pt x="9296467" y="7567"/>
                      <a:pt x="9411423" y="0"/>
                    </a:cubicBezTo>
                    <a:cubicBezTo>
                      <a:pt x="9526380" y="-7567"/>
                      <a:pt x="9914358" y="31674"/>
                      <a:pt x="10242177" y="0"/>
                    </a:cubicBezTo>
                    <a:cubicBezTo>
                      <a:pt x="10252075" y="97229"/>
                      <a:pt x="10213947" y="373774"/>
                      <a:pt x="10242177" y="481719"/>
                    </a:cubicBezTo>
                    <a:cubicBezTo>
                      <a:pt x="10270407" y="589664"/>
                      <a:pt x="10195270" y="783260"/>
                      <a:pt x="10242177" y="1024933"/>
                    </a:cubicBezTo>
                    <a:cubicBezTo>
                      <a:pt x="10052472" y="1079568"/>
                      <a:pt x="10004691" y="1017011"/>
                      <a:pt x="9775589" y="1024933"/>
                    </a:cubicBezTo>
                    <a:cubicBezTo>
                      <a:pt x="9546487" y="1032855"/>
                      <a:pt x="9365902" y="983155"/>
                      <a:pt x="9206579" y="1024933"/>
                    </a:cubicBezTo>
                    <a:cubicBezTo>
                      <a:pt x="9047256" y="1066711"/>
                      <a:pt x="9040467" y="994782"/>
                      <a:pt x="8944835" y="1024933"/>
                    </a:cubicBezTo>
                    <a:cubicBezTo>
                      <a:pt x="8849203" y="1055084"/>
                      <a:pt x="8685197" y="986955"/>
                      <a:pt x="8478247" y="1024933"/>
                    </a:cubicBezTo>
                    <a:cubicBezTo>
                      <a:pt x="8271297" y="1062911"/>
                      <a:pt x="8000582" y="1001856"/>
                      <a:pt x="7806815" y="1024933"/>
                    </a:cubicBezTo>
                    <a:cubicBezTo>
                      <a:pt x="7613048" y="1048010"/>
                      <a:pt x="7553866" y="981301"/>
                      <a:pt x="7442649" y="1024933"/>
                    </a:cubicBezTo>
                    <a:cubicBezTo>
                      <a:pt x="7331432" y="1068565"/>
                      <a:pt x="6851927" y="1000835"/>
                      <a:pt x="6668795" y="1024933"/>
                    </a:cubicBezTo>
                    <a:cubicBezTo>
                      <a:pt x="6485663" y="1049031"/>
                      <a:pt x="6057746" y="1005560"/>
                      <a:pt x="5894942" y="1024933"/>
                    </a:cubicBezTo>
                    <a:cubicBezTo>
                      <a:pt x="5732138" y="1044306"/>
                      <a:pt x="5469776" y="1019142"/>
                      <a:pt x="5325932" y="1024933"/>
                    </a:cubicBezTo>
                    <a:cubicBezTo>
                      <a:pt x="5182088" y="1030724"/>
                      <a:pt x="4899097" y="973435"/>
                      <a:pt x="4552079" y="1024933"/>
                    </a:cubicBezTo>
                    <a:cubicBezTo>
                      <a:pt x="4205061" y="1076431"/>
                      <a:pt x="4155871" y="1017773"/>
                      <a:pt x="3983069" y="1024933"/>
                    </a:cubicBezTo>
                    <a:cubicBezTo>
                      <a:pt x="3810267" y="1032093"/>
                      <a:pt x="3622654" y="1013352"/>
                      <a:pt x="3311637" y="1024933"/>
                    </a:cubicBezTo>
                    <a:cubicBezTo>
                      <a:pt x="3000620" y="1036514"/>
                      <a:pt x="3102984" y="993818"/>
                      <a:pt x="3049893" y="1024933"/>
                    </a:cubicBezTo>
                    <a:cubicBezTo>
                      <a:pt x="2996802" y="1056048"/>
                      <a:pt x="2646274" y="970348"/>
                      <a:pt x="2276039" y="1024933"/>
                    </a:cubicBezTo>
                    <a:cubicBezTo>
                      <a:pt x="1905804" y="1079518"/>
                      <a:pt x="1975585" y="984168"/>
                      <a:pt x="1809451" y="1024933"/>
                    </a:cubicBezTo>
                    <a:cubicBezTo>
                      <a:pt x="1643317" y="1065698"/>
                      <a:pt x="1427963" y="995131"/>
                      <a:pt x="1138020" y="1024933"/>
                    </a:cubicBezTo>
                    <a:cubicBezTo>
                      <a:pt x="848077" y="1054735"/>
                      <a:pt x="930486" y="1001113"/>
                      <a:pt x="876275" y="1024933"/>
                    </a:cubicBezTo>
                    <a:cubicBezTo>
                      <a:pt x="822065" y="1048753"/>
                      <a:pt x="304161" y="963767"/>
                      <a:pt x="0" y="1024933"/>
                    </a:cubicBezTo>
                    <a:cubicBezTo>
                      <a:pt x="-10068" y="922073"/>
                      <a:pt x="39299" y="773736"/>
                      <a:pt x="0" y="522716"/>
                    </a:cubicBezTo>
                    <a:cubicBezTo>
                      <a:pt x="-39299" y="271696"/>
                      <a:pt x="25358" y="222074"/>
                      <a:pt x="0" y="0"/>
                    </a:cubicBezTo>
                    <a:close/>
                  </a:path>
                  <a:path w="10242177" h="1024933" stroke="0" extrusionOk="0">
                    <a:moveTo>
                      <a:pt x="0" y="0"/>
                    </a:moveTo>
                    <a:cubicBezTo>
                      <a:pt x="223396" y="-9474"/>
                      <a:pt x="300585" y="43134"/>
                      <a:pt x="466588" y="0"/>
                    </a:cubicBezTo>
                    <a:cubicBezTo>
                      <a:pt x="632591" y="-43134"/>
                      <a:pt x="645335" y="4542"/>
                      <a:pt x="728333" y="0"/>
                    </a:cubicBezTo>
                    <a:cubicBezTo>
                      <a:pt x="811332" y="-4542"/>
                      <a:pt x="1220218" y="5402"/>
                      <a:pt x="1502186" y="0"/>
                    </a:cubicBezTo>
                    <a:cubicBezTo>
                      <a:pt x="1784154" y="-5402"/>
                      <a:pt x="1810267" y="51607"/>
                      <a:pt x="1968774" y="0"/>
                    </a:cubicBezTo>
                    <a:cubicBezTo>
                      <a:pt x="2127281" y="-51607"/>
                      <a:pt x="2304478" y="15817"/>
                      <a:pt x="2435362" y="0"/>
                    </a:cubicBezTo>
                    <a:cubicBezTo>
                      <a:pt x="2566246" y="-15817"/>
                      <a:pt x="2872826" y="69292"/>
                      <a:pt x="3209215" y="0"/>
                    </a:cubicBezTo>
                    <a:cubicBezTo>
                      <a:pt x="3545604" y="-69292"/>
                      <a:pt x="3467159" y="7738"/>
                      <a:pt x="3573382" y="0"/>
                    </a:cubicBezTo>
                    <a:cubicBezTo>
                      <a:pt x="3679605" y="-7738"/>
                      <a:pt x="4164442" y="40425"/>
                      <a:pt x="4347235" y="0"/>
                    </a:cubicBezTo>
                    <a:cubicBezTo>
                      <a:pt x="4530028" y="-40425"/>
                      <a:pt x="4878711" y="529"/>
                      <a:pt x="5121088" y="0"/>
                    </a:cubicBezTo>
                    <a:cubicBezTo>
                      <a:pt x="5363465" y="-529"/>
                      <a:pt x="5456357" y="52703"/>
                      <a:pt x="5690098" y="0"/>
                    </a:cubicBezTo>
                    <a:cubicBezTo>
                      <a:pt x="5923839" y="-52703"/>
                      <a:pt x="6089724" y="39750"/>
                      <a:pt x="6463952" y="0"/>
                    </a:cubicBezTo>
                    <a:cubicBezTo>
                      <a:pt x="6838180" y="-39750"/>
                      <a:pt x="6770912" y="23986"/>
                      <a:pt x="6930540" y="0"/>
                    </a:cubicBezTo>
                    <a:cubicBezTo>
                      <a:pt x="7090168" y="-23986"/>
                      <a:pt x="7296394" y="36162"/>
                      <a:pt x="7397128" y="0"/>
                    </a:cubicBezTo>
                    <a:cubicBezTo>
                      <a:pt x="7497862" y="-36162"/>
                      <a:pt x="7820036" y="5183"/>
                      <a:pt x="8068559" y="0"/>
                    </a:cubicBezTo>
                    <a:cubicBezTo>
                      <a:pt x="8317082" y="-5183"/>
                      <a:pt x="8317805" y="42627"/>
                      <a:pt x="8535148" y="0"/>
                    </a:cubicBezTo>
                    <a:cubicBezTo>
                      <a:pt x="8752491" y="-42627"/>
                      <a:pt x="9030306" y="17435"/>
                      <a:pt x="9309001" y="0"/>
                    </a:cubicBezTo>
                    <a:cubicBezTo>
                      <a:pt x="9587696" y="-17435"/>
                      <a:pt x="9798881" y="104805"/>
                      <a:pt x="10242177" y="0"/>
                    </a:cubicBezTo>
                    <a:cubicBezTo>
                      <a:pt x="10247355" y="170458"/>
                      <a:pt x="10201189" y="306855"/>
                      <a:pt x="10242177" y="512467"/>
                    </a:cubicBezTo>
                    <a:cubicBezTo>
                      <a:pt x="10283165" y="718079"/>
                      <a:pt x="10200371" y="770849"/>
                      <a:pt x="10242177" y="1024933"/>
                    </a:cubicBezTo>
                    <a:cubicBezTo>
                      <a:pt x="10161473" y="1041765"/>
                      <a:pt x="10111210" y="1008754"/>
                      <a:pt x="9980432" y="1024933"/>
                    </a:cubicBezTo>
                    <a:cubicBezTo>
                      <a:pt x="9849654" y="1041112"/>
                      <a:pt x="9514698" y="997866"/>
                      <a:pt x="9206579" y="1024933"/>
                    </a:cubicBezTo>
                    <a:cubicBezTo>
                      <a:pt x="8898460" y="1052000"/>
                      <a:pt x="8914722" y="981831"/>
                      <a:pt x="8637569" y="1024933"/>
                    </a:cubicBezTo>
                    <a:cubicBezTo>
                      <a:pt x="8360416" y="1068035"/>
                      <a:pt x="8396931" y="1010769"/>
                      <a:pt x="8273403" y="1024933"/>
                    </a:cubicBezTo>
                    <a:cubicBezTo>
                      <a:pt x="8149875" y="1039097"/>
                      <a:pt x="7859742" y="1008076"/>
                      <a:pt x="7704393" y="1024933"/>
                    </a:cubicBezTo>
                    <a:cubicBezTo>
                      <a:pt x="7549044" y="1041790"/>
                      <a:pt x="7495628" y="1009945"/>
                      <a:pt x="7442649" y="1024933"/>
                    </a:cubicBezTo>
                    <a:cubicBezTo>
                      <a:pt x="7389670" y="1039921"/>
                      <a:pt x="7242781" y="1020504"/>
                      <a:pt x="7180904" y="1024933"/>
                    </a:cubicBezTo>
                    <a:cubicBezTo>
                      <a:pt x="7119027" y="1029362"/>
                      <a:pt x="6886776" y="994619"/>
                      <a:pt x="6611894" y="1024933"/>
                    </a:cubicBezTo>
                    <a:cubicBezTo>
                      <a:pt x="6337012" y="1055247"/>
                      <a:pt x="6359174" y="1018065"/>
                      <a:pt x="6247728" y="1024933"/>
                    </a:cubicBezTo>
                    <a:cubicBezTo>
                      <a:pt x="6136282" y="1031801"/>
                      <a:pt x="5770914" y="981224"/>
                      <a:pt x="5576296" y="1024933"/>
                    </a:cubicBezTo>
                    <a:cubicBezTo>
                      <a:pt x="5381678" y="1068642"/>
                      <a:pt x="5363867" y="992401"/>
                      <a:pt x="5212130" y="1024933"/>
                    </a:cubicBezTo>
                    <a:cubicBezTo>
                      <a:pt x="5060393" y="1057465"/>
                      <a:pt x="4775935" y="967277"/>
                      <a:pt x="4540698" y="1024933"/>
                    </a:cubicBezTo>
                    <a:cubicBezTo>
                      <a:pt x="4305461" y="1082589"/>
                      <a:pt x="4355018" y="1003184"/>
                      <a:pt x="4278954" y="1024933"/>
                    </a:cubicBezTo>
                    <a:cubicBezTo>
                      <a:pt x="4202890" y="1046682"/>
                      <a:pt x="3828326" y="989209"/>
                      <a:pt x="3607522" y="1024933"/>
                    </a:cubicBezTo>
                    <a:cubicBezTo>
                      <a:pt x="3386718" y="1060657"/>
                      <a:pt x="3380572" y="1023501"/>
                      <a:pt x="3243356" y="1024933"/>
                    </a:cubicBezTo>
                    <a:cubicBezTo>
                      <a:pt x="3106140" y="1026365"/>
                      <a:pt x="3086380" y="1009977"/>
                      <a:pt x="2981612" y="1024933"/>
                    </a:cubicBezTo>
                    <a:cubicBezTo>
                      <a:pt x="2876844" y="1039889"/>
                      <a:pt x="2747018" y="1016811"/>
                      <a:pt x="2617445" y="1024933"/>
                    </a:cubicBezTo>
                    <a:cubicBezTo>
                      <a:pt x="2487872" y="1033055"/>
                      <a:pt x="2118041" y="976405"/>
                      <a:pt x="1946014" y="1024933"/>
                    </a:cubicBezTo>
                    <a:cubicBezTo>
                      <a:pt x="1773987" y="1073461"/>
                      <a:pt x="1752810" y="1016882"/>
                      <a:pt x="1581847" y="1024933"/>
                    </a:cubicBezTo>
                    <a:cubicBezTo>
                      <a:pt x="1410884" y="1032984"/>
                      <a:pt x="1424828" y="1021451"/>
                      <a:pt x="1320103" y="1024933"/>
                    </a:cubicBezTo>
                    <a:cubicBezTo>
                      <a:pt x="1215378" y="1028415"/>
                      <a:pt x="1033735" y="996830"/>
                      <a:pt x="955937" y="1024933"/>
                    </a:cubicBezTo>
                    <a:cubicBezTo>
                      <a:pt x="878139" y="1053036"/>
                      <a:pt x="635702" y="977616"/>
                      <a:pt x="489348" y="1024933"/>
                    </a:cubicBezTo>
                    <a:cubicBezTo>
                      <a:pt x="342994" y="1072250"/>
                      <a:pt x="106965" y="1013883"/>
                      <a:pt x="0" y="1024933"/>
                    </a:cubicBezTo>
                    <a:cubicBezTo>
                      <a:pt x="-57665" y="837248"/>
                      <a:pt x="6151" y="648767"/>
                      <a:pt x="0" y="532965"/>
                    </a:cubicBezTo>
                    <a:cubicBezTo>
                      <a:pt x="-6151" y="417163"/>
                      <a:pt x="30362" y="151566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-local, we need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guesses</a:t>
                </a: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C7AF45D-4584-0D75-AAC9-EB84575FA6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911" y="1846875"/>
                <a:ext cx="10242177" cy="10249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10242177"/>
                          <a:gd name="csY0" fmla="*/ 0 h 1024933"/>
                          <a:gd name="csX1" fmla="*/ 569010 w 10242177"/>
                          <a:gd name="csY1" fmla="*/ 0 h 1024933"/>
                          <a:gd name="csX2" fmla="*/ 1138020 w 10242177"/>
                          <a:gd name="csY2" fmla="*/ 0 h 1024933"/>
                          <a:gd name="csX3" fmla="*/ 1911873 w 10242177"/>
                          <a:gd name="csY3" fmla="*/ 0 h 1024933"/>
                          <a:gd name="csX4" fmla="*/ 2378461 w 10242177"/>
                          <a:gd name="csY4" fmla="*/ 0 h 1024933"/>
                          <a:gd name="csX5" fmla="*/ 2845049 w 10242177"/>
                          <a:gd name="csY5" fmla="*/ 0 h 1024933"/>
                          <a:gd name="csX6" fmla="*/ 3414059 w 10242177"/>
                          <a:gd name="csY6" fmla="*/ 0 h 1024933"/>
                          <a:gd name="csX7" fmla="*/ 4085491 w 10242177"/>
                          <a:gd name="csY7" fmla="*/ 0 h 1024933"/>
                          <a:gd name="csX8" fmla="*/ 4756922 w 10242177"/>
                          <a:gd name="csY8" fmla="*/ 0 h 1024933"/>
                          <a:gd name="csX9" fmla="*/ 5428354 w 10242177"/>
                          <a:gd name="csY9" fmla="*/ 0 h 1024933"/>
                          <a:gd name="csX10" fmla="*/ 6202207 w 10242177"/>
                          <a:gd name="csY10" fmla="*/ 0 h 1024933"/>
                          <a:gd name="csX11" fmla="*/ 6771217 w 10242177"/>
                          <a:gd name="csY11" fmla="*/ 0 h 1024933"/>
                          <a:gd name="csX12" fmla="*/ 7442649 w 10242177"/>
                          <a:gd name="csY12" fmla="*/ 0 h 1024933"/>
                          <a:gd name="csX13" fmla="*/ 8011658 w 10242177"/>
                          <a:gd name="csY13" fmla="*/ 0 h 1024933"/>
                          <a:gd name="csX14" fmla="*/ 8580668 w 10242177"/>
                          <a:gd name="csY14" fmla="*/ 0 h 1024933"/>
                          <a:gd name="csX15" fmla="*/ 9149678 w 10242177"/>
                          <a:gd name="csY15" fmla="*/ 0 h 1024933"/>
                          <a:gd name="csX16" fmla="*/ 9411423 w 10242177"/>
                          <a:gd name="csY16" fmla="*/ 0 h 1024933"/>
                          <a:gd name="csX17" fmla="*/ 10242177 w 10242177"/>
                          <a:gd name="csY17" fmla="*/ 0 h 1024933"/>
                          <a:gd name="csX18" fmla="*/ 10242177 w 10242177"/>
                          <a:gd name="csY18" fmla="*/ 481719 h 1024933"/>
                          <a:gd name="csX19" fmla="*/ 10242177 w 10242177"/>
                          <a:gd name="csY19" fmla="*/ 1024933 h 1024933"/>
                          <a:gd name="csX20" fmla="*/ 9775589 w 10242177"/>
                          <a:gd name="csY20" fmla="*/ 1024933 h 1024933"/>
                          <a:gd name="csX21" fmla="*/ 9206579 w 10242177"/>
                          <a:gd name="csY21" fmla="*/ 1024933 h 1024933"/>
                          <a:gd name="csX22" fmla="*/ 8944835 w 10242177"/>
                          <a:gd name="csY22" fmla="*/ 1024933 h 1024933"/>
                          <a:gd name="csX23" fmla="*/ 8478247 w 10242177"/>
                          <a:gd name="csY23" fmla="*/ 1024933 h 1024933"/>
                          <a:gd name="csX24" fmla="*/ 7806815 w 10242177"/>
                          <a:gd name="csY24" fmla="*/ 1024933 h 1024933"/>
                          <a:gd name="csX25" fmla="*/ 7442649 w 10242177"/>
                          <a:gd name="csY25" fmla="*/ 1024933 h 1024933"/>
                          <a:gd name="csX26" fmla="*/ 6668795 w 10242177"/>
                          <a:gd name="csY26" fmla="*/ 1024933 h 1024933"/>
                          <a:gd name="csX27" fmla="*/ 5894942 w 10242177"/>
                          <a:gd name="csY27" fmla="*/ 1024933 h 1024933"/>
                          <a:gd name="csX28" fmla="*/ 5325932 w 10242177"/>
                          <a:gd name="csY28" fmla="*/ 1024933 h 1024933"/>
                          <a:gd name="csX29" fmla="*/ 4552079 w 10242177"/>
                          <a:gd name="csY29" fmla="*/ 1024933 h 1024933"/>
                          <a:gd name="csX30" fmla="*/ 3983069 w 10242177"/>
                          <a:gd name="csY30" fmla="*/ 1024933 h 1024933"/>
                          <a:gd name="csX31" fmla="*/ 3311637 w 10242177"/>
                          <a:gd name="csY31" fmla="*/ 1024933 h 1024933"/>
                          <a:gd name="csX32" fmla="*/ 3049893 w 10242177"/>
                          <a:gd name="csY32" fmla="*/ 1024933 h 1024933"/>
                          <a:gd name="csX33" fmla="*/ 2276039 w 10242177"/>
                          <a:gd name="csY33" fmla="*/ 1024933 h 1024933"/>
                          <a:gd name="csX34" fmla="*/ 1809451 w 10242177"/>
                          <a:gd name="csY34" fmla="*/ 1024933 h 1024933"/>
                          <a:gd name="csX35" fmla="*/ 1138020 w 10242177"/>
                          <a:gd name="csY35" fmla="*/ 1024933 h 1024933"/>
                          <a:gd name="csX36" fmla="*/ 876275 w 10242177"/>
                          <a:gd name="csY36" fmla="*/ 1024933 h 1024933"/>
                          <a:gd name="csX37" fmla="*/ 0 w 10242177"/>
                          <a:gd name="csY37" fmla="*/ 1024933 h 1024933"/>
                          <a:gd name="csX38" fmla="*/ 0 w 10242177"/>
                          <a:gd name="csY38" fmla="*/ 522716 h 1024933"/>
                          <a:gd name="csX39" fmla="*/ 0 w 10242177"/>
                          <a:gd name="csY39" fmla="*/ 0 h 1024933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</a:cxnLst>
                        <a:rect l="l" t="t" r="r" b="b"/>
                        <a:pathLst>
                          <a:path w="10242177" h="1024933" fill="none" extrusionOk="0">
                            <a:moveTo>
                              <a:pt x="0" y="0"/>
                            </a:moveTo>
                            <a:cubicBezTo>
                              <a:pt x="138495" y="-12078"/>
                              <a:pt x="354052" y="58878"/>
                              <a:pt x="569010" y="0"/>
                            </a:cubicBezTo>
                            <a:cubicBezTo>
                              <a:pt x="783968" y="-58878"/>
                              <a:pt x="881056" y="59511"/>
                              <a:pt x="1138020" y="0"/>
                            </a:cubicBezTo>
                            <a:cubicBezTo>
                              <a:pt x="1394984" y="-59511"/>
                              <a:pt x="1745325" y="91073"/>
                              <a:pt x="1911873" y="0"/>
                            </a:cubicBezTo>
                            <a:cubicBezTo>
                              <a:pt x="2078421" y="-91073"/>
                              <a:pt x="2151153" y="14856"/>
                              <a:pt x="2378461" y="0"/>
                            </a:cubicBezTo>
                            <a:cubicBezTo>
                              <a:pt x="2605769" y="-14856"/>
                              <a:pt x="2642839" y="40453"/>
                              <a:pt x="2845049" y="0"/>
                            </a:cubicBezTo>
                            <a:cubicBezTo>
                              <a:pt x="3047259" y="-40453"/>
                              <a:pt x="3154329" y="8813"/>
                              <a:pt x="3414059" y="0"/>
                            </a:cubicBezTo>
                            <a:cubicBezTo>
                              <a:pt x="3673789" y="-8813"/>
                              <a:pt x="3933583" y="18161"/>
                              <a:pt x="4085491" y="0"/>
                            </a:cubicBezTo>
                            <a:cubicBezTo>
                              <a:pt x="4237399" y="-18161"/>
                              <a:pt x="4474180" y="71009"/>
                              <a:pt x="4756922" y="0"/>
                            </a:cubicBezTo>
                            <a:cubicBezTo>
                              <a:pt x="5039664" y="-71009"/>
                              <a:pt x="5124697" y="51440"/>
                              <a:pt x="5428354" y="0"/>
                            </a:cubicBezTo>
                            <a:cubicBezTo>
                              <a:pt x="5732011" y="-51440"/>
                              <a:pt x="6009211" y="11544"/>
                              <a:pt x="6202207" y="0"/>
                            </a:cubicBezTo>
                            <a:cubicBezTo>
                              <a:pt x="6395203" y="-11544"/>
                              <a:pt x="6577680" y="41430"/>
                              <a:pt x="6771217" y="0"/>
                            </a:cubicBezTo>
                            <a:cubicBezTo>
                              <a:pt x="6964754" y="-41430"/>
                              <a:pt x="7307421" y="15472"/>
                              <a:pt x="7442649" y="0"/>
                            </a:cubicBezTo>
                            <a:cubicBezTo>
                              <a:pt x="7577877" y="-15472"/>
                              <a:pt x="7874811" y="41108"/>
                              <a:pt x="8011658" y="0"/>
                            </a:cubicBezTo>
                            <a:cubicBezTo>
                              <a:pt x="8148505" y="-41108"/>
                              <a:pt x="8383484" y="20809"/>
                              <a:pt x="8580668" y="0"/>
                            </a:cubicBezTo>
                            <a:cubicBezTo>
                              <a:pt x="8777852" y="-20809"/>
                              <a:pt x="8993251" y="1510"/>
                              <a:pt x="9149678" y="0"/>
                            </a:cubicBezTo>
                            <a:cubicBezTo>
                              <a:pt x="9306105" y="-1510"/>
                              <a:pt x="9296467" y="7567"/>
                              <a:pt x="9411423" y="0"/>
                            </a:cubicBezTo>
                            <a:cubicBezTo>
                              <a:pt x="9526380" y="-7567"/>
                              <a:pt x="9914358" y="31674"/>
                              <a:pt x="10242177" y="0"/>
                            </a:cubicBezTo>
                            <a:cubicBezTo>
                              <a:pt x="10252075" y="97229"/>
                              <a:pt x="10213947" y="373774"/>
                              <a:pt x="10242177" y="481719"/>
                            </a:cubicBezTo>
                            <a:cubicBezTo>
                              <a:pt x="10270407" y="589664"/>
                              <a:pt x="10195270" y="783260"/>
                              <a:pt x="10242177" y="1024933"/>
                            </a:cubicBezTo>
                            <a:cubicBezTo>
                              <a:pt x="10052472" y="1079568"/>
                              <a:pt x="10004691" y="1017011"/>
                              <a:pt x="9775589" y="1024933"/>
                            </a:cubicBezTo>
                            <a:cubicBezTo>
                              <a:pt x="9546487" y="1032855"/>
                              <a:pt x="9365902" y="983155"/>
                              <a:pt x="9206579" y="1024933"/>
                            </a:cubicBezTo>
                            <a:cubicBezTo>
                              <a:pt x="9047256" y="1066711"/>
                              <a:pt x="9040467" y="994782"/>
                              <a:pt x="8944835" y="1024933"/>
                            </a:cubicBezTo>
                            <a:cubicBezTo>
                              <a:pt x="8849203" y="1055084"/>
                              <a:pt x="8685197" y="986955"/>
                              <a:pt x="8478247" y="1024933"/>
                            </a:cubicBezTo>
                            <a:cubicBezTo>
                              <a:pt x="8271297" y="1062911"/>
                              <a:pt x="8000582" y="1001856"/>
                              <a:pt x="7806815" y="1024933"/>
                            </a:cubicBezTo>
                            <a:cubicBezTo>
                              <a:pt x="7613048" y="1048010"/>
                              <a:pt x="7553866" y="981301"/>
                              <a:pt x="7442649" y="1024933"/>
                            </a:cubicBezTo>
                            <a:cubicBezTo>
                              <a:pt x="7331432" y="1068565"/>
                              <a:pt x="6851927" y="1000835"/>
                              <a:pt x="6668795" y="1024933"/>
                            </a:cubicBezTo>
                            <a:cubicBezTo>
                              <a:pt x="6485663" y="1049031"/>
                              <a:pt x="6057746" y="1005560"/>
                              <a:pt x="5894942" y="1024933"/>
                            </a:cubicBezTo>
                            <a:cubicBezTo>
                              <a:pt x="5732138" y="1044306"/>
                              <a:pt x="5469776" y="1019142"/>
                              <a:pt x="5325932" y="1024933"/>
                            </a:cubicBezTo>
                            <a:cubicBezTo>
                              <a:pt x="5182088" y="1030724"/>
                              <a:pt x="4899097" y="973435"/>
                              <a:pt x="4552079" y="1024933"/>
                            </a:cubicBezTo>
                            <a:cubicBezTo>
                              <a:pt x="4205061" y="1076431"/>
                              <a:pt x="4155871" y="1017773"/>
                              <a:pt x="3983069" y="1024933"/>
                            </a:cubicBezTo>
                            <a:cubicBezTo>
                              <a:pt x="3810267" y="1032093"/>
                              <a:pt x="3622654" y="1013352"/>
                              <a:pt x="3311637" y="1024933"/>
                            </a:cubicBezTo>
                            <a:cubicBezTo>
                              <a:pt x="3000620" y="1036514"/>
                              <a:pt x="3102984" y="993818"/>
                              <a:pt x="3049893" y="1024933"/>
                            </a:cubicBezTo>
                            <a:cubicBezTo>
                              <a:pt x="2996802" y="1056048"/>
                              <a:pt x="2646274" y="970348"/>
                              <a:pt x="2276039" y="1024933"/>
                            </a:cubicBezTo>
                            <a:cubicBezTo>
                              <a:pt x="1905804" y="1079518"/>
                              <a:pt x="1975585" y="984168"/>
                              <a:pt x="1809451" y="1024933"/>
                            </a:cubicBezTo>
                            <a:cubicBezTo>
                              <a:pt x="1643317" y="1065698"/>
                              <a:pt x="1427963" y="995131"/>
                              <a:pt x="1138020" y="1024933"/>
                            </a:cubicBezTo>
                            <a:cubicBezTo>
                              <a:pt x="848077" y="1054735"/>
                              <a:pt x="930486" y="1001113"/>
                              <a:pt x="876275" y="1024933"/>
                            </a:cubicBezTo>
                            <a:cubicBezTo>
                              <a:pt x="822065" y="1048753"/>
                              <a:pt x="304161" y="963767"/>
                              <a:pt x="0" y="1024933"/>
                            </a:cubicBezTo>
                            <a:cubicBezTo>
                              <a:pt x="-10068" y="922073"/>
                              <a:pt x="39299" y="773736"/>
                              <a:pt x="0" y="522716"/>
                            </a:cubicBezTo>
                            <a:cubicBezTo>
                              <a:pt x="-39299" y="271696"/>
                              <a:pt x="25358" y="222074"/>
                              <a:pt x="0" y="0"/>
                            </a:cubicBezTo>
                            <a:close/>
                          </a:path>
                          <a:path w="10242177" h="1024933" stroke="0" extrusionOk="0">
                            <a:moveTo>
                              <a:pt x="0" y="0"/>
                            </a:moveTo>
                            <a:cubicBezTo>
                              <a:pt x="223396" y="-9474"/>
                              <a:pt x="300585" y="43134"/>
                              <a:pt x="466588" y="0"/>
                            </a:cubicBezTo>
                            <a:cubicBezTo>
                              <a:pt x="632591" y="-43134"/>
                              <a:pt x="645335" y="4542"/>
                              <a:pt x="728333" y="0"/>
                            </a:cubicBezTo>
                            <a:cubicBezTo>
                              <a:pt x="811332" y="-4542"/>
                              <a:pt x="1220218" y="5402"/>
                              <a:pt x="1502186" y="0"/>
                            </a:cubicBezTo>
                            <a:cubicBezTo>
                              <a:pt x="1784154" y="-5402"/>
                              <a:pt x="1810267" y="51607"/>
                              <a:pt x="1968774" y="0"/>
                            </a:cubicBezTo>
                            <a:cubicBezTo>
                              <a:pt x="2127281" y="-51607"/>
                              <a:pt x="2304478" y="15817"/>
                              <a:pt x="2435362" y="0"/>
                            </a:cubicBezTo>
                            <a:cubicBezTo>
                              <a:pt x="2566246" y="-15817"/>
                              <a:pt x="2872826" y="69292"/>
                              <a:pt x="3209215" y="0"/>
                            </a:cubicBezTo>
                            <a:cubicBezTo>
                              <a:pt x="3545604" y="-69292"/>
                              <a:pt x="3467159" y="7738"/>
                              <a:pt x="3573382" y="0"/>
                            </a:cubicBezTo>
                            <a:cubicBezTo>
                              <a:pt x="3679605" y="-7738"/>
                              <a:pt x="4164442" y="40425"/>
                              <a:pt x="4347235" y="0"/>
                            </a:cubicBezTo>
                            <a:cubicBezTo>
                              <a:pt x="4530028" y="-40425"/>
                              <a:pt x="4878711" y="529"/>
                              <a:pt x="5121088" y="0"/>
                            </a:cubicBezTo>
                            <a:cubicBezTo>
                              <a:pt x="5363465" y="-529"/>
                              <a:pt x="5456357" y="52703"/>
                              <a:pt x="5690098" y="0"/>
                            </a:cubicBezTo>
                            <a:cubicBezTo>
                              <a:pt x="5923839" y="-52703"/>
                              <a:pt x="6089724" y="39750"/>
                              <a:pt x="6463952" y="0"/>
                            </a:cubicBezTo>
                            <a:cubicBezTo>
                              <a:pt x="6838180" y="-39750"/>
                              <a:pt x="6770912" y="23986"/>
                              <a:pt x="6930540" y="0"/>
                            </a:cubicBezTo>
                            <a:cubicBezTo>
                              <a:pt x="7090168" y="-23986"/>
                              <a:pt x="7296394" y="36162"/>
                              <a:pt x="7397128" y="0"/>
                            </a:cubicBezTo>
                            <a:cubicBezTo>
                              <a:pt x="7497862" y="-36162"/>
                              <a:pt x="7820036" y="5183"/>
                              <a:pt x="8068559" y="0"/>
                            </a:cubicBezTo>
                            <a:cubicBezTo>
                              <a:pt x="8317082" y="-5183"/>
                              <a:pt x="8317805" y="42627"/>
                              <a:pt x="8535148" y="0"/>
                            </a:cubicBezTo>
                            <a:cubicBezTo>
                              <a:pt x="8752491" y="-42627"/>
                              <a:pt x="9030306" y="17435"/>
                              <a:pt x="9309001" y="0"/>
                            </a:cubicBezTo>
                            <a:cubicBezTo>
                              <a:pt x="9587696" y="-17435"/>
                              <a:pt x="9798881" y="104805"/>
                              <a:pt x="10242177" y="0"/>
                            </a:cubicBezTo>
                            <a:cubicBezTo>
                              <a:pt x="10247355" y="170458"/>
                              <a:pt x="10201189" y="306855"/>
                              <a:pt x="10242177" y="512467"/>
                            </a:cubicBezTo>
                            <a:cubicBezTo>
                              <a:pt x="10283165" y="718079"/>
                              <a:pt x="10200371" y="770849"/>
                              <a:pt x="10242177" y="1024933"/>
                            </a:cubicBezTo>
                            <a:cubicBezTo>
                              <a:pt x="10161473" y="1041765"/>
                              <a:pt x="10111210" y="1008754"/>
                              <a:pt x="9980432" y="1024933"/>
                            </a:cubicBezTo>
                            <a:cubicBezTo>
                              <a:pt x="9849654" y="1041112"/>
                              <a:pt x="9514698" y="997866"/>
                              <a:pt x="9206579" y="1024933"/>
                            </a:cubicBezTo>
                            <a:cubicBezTo>
                              <a:pt x="8898460" y="1052000"/>
                              <a:pt x="8914722" y="981831"/>
                              <a:pt x="8637569" y="1024933"/>
                            </a:cubicBezTo>
                            <a:cubicBezTo>
                              <a:pt x="8360416" y="1068035"/>
                              <a:pt x="8396931" y="1010769"/>
                              <a:pt x="8273403" y="1024933"/>
                            </a:cubicBezTo>
                            <a:cubicBezTo>
                              <a:pt x="8149875" y="1039097"/>
                              <a:pt x="7859742" y="1008076"/>
                              <a:pt x="7704393" y="1024933"/>
                            </a:cubicBezTo>
                            <a:cubicBezTo>
                              <a:pt x="7549044" y="1041790"/>
                              <a:pt x="7495628" y="1009945"/>
                              <a:pt x="7442649" y="1024933"/>
                            </a:cubicBezTo>
                            <a:cubicBezTo>
                              <a:pt x="7389670" y="1039921"/>
                              <a:pt x="7242781" y="1020504"/>
                              <a:pt x="7180904" y="1024933"/>
                            </a:cubicBezTo>
                            <a:cubicBezTo>
                              <a:pt x="7119027" y="1029362"/>
                              <a:pt x="6886776" y="994619"/>
                              <a:pt x="6611894" y="1024933"/>
                            </a:cubicBezTo>
                            <a:cubicBezTo>
                              <a:pt x="6337012" y="1055247"/>
                              <a:pt x="6359174" y="1018065"/>
                              <a:pt x="6247728" y="1024933"/>
                            </a:cubicBezTo>
                            <a:cubicBezTo>
                              <a:pt x="6136282" y="1031801"/>
                              <a:pt x="5770914" y="981224"/>
                              <a:pt x="5576296" y="1024933"/>
                            </a:cubicBezTo>
                            <a:cubicBezTo>
                              <a:pt x="5381678" y="1068642"/>
                              <a:pt x="5363867" y="992401"/>
                              <a:pt x="5212130" y="1024933"/>
                            </a:cubicBezTo>
                            <a:cubicBezTo>
                              <a:pt x="5060393" y="1057465"/>
                              <a:pt x="4775935" y="967277"/>
                              <a:pt x="4540698" y="1024933"/>
                            </a:cubicBezTo>
                            <a:cubicBezTo>
                              <a:pt x="4305461" y="1082589"/>
                              <a:pt x="4355018" y="1003184"/>
                              <a:pt x="4278954" y="1024933"/>
                            </a:cubicBezTo>
                            <a:cubicBezTo>
                              <a:pt x="4202890" y="1046682"/>
                              <a:pt x="3828326" y="989209"/>
                              <a:pt x="3607522" y="1024933"/>
                            </a:cubicBezTo>
                            <a:cubicBezTo>
                              <a:pt x="3386718" y="1060657"/>
                              <a:pt x="3380572" y="1023501"/>
                              <a:pt x="3243356" y="1024933"/>
                            </a:cubicBezTo>
                            <a:cubicBezTo>
                              <a:pt x="3106140" y="1026365"/>
                              <a:pt x="3086380" y="1009977"/>
                              <a:pt x="2981612" y="1024933"/>
                            </a:cubicBezTo>
                            <a:cubicBezTo>
                              <a:pt x="2876844" y="1039889"/>
                              <a:pt x="2747018" y="1016811"/>
                              <a:pt x="2617445" y="1024933"/>
                            </a:cubicBezTo>
                            <a:cubicBezTo>
                              <a:pt x="2487872" y="1033055"/>
                              <a:pt x="2118041" y="976405"/>
                              <a:pt x="1946014" y="1024933"/>
                            </a:cubicBezTo>
                            <a:cubicBezTo>
                              <a:pt x="1773987" y="1073461"/>
                              <a:pt x="1752810" y="1016882"/>
                              <a:pt x="1581847" y="1024933"/>
                            </a:cubicBezTo>
                            <a:cubicBezTo>
                              <a:pt x="1410884" y="1032984"/>
                              <a:pt x="1424828" y="1021451"/>
                              <a:pt x="1320103" y="1024933"/>
                            </a:cubicBezTo>
                            <a:cubicBezTo>
                              <a:pt x="1215378" y="1028415"/>
                              <a:pt x="1033735" y="996830"/>
                              <a:pt x="955937" y="1024933"/>
                            </a:cubicBezTo>
                            <a:cubicBezTo>
                              <a:pt x="878139" y="1053036"/>
                              <a:pt x="635702" y="977616"/>
                              <a:pt x="489348" y="1024933"/>
                            </a:cubicBezTo>
                            <a:cubicBezTo>
                              <a:pt x="342994" y="1072250"/>
                              <a:pt x="106965" y="1013883"/>
                              <a:pt x="0" y="1024933"/>
                            </a:cubicBezTo>
                            <a:cubicBezTo>
                              <a:pt x="-57665" y="837248"/>
                              <a:pt x="6151" y="648767"/>
                              <a:pt x="0" y="532965"/>
                            </a:cubicBezTo>
                            <a:cubicBezTo>
                              <a:pt x="-6151" y="417163"/>
                              <a:pt x="30362" y="15156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BABF0A2-0B06-5056-34AA-30FB5560A2BB}"/>
                  </a:ext>
                </a:extLst>
              </p:cNvPr>
              <p:cNvSpPr/>
              <p:nvPr/>
            </p:nvSpPr>
            <p:spPr>
              <a:xfrm>
                <a:off x="278004" y="3271079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349080 w 11635990"/>
                  <a:gd name="csY1" fmla="*/ 0 h 1177104"/>
                  <a:gd name="csX2" fmla="*/ 930879 w 11635990"/>
                  <a:gd name="csY2" fmla="*/ 0 h 1177104"/>
                  <a:gd name="csX3" fmla="*/ 1512679 w 11635990"/>
                  <a:gd name="csY3" fmla="*/ 0 h 1177104"/>
                  <a:gd name="csX4" fmla="*/ 2094478 w 11635990"/>
                  <a:gd name="csY4" fmla="*/ 0 h 1177104"/>
                  <a:gd name="csX5" fmla="*/ 2443558 w 11635990"/>
                  <a:gd name="csY5" fmla="*/ 0 h 1177104"/>
                  <a:gd name="csX6" fmla="*/ 2908998 w 11635990"/>
                  <a:gd name="csY6" fmla="*/ 0 h 1177104"/>
                  <a:gd name="csX7" fmla="*/ 3141717 w 11635990"/>
                  <a:gd name="csY7" fmla="*/ 0 h 1177104"/>
                  <a:gd name="csX8" fmla="*/ 3956237 w 11635990"/>
                  <a:gd name="csY8" fmla="*/ 0 h 1177104"/>
                  <a:gd name="csX9" fmla="*/ 4188956 w 11635990"/>
                  <a:gd name="csY9" fmla="*/ 0 h 1177104"/>
                  <a:gd name="csX10" fmla="*/ 4887116 w 11635990"/>
                  <a:gd name="csY10" fmla="*/ 0 h 1177104"/>
                  <a:gd name="csX11" fmla="*/ 5468915 w 11635990"/>
                  <a:gd name="csY11" fmla="*/ 0 h 1177104"/>
                  <a:gd name="csX12" fmla="*/ 6167075 w 11635990"/>
                  <a:gd name="csY12" fmla="*/ 0 h 1177104"/>
                  <a:gd name="csX13" fmla="*/ 6399795 w 11635990"/>
                  <a:gd name="csY13" fmla="*/ 0 h 1177104"/>
                  <a:gd name="csX14" fmla="*/ 7097954 w 11635990"/>
                  <a:gd name="csY14" fmla="*/ 0 h 1177104"/>
                  <a:gd name="csX15" fmla="*/ 7447034 w 11635990"/>
                  <a:gd name="csY15" fmla="*/ 0 h 1177104"/>
                  <a:gd name="csX16" fmla="*/ 7679753 w 11635990"/>
                  <a:gd name="csY16" fmla="*/ 0 h 1177104"/>
                  <a:gd name="csX17" fmla="*/ 8261553 w 11635990"/>
                  <a:gd name="csY17" fmla="*/ 0 h 1177104"/>
                  <a:gd name="csX18" fmla="*/ 8726993 w 11635990"/>
                  <a:gd name="csY18" fmla="*/ 0 h 1177104"/>
                  <a:gd name="csX19" fmla="*/ 9425152 w 11635990"/>
                  <a:gd name="csY19" fmla="*/ 0 h 1177104"/>
                  <a:gd name="csX20" fmla="*/ 9657872 w 11635990"/>
                  <a:gd name="csY20" fmla="*/ 0 h 1177104"/>
                  <a:gd name="csX21" fmla="*/ 10356031 w 11635990"/>
                  <a:gd name="csY21" fmla="*/ 0 h 1177104"/>
                  <a:gd name="csX22" fmla="*/ 10821471 w 11635990"/>
                  <a:gd name="csY22" fmla="*/ 0 h 1177104"/>
                  <a:gd name="csX23" fmla="*/ 11635990 w 11635990"/>
                  <a:gd name="csY23" fmla="*/ 0 h 1177104"/>
                  <a:gd name="csX24" fmla="*/ 11635990 w 11635990"/>
                  <a:gd name="csY24" fmla="*/ 588552 h 1177104"/>
                  <a:gd name="csX25" fmla="*/ 11635990 w 11635990"/>
                  <a:gd name="csY25" fmla="*/ 1177104 h 1177104"/>
                  <a:gd name="csX26" fmla="*/ 10821471 w 11635990"/>
                  <a:gd name="csY26" fmla="*/ 1177104 h 1177104"/>
                  <a:gd name="csX27" fmla="*/ 10239671 w 11635990"/>
                  <a:gd name="csY27" fmla="*/ 1177104 h 1177104"/>
                  <a:gd name="csX28" fmla="*/ 9890592 w 11635990"/>
                  <a:gd name="csY28" fmla="*/ 1177104 h 1177104"/>
                  <a:gd name="csX29" fmla="*/ 9657872 w 11635990"/>
                  <a:gd name="csY29" fmla="*/ 1177104 h 1177104"/>
                  <a:gd name="csX30" fmla="*/ 9308792 w 11635990"/>
                  <a:gd name="csY30" fmla="*/ 1177104 h 1177104"/>
                  <a:gd name="csX31" fmla="*/ 8494273 w 11635990"/>
                  <a:gd name="csY31" fmla="*/ 1177104 h 1177104"/>
                  <a:gd name="csX32" fmla="*/ 8261553 w 11635990"/>
                  <a:gd name="csY32" fmla="*/ 1177104 h 1177104"/>
                  <a:gd name="csX33" fmla="*/ 7679753 w 11635990"/>
                  <a:gd name="csY33" fmla="*/ 1177104 h 1177104"/>
                  <a:gd name="csX34" fmla="*/ 6865234 w 11635990"/>
                  <a:gd name="csY34" fmla="*/ 1177104 h 1177104"/>
                  <a:gd name="csX35" fmla="*/ 6050715 w 11635990"/>
                  <a:gd name="csY35" fmla="*/ 1177104 h 1177104"/>
                  <a:gd name="csX36" fmla="*/ 5817995 w 11635990"/>
                  <a:gd name="csY36" fmla="*/ 1177104 h 1177104"/>
                  <a:gd name="csX37" fmla="*/ 5236195 w 11635990"/>
                  <a:gd name="csY37" fmla="*/ 1177104 h 1177104"/>
                  <a:gd name="csX38" fmla="*/ 4887116 w 11635990"/>
                  <a:gd name="csY38" fmla="*/ 1177104 h 1177104"/>
                  <a:gd name="csX39" fmla="*/ 4538036 w 11635990"/>
                  <a:gd name="csY39" fmla="*/ 1177104 h 1177104"/>
                  <a:gd name="csX40" fmla="*/ 4072596 w 11635990"/>
                  <a:gd name="csY40" fmla="*/ 1177104 h 1177104"/>
                  <a:gd name="csX41" fmla="*/ 3374437 w 11635990"/>
                  <a:gd name="csY41" fmla="*/ 1177104 h 1177104"/>
                  <a:gd name="csX42" fmla="*/ 2908997 w 11635990"/>
                  <a:gd name="csY42" fmla="*/ 1177104 h 1177104"/>
                  <a:gd name="csX43" fmla="*/ 2094478 w 11635990"/>
                  <a:gd name="csY43" fmla="*/ 1177104 h 1177104"/>
                  <a:gd name="csX44" fmla="*/ 1279959 w 11635990"/>
                  <a:gd name="csY44" fmla="*/ 1177104 h 1177104"/>
                  <a:gd name="csX45" fmla="*/ 0 w 11635990"/>
                  <a:gd name="csY45" fmla="*/ 1177104 h 1177104"/>
                  <a:gd name="csX46" fmla="*/ 0 w 11635990"/>
                  <a:gd name="csY46" fmla="*/ 576781 h 1177104"/>
                  <a:gd name="csX47" fmla="*/ 0 w 11635990"/>
                  <a:gd name="csY47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126428" y="-8364"/>
                      <a:pt x="180750" y="8263"/>
                      <a:pt x="349080" y="0"/>
                    </a:cubicBezTo>
                    <a:cubicBezTo>
                      <a:pt x="517410" y="-8263"/>
                      <a:pt x="682862" y="64365"/>
                      <a:pt x="930879" y="0"/>
                    </a:cubicBezTo>
                    <a:cubicBezTo>
                      <a:pt x="1178896" y="-64365"/>
                      <a:pt x="1343480" y="30631"/>
                      <a:pt x="1512679" y="0"/>
                    </a:cubicBezTo>
                    <a:cubicBezTo>
                      <a:pt x="1681878" y="-30631"/>
                      <a:pt x="1914928" y="19170"/>
                      <a:pt x="2094478" y="0"/>
                    </a:cubicBezTo>
                    <a:cubicBezTo>
                      <a:pt x="2274028" y="-19170"/>
                      <a:pt x="2371172" y="26298"/>
                      <a:pt x="2443558" y="0"/>
                    </a:cubicBezTo>
                    <a:cubicBezTo>
                      <a:pt x="2515944" y="-26298"/>
                      <a:pt x="2690849" y="52563"/>
                      <a:pt x="2908998" y="0"/>
                    </a:cubicBezTo>
                    <a:cubicBezTo>
                      <a:pt x="3127147" y="-52563"/>
                      <a:pt x="3072384" y="19315"/>
                      <a:pt x="3141717" y="0"/>
                    </a:cubicBezTo>
                    <a:cubicBezTo>
                      <a:pt x="3211050" y="-19315"/>
                      <a:pt x="3573359" y="78228"/>
                      <a:pt x="3956237" y="0"/>
                    </a:cubicBezTo>
                    <a:cubicBezTo>
                      <a:pt x="4339115" y="-78228"/>
                      <a:pt x="4085189" y="5336"/>
                      <a:pt x="4188956" y="0"/>
                    </a:cubicBezTo>
                    <a:cubicBezTo>
                      <a:pt x="4292723" y="-5336"/>
                      <a:pt x="4694189" y="4766"/>
                      <a:pt x="4887116" y="0"/>
                    </a:cubicBezTo>
                    <a:cubicBezTo>
                      <a:pt x="5080043" y="-4766"/>
                      <a:pt x="5302502" y="41535"/>
                      <a:pt x="5468915" y="0"/>
                    </a:cubicBezTo>
                    <a:cubicBezTo>
                      <a:pt x="5635328" y="-41535"/>
                      <a:pt x="6015092" y="52767"/>
                      <a:pt x="6167075" y="0"/>
                    </a:cubicBezTo>
                    <a:cubicBezTo>
                      <a:pt x="6319058" y="-52767"/>
                      <a:pt x="6339063" y="10749"/>
                      <a:pt x="6399795" y="0"/>
                    </a:cubicBezTo>
                    <a:cubicBezTo>
                      <a:pt x="6460527" y="-10749"/>
                      <a:pt x="6835579" y="32770"/>
                      <a:pt x="7097954" y="0"/>
                    </a:cubicBezTo>
                    <a:cubicBezTo>
                      <a:pt x="7360329" y="-32770"/>
                      <a:pt x="7320972" y="27664"/>
                      <a:pt x="7447034" y="0"/>
                    </a:cubicBezTo>
                    <a:cubicBezTo>
                      <a:pt x="7573096" y="-27664"/>
                      <a:pt x="7609306" y="2806"/>
                      <a:pt x="7679753" y="0"/>
                    </a:cubicBezTo>
                    <a:cubicBezTo>
                      <a:pt x="7750200" y="-2806"/>
                      <a:pt x="8143850" y="29841"/>
                      <a:pt x="8261553" y="0"/>
                    </a:cubicBezTo>
                    <a:cubicBezTo>
                      <a:pt x="8379256" y="-29841"/>
                      <a:pt x="8504604" y="46734"/>
                      <a:pt x="8726993" y="0"/>
                    </a:cubicBezTo>
                    <a:cubicBezTo>
                      <a:pt x="8949382" y="-46734"/>
                      <a:pt x="9084111" y="30171"/>
                      <a:pt x="9425152" y="0"/>
                    </a:cubicBezTo>
                    <a:cubicBezTo>
                      <a:pt x="9766193" y="-30171"/>
                      <a:pt x="9578512" y="19175"/>
                      <a:pt x="9657872" y="0"/>
                    </a:cubicBezTo>
                    <a:cubicBezTo>
                      <a:pt x="9737232" y="-19175"/>
                      <a:pt x="10115170" y="22384"/>
                      <a:pt x="10356031" y="0"/>
                    </a:cubicBezTo>
                    <a:cubicBezTo>
                      <a:pt x="10596892" y="-22384"/>
                      <a:pt x="10641456" y="7944"/>
                      <a:pt x="10821471" y="0"/>
                    </a:cubicBezTo>
                    <a:cubicBezTo>
                      <a:pt x="11001486" y="-7944"/>
                      <a:pt x="11391445" y="40846"/>
                      <a:pt x="11635990" y="0"/>
                    </a:cubicBezTo>
                    <a:cubicBezTo>
                      <a:pt x="11699296" y="127545"/>
                      <a:pt x="11577447" y="421331"/>
                      <a:pt x="11635990" y="588552"/>
                    </a:cubicBezTo>
                    <a:cubicBezTo>
                      <a:pt x="11694533" y="755773"/>
                      <a:pt x="11579678" y="947402"/>
                      <a:pt x="11635990" y="1177104"/>
                    </a:cubicBezTo>
                    <a:cubicBezTo>
                      <a:pt x="11320578" y="1265441"/>
                      <a:pt x="11048523" y="1119804"/>
                      <a:pt x="10821471" y="1177104"/>
                    </a:cubicBezTo>
                    <a:cubicBezTo>
                      <a:pt x="10594419" y="1234404"/>
                      <a:pt x="10529831" y="1113727"/>
                      <a:pt x="10239671" y="1177104"/>
                    </a:cubicBezTo>
                    <a:cubicBezTo>
                      <a:pt x="9949511" y="1240481"/>
                      <a:pt x="9969778" y="1162105"/>
                      <a:pt x="9890592" y="1177104"/>
                    </a:cubicBezTo>
                    <a:cubicBezTo>
                      <a:pt x="9811406" y="1192103"/>
                      <a:pt x="9705545" y="1162171"/>
                      <a:pt x="9657872" y="1177104"/>
                    </a:cubicBezTo>
                    <a:cubicBezTo>
                      <a:pt x="9610199" y="1192037"/>
                      <a:pt x="9411300" y="1153296"/>
                      <a:pt x="9308792" y="1177104"/>
                    </a:cubicBezTo>
                    <a:cubicBezTo>
                      <a:pt x="9206284" y="1200912"/>
                      <a:pt x="8875409" y="1112497"/>
                      <a:pt x="8494273" y="1177104"/>
                    </a:cubicBezTo>
                    <a:cubicBezTo>
                      <a:pt x="8113137" y="1241711"/>
                      <a:pt x="8356251" y="1172225"/>
                      <a:pt x="8261553" y="1177104"/>
                    </a:cubicBezTo>
                    <a:cubicBezTo>
                      <a:pt x="8166855" y="1181983"/>
                      <a:pt x="7860059" y="1159051"/>
                      <a:pt x="7679753" y="1177104"/>
                    </a:cubicBezTo>
                    <a:cubicBezTo>
                      <a:pt x="7499447" y="1195157"/>
                      <a:pt x="7212340" y="1138320"/>
                      <a:pt x="6865234" y="1177104"/>
                    </a:cubicBezTo>
                    <a:cubicBezTo>
                      <a:pt x="6518128" y="1215888"/>
                      <a:pt x="6341091" y="1151991"/>
                      <a:pt x="6050715" y="1177104"/>
                    </a:cubicBezTo>
                    <a:cubicBezTo>
                      <a:pt x="5760339" y="1202217"/>
                      <a:pt x="5900550" y="1153379"/>
                      <a:pt x="5817995" y="1177104"/>
                    </a:cubicBezTo>
                    <a:cubicBezTo>
                      <a:pt x="5735440" y="1200829"/>
                      <a:pt x="5396273" y="1110659"/>
                      <a:pt x="5236195" y="1177104"/>
                    </a:cubicBezTo>
                    <a:cubicBezTo>
                      <a:pt x="5076117" y="1243549"/>
                      <a:pt x="4990792" y="1176932"/>
                      <a:pt x="4887116" y="1177104"/>
                    </a:cubicBezTo>
                    <a:cubicBezTo>
                      <a:pt x="4783440" y="1177276"/>
                      <a:pt x="4706248" y="1170285"/>
                      <a:pt x="4538036" y="1177104"/>
                    </a:cubicBezTo>
                    <a:cubicBezTo>
                      <a:pt x="4369824" y="1183923"/>
                      <a:pt x="4170084" y="1153502"/>
                      <a:pt x="4072596" y="1177104"/>
                    </a:cubicBezTo>
                    <a:cubicBezTo>
                      <a:pt x="3975108" y="1200706"/>
                      <a:pt x="3641361" y="1124390"/>
                      <a:pt x="3374437" y="1177104"/>
                    </a:cubicBezTo>
                    <a:cubicBezTo>
                      <a:pt x="3107513" y="1229818"/>
                      <a:pt x="3093730" y="1121850"/>
                      <a:pt x="2908997" y="1177104"/>
                    </a:cubicBezTo>
                    <a:cubicBezTo>
                      <a:pt x="2724264" y="1232358"/>
                      <a:pt x="2313890" y="1107127"/>
                      <a:pt x="2094478" y="1177104"/>
                    </a:cubicBezTo>
                    <a:cubicBezTo>
                      <a:pt x="1875066" y="1247081"/>
                      <a:pt x="1613894" y="1095403"/>
                      <a:pt x="1279959" y="1177104"/>
                    </a:cubicBezTo>
                    <a:cubicBezTo>
                      <a:pt x="946024" y="1258805"/>
                      <a:pt x="583713" y="1112343"/>
                      <a:pt x="0" y="1177104"/>
                    </a:cubicBezTo>
                    <a:cubicBezTo>
                      <a:pt x="-60268" y="951458"/>
                      <a:pt x="62112" y="855751"/>
                      <a:pt x="0" y="576781"/>
                    </a:cubicBezTo>
                    <a:cubicBezTo>
                      <a:pt x="-62112" y="297811"/>
                      <a:pt x="11249" y="244669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58973" y="-20523"/>
                      <a:pt x="168370" y="15986"/>
                      <a:pt x="232720" y="0"/>
                    </a:cubicBezTo>
                    <a:cubicBezTo>
                      <a:pt x="297070" y="-15986"/>
                      <a:pt x="737881" y="74656"/>
                      <a:pt x="1047239" y="0"/>
                    </a:cubicBezTo>
                    <a:cubicBezTo>
                      <a:pt x="1356597" y="-74656"/>
                      <a:pt x="1238573" y="17062"/>
                      <a:pt x="1396319" y="0"/>
                    </a:cubicBezTo>
                    <a:cubicBezTo>
                      <a:pt x="1554065" y="-17062"/>
                      <a:pt x="1854556" y="54192"/>
                      <a:pt x="1978118" y="0"/>
                    </a:cubicBezTo>
                    <a:cubicBezTo>
                      <a:pt x="2101680" y="-54192"/>
                      <a:pt x="2185193" y="483"/>
                      <a:pt x="2327198" y="0"/>
                    </a:cubicBezTo>
                    <a:cubicBezTo>
                      <a:pt x="2469203" y="-483"/>
                      <a:pt x="2546306" y="34390"/>
                      <a:pt x="2676278" y="0"/>
                    </a:cubicBezTo>
                    <a:cubicBezTo>
                      <a:pt x="2806250" y="-34390"/>
                      <a:pt x="2937267" y="32002"/>
                      <a:pt x="3025357" y="0"/>
                    </a:cubicBezTo>
                    <a:cubicBezTo>
                      <a:pt x="3113447" y="-32002"/>
                      <a:pt x="3510845" y="11874"/>
                      <a:pt x="3839877" y="0"/>
                    </a:cubicBezTo>
                    <a:cubicBezTo>
                      <a:pt x="4168909" y="-11874"/>
                      <a:pt x="4184149" y="36814"/>
                      <a:pt x="4421676" y="0"/>
                    </a:cubicBezTo>
                    <a:cubicBezTo>
                      <a:pt x="4659203" y="-36814"/>
                      <a:pt x="4595480" y="24979"/>
                      <a:pt x="4654396" y="0"/>
                    </a:cubicBezTo>
                    <a:cubicBezTo>
                      <a:pt x="4713312" y="-24979"/>
                      <a:pt x="4980856" y="22453"/>
                      <a:pt x="5236196" y="0"/>
                    </a:cubicBezTo>
                    <a:cubicBezTo>
                      <a:pt x="5491536" y="-22453"/>
                      <a:pt x="5358036" y="21081"/>
                      <a:pt x="5468915" y="0"/>
                    </a:cubicBezTo>
                    <a:cubicBezTo>
                      <a:pt x="5579794" y="-21081"/>
                      <a:pt x="5826027" y="44453"/>
                      <a:pt x="5934355" y="0"/>
                    </a:cubicBezTo>
                    <a:cubicBezTo>
                      <a:pt x="6042683" y="-44453"/>
                      <a:pt x="6442479" y="14282"/>
                      <a:pt x="6632514" y="0"/>
                    </a:cubicBezTo>
                    <a:cubicBezTo>
                      <a:pt x="6822549" y="-14282"/>
                      <a:pt x="6836001" y="33126"/>
                      <a:pt x="6981594" y="0"/>
                    </a:cubicBezTo>
                    <a:cubicBezTo>
                      <a:pt x="7127187" y="-33126"/>
                      <a:pt x="7249531" y="27667"/>
                      <a:pt x="7330674" y="0"/>
                    </a:cubicBezTo>
                    <a:cubicBezTo>
                      <a:pt x="7411817" y="-27667"/>
                      <a:pt x="7702181" y="18186"/>
                      <a:pt x="7796113" y="0"/>
                    </a:cubicBezTo>
                    <a:cubicBezTo>
                      <a:pt x="7890045" y="-18186"/>
                      <a:pt x="8392226" y="45174"/>
                      <a:pt x="8610633" y="0"/>
                    </a:cubicBezTo>
                    <a:cubicBezTo>
                      <a:pt x="8829040" y="-45174"/>
                      <a:pt x="9161767" y="37909"/>
                      <a:pt x="9308792" y="0"/>
                    </a:cubicBezTo>
                    <a:cubicBezTo>
                      <a:pt x="9455817" y="-37909"/>
                      <a:pt x="9728902" y="3958"/>
                      <a:pt x="9890592" y="0"/>
                    </a:cubicBezTo>
                    <a:cubicBezTo>
                      <a:pt x="10052282" y="-3958"/>
                      <a:pt x="10025776" y="20268"/>
                      <a:pt x="10123311" y="0"/>
                    </a:cubicBezTo>
                    <a:cubicBezTo>
                      <a:pt x="10220846" y="-20268"/>
                      <a:pt x="10416287" y="30997"/>
                      <a:pt x="10588751" y="0"/>
                    </a:cubicBezTo>
                    <a:cubicBezTo>
                      <a:pt x="10761215" y="-30997"/>
                      <a:pt x="10921190" y="30169"/>
                      <a:pt x="11054191" y="0"/>
                    </a:cubicBezTo>
                    <a:cubicBezTo>
                      <a:pt x="11187192" y="-30169"/>
                      <a:pt x="11477787" y="25657"/>
                      <a:pt x="11635990" y="0"/>
                    </a:cubicBezTo>
                    <a:cubicBezTo>
                      <a:pt x="11694596" y="135997"/>
                      <a:pt x="11603224" y="283003"/>
                      <a:pt x="11635990" y="565010"/>
                    </a:cubicBezTo>
                    <a:cubicBezTo>
                      <a:pt x="11668756" y="847017"/>
                      <a:pt x="11615569" y="1032846"/>
                      <a:pt x="11635990" y="1177104"/>
                    </a:cubicBezTo>
                    <a:cubicBezTo>
                      <a:pt x="11567318" y="1200482"/>
                      <a:pt x="11504401" y="1152457"/>
                      <a:pt x="11403270" y="1177104"/>
                    </a:cubicBezTo>
                    <a:cubicBezTo>
                      <a:pt x="11302139" y="1201751"/>
                      <a:pt x="10903058" y="1131798"/>
                      <a:pt x="10588751" y="1177104"/>
                    </a:cubicBezTo>
                    <a:cubicBezTo>
                      <a:pt x="10274444" y="1222410"/>
                      <a:pt x="10338253" y="1143713"/>
                      <a:pt x="10123311" y="1177104"/>
                    </a:cubicBezTo>
                    <a:cubicBezTo>
                      <a:pt x="9908369" y="1210495"/>
                      <a:pt x="9834648" y="1123304"/>
                      <a:pt x="9657872" y="1177104"/>
                    </a:cubicBezTo>
                    <a:cubicBezTo>
                      <a:pt x="9481096" y="1230904"/>
                      <a:pt x="9501243" y="1167780"/>
                      <a:pt x="9425152" y="1177104"/>
                    </a:cubicBezTo>
                    <a:cubicBezTo>
                      <a:pt x="9349061" y="1186428"/>
                      <a:pt x="9216012" y="1148534"/>
                      <a:pt x="9076072" y="1177104"/>
                    </a:cubicBezTo>
                    <a:cubicBezTo>
                      <a:pt x="8936132" y="1205674"/>
                      <a:pt x="8662181" y="1152721"/>
                      <a:pt x="8377913" y="1177104"/>
                    </a:cubicBezTo>
                    <a:cubicBezTo>
                      <a:pt x="8093645" y="1201487"/>
                      <a:pt x="7988142" y="1155978"/>
                      <a:pt x="7796113" y="1177104"/>
                    </a:cubicBezTo>
                    <a:cubicBezTo>
                      <a:pt x="7604084" y="1198230"/>
                      <a:pt x="7263868" y="1145383"/>
                      <a:pt x="6981594" y="1177104"/>
                    </a:cubicBezTo>
                    <a:cubicBezTo>
                      <a:pt x="6699320" y="1208825"/>
                      <a:pt x="6521331" y="1149802"/>
                      <a:pt x="6167075" y="1177104"/>
                    </a:cubicBezTo>
                    <a:cubicBezTo>
                      <a:pt x="5812819" y="1204406"/>
                      <a:pt x="5745494" y="1136427"/>
                      <a:pt x="5585275" y="1177104"/>
                    </a:cubicBezTo>
                    <a:cubicBezTo>
                      <a:pt x="5425056" y="1217781"/>
                      <a:pt x="5368979" y="1162357"/>
                      <a:pt x="5236195" y="1177104"/>
                    </a:cubicBezTo>
                    <a:cubicBezTo>
                      <a:pt x="5103411" y="1191851"/>
                      <a:pt x="4824011" y="1140231"/>
                      <a:pt x="4421676" y="1177104"/>
                    </a:cubicBezTo>
                    <a:cubicBezTo>
                      <a:pt x="4019341" y="1213977"/>
                      <a:pt x="3806745" y="1124474"/>
                      <a:pt x="3607157" y="1177104"/>
                    </a:cubicBezTo>
                    <a:cubicBezTo>
                      <a:pt x="3407569" y="1229734"/>
                      <a:pt x="3040342" y="1088100"/>
                      <a:pt x="2792638" y="1177104"/>
                    </a:cubicBezTo>
                    <a:cubicBezTo>
                      <a:pt x="2544934" y="1266108"/>
                      <a:pt x="2565886" y="1153925"/>
                      <a:pt x="2443558" y="1177104"/>
                    </a:cubicBezTo>
                    <a:cubicBezTo>
                      <a:pt x="2321230" y="1200283"/>
                      <a:pt x="2194222" y="1175876"/>
                      <a:pt x="1978118" y="1177104"/>
                    </a:cubicBezTo>
                    <a:cubicBezTo>
                      <a:pt x="1762014" y="1178332"/>
                      <a:pt x="1567868" y="1103906"/>
                      <a:pt x="1163599" y="1177104"/>
                    </a:cubicBezTo>
                    <a:cubicBezTo>
                      <a:pt x="759330" y="1250302"/>
                      <a:pt x="840251" y="1159119"/>
                      <a:pt x="581799" y="1177104"/>
                    </a:cubicBezTo>
                    <a:cubicBezTo>
                      <a:pt x="323347" y="1195089"/>
                      <a:pt x="173337" y="1126545"/>
                      <a:pt x="0" y="1177104"/>
                    </a:cubicBezTo>
                    <a:cubicBezTo>
                      <a:pt x="-33903" y="910349"/>
                      <a:pt x="24335" y="795735"/>
                      <a:pt x="0" y="623865"/>
                    </a:cubicBezTo>
                    <a:cubicBezTo>
                      <a:pt x="-24335" y="451995"/>
                      <a:pt x="65087" y="279638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-window-local, we can do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“static” guesses</a:t>
                </a: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BABF0A2-0B06-5056-34AA-30FB5560A2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4" y="3271079"/>
                <a:ext cx="11635990" cy="11771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349080 w 11635990"/>
                          <a:gd name="csY1" fmla="*/ 0 h 1177104"/>
                          <a:gd name="csX2" fmla="*/ 930879 w 11635990"/>
                          <a:gd name="csY2" fmla="*/ 0 h 1177104"/>
                          <a:gd name="csX3" fmla="*/ 1512679 w 11635990"/>
                          <a:gd name="csY3" fmla="*/ 0 h 1177104"/>
                          <a:gd name="csX4" fmla="*/ 2094478 w 11635990"/>
                          <a:gd name="csY4" fmla="*/ 0 h 1177104"/>
                          <a:gd name="csX5" fmla="*/ 2443558 w 11635990"/>
                          <a:gd name="csY5" fmla="*/ 0 h 1177104"/>
                          <a:gd name="csX6" fmla="*/ 2908998 w 11635990"/>
                          <a:gd name="csY6" fmla="*/ 0 h 1177104"/>
                          <a:gd name="csX7" fmla="*/ 3141717 w 11635990"/>
                          <a:gd name="csY7" fmla="*/ 0 h 1177104"/>
                          <a:gd name="csX8" fmla="*/ 3956237 w 11635990"/>
                          <a:gd name="csY8" fmla="*/ 0 h 1177104"/>
                          <a:gd name="csX9" fmla="*/ 4188956 w 11635990"/>
                          <a:gd name="csY9" fmla="*/ 0 h 1177104"/>
                          <a:gd name="csX10" fmla="*/ 4887116 w 11635990"/>
                          <a:gd name="csY10" fmla="*/ 0 h 1177104"/>
                          <a:gd name="csX11" fmla="*/ 5468915 w 11635990"/>
                          <a:gd name="csY11" fmla="*/ 0 h 1177104"/>
                          <a:gd name="csX12" fmla="*/ 6167075 w 11635990"/>
                          <a:gd name="csY12" fmla="*/ 0 h 1177104"/>
                          <a:gd name="csX13" fmla="*/ 6399795 w 11635990"/>
                          <a:gd name="csY13" fmla="*/ 0 h 1177104"/>
                          <a:gd name="csX14" fmla="*/ 7097954 w 11635990"/>
                          <a:gd name="csY14" fmla="*/ 0 h 1177104"/>
                          <a:gd name="csX15" fmla="*/ 7447034 w 11635990"/>
                          <a:gd name="csY15" fmla="*/ 0 h 1177104"/>
                          <a:gd name="csX16" fmla="*/ 7679753 w 11635990"/>
                          <a:gd name="csY16" fmla="*/ 0 h 1177104"/>
                          <a:gd name="csX17" fmla="*/ 8261553 w 11635990"/>
                          <a:gd name="csY17" fmla="*/ 0 h 1177104"/>
                          <a:gd name="csX18" fmla="*/ 8726993 w 11635990"/>
                          <a:gd name="csY18" fmla="*/ 0 h 1177104"/>
                          <a:gd name="csX19" fmla="*/ 9425152 w 11635990"/>
                          <a:gd name="csY19" fmla="*/ 0 h 1177104"/>
                          <a:gd name="csX20" fmla="*/ 9657872 w 11635990"/>
                          <a:gd name="csY20" fmla="*/ 0 h 1177104"/>
                          <a:gd name="csX21" fmla="*/ 10356031 w 11635990"/>
                          <a:gd name="csY21" fmla="*/ 0 h 1177104"/>
                          <a:gd name="csX22" fmla="*/ 10821471 w 11635990"/>
                          <a:gd name="csY22" fmla="*/ 0 h 1177104"/>
                          <a:gd name="csX23" fmla="*/ 11635990 w 11635990"/>
                          <a:gd name="csY23" fmla="*/ 0 h 1177104"/>
                          <a:gd name="csX24" fmla="*/ 11635990 w 11635990"/>
                          <a:gd name="csY24" fmla="*/ 588552 h 1177104"/>
                          <a:gd name="csX25" fmla="*/ 11635990 w 11635990"/>
                          <a:gd name="csY25" fmla="*/ 1177104 h 1177104"/>
                          <a:gd name="csX26" fmla="*/ 10821471 w 11635990"/>
                          <a:gd name="csY26" fmla="*/ 1177104 h 1177104"/>
                          <a:gd name="csX27" fmla="*/ 10239671 w 11635990"/>
                          <a:gd name="csY27" fmla="*/ 1177104 h 1177104"/>
                          <a:gd name="csX28" fmla="*/ 9890592 w 11635990"/>
                          <a:gd name="csY28" fmla="*/ 1177104 h 1177104"/>
                          <a:gd name="csX29" fmla="*/ 9657872 w 11635990"/>
                          <a:gd name="csY29" fmla="*/ 1177104 h 1177104"/>
                          <a:gd name="csX30" fmla="*/ 9308792 w 11635990"/>
                          <a:gd name="csY30" fmla="*/ 1177104 h 1177104"/>
                          <a:gd name="csX31" fmla="*/ 8494273 w 11635990"/>
                          <a:gd name="csY31" fmla="*/ 1177104 h 1177104"/>
                          <a:gd name="csX32" fmla="*/ 8261553 w 11635990"/>
                          <a:gd name="csY32" fmla="*/ 1177104 h 1177104"/>
                          <a:gd name="csX33" fmla="*/ 7679753 w 11635990"/>
                          <a:gd name="csY33" fmla="*/ 1177104 h 1177104"/>
                          <a:gd name="csX34" fmla="*/ 6865234 w 11635990"/>
                          <a:gd name="csY34" fmla="*/ 1177104 h 1177104"/>
                          <a:gd name="csX35" fmla="*/ 6050715 w 11635990"/>
                          <a:gd name="csY35" fmla="*/ 1177104 h 1177104"/>
                          <a:gd name="csX36" fmla="*/ 5817995 w 11635990"/>
                          <a:gd name="csY36" fmla="*/ 1177104 h 1177104"/>
                          <a:gd name="csX37" fmla="*/ 5236195 w 11635990"/>
                          <a:gd name="csY37" fmla="*/ 1177104 h 1177104"/>
                          <a:gd name="csX38" fmla="*/ 4887116 w 11635990"/>
                          <a:gd name="csY38" fmla="*/ 1177104 h 1177104"/>
                          <a:gd name="csX39" fmla="*/ 4538036 w 11635990"/>
                          <a:gd name="csY39" fmla="*/ 1177104 h 1177104"/>
                          <a:gd name="csX40" fmla="*/ 4072596 w 11635990"/>
                          <a:gd name="csY40" fmla="*/ 1177104 h 1177104"/>
                          <a:gd name="csX41" fmla="*/ 3374437 w 11635990"/>
                          <a:gd name="csY41" fmla="*/ 1177104 h 1177104"/>
                          <a:gd name="csX42" fmla="*/ 2908997 w 11635990"/>
                          <a:gd name="csY42" fmla="*/ 1177104 h 1177104"/>
                          <a:gd name="csX43" fmla="*/ 2094478 w 11635990"/>
                          <a:gd name="csY43" fmla="*/ 1177104 h 1177104"/>
                          <a:gd name="csX44" fmla="*/ 1279959 w 11635990"/>
                          <a:gd name="csY44" fmla="*/ 1177104 h 1177104"/>
                          <a:gd name="csX45" fmla="*/ 0 w 11635990"/>
                          <a:gd name="csY45" fmla="*/ 1177104 h 1177104"/>
                          <a:gd name="csX46" fmla="*/ 0 w 11635990"/>
                          <a:gd name="csY46" fmla="*/ 576781 h 1177104"/>
                          <a:gd name="csX47" fmla="*/ 0 w 11635990"/>
                          <a:gd name="csY47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126428" y="-8364"/>
                              <a:pt x="180750" y="8263"/>
                              <a:pt x="349080" y="0"/>
                            </a:cubicBezTo>
                            <a:cubicBezTo>
                              <a:pt x="517410" y="-8263"/>
                              <a:pt x="682862" y="64365"/>
                              <a:pt x="930879" y="0"/>
                            </a:cubicBezTo>
                            <a:cubicBezTo>
                              <a:pt x="1178896" y="-64365"/>
                              <a:pt x="1343480" y="30631"/>
                              <a:pt x="1512679" y="0"/>
                            </a:cubicBezTo>
                            <a:cubicBezTo>
                              <a:pt x="1681878" y="-30631"/>
                              <a:pt x="1914928" y="19170"/>
                              <a:pt x="2094478" y="0"/>
                            </a:cubicBezTo>
                            <a:cubicBezTo>
                              <a:pt x="2274028" y="-19170"/>
                              <a:pt x="2371172" y="26298"/>
                              <a:pt x="2443558" y="0"/>
                            </a:cubicBezTo>
                            <a:cubicBezTo>
                              <a:pt x="2515944" y="-26298"/>
                              <a:pt x="2690849" y="52563"/>
                              <a:pt x="2908998" y="0"/>
                            </a:cubicBezTo>
                            <a:cubicBezTo>
                              <a:pt x="3127147" y="-52563"/>
                              <a:pt x="3072384" y="19315"/>
                              <a:pt x="3141717" y="0"/>
                            </a:cubicBezTo>
                            <a:cubicBezTo>
                              <a:pt x="3211050" y="-19315"/>
                              <a:pt x="3573359" y="78228"/>
                              <a:pt x="3956237" y="0"/>
                            </a:cubicBezTo>
                            <a:cubicBezTo>
                              <a:pt x="4339115" y="-78228"/>
                              <a:pt x="4085189" y="5336"/>
                              <a:pt x="4188956" y="0"/>
                            </a:cubicBezTo>
                            <a:cubicBezTo>
                              <a:pt x="4292723" y="-5336"/>
                              <a:pt x="4694189" y="4766"/>
                              <a:pt x="4887116" y="0"/>
                            </a:cubicBezTo>
                            <a:cubicBezTo>
                              <a:pt x="5080043" y="-4766"/>
                              <a:pt x="5302502" y="41535"/>
                              <a:pt x="5468915" y="0"/>
                            </a:cubicBezTo>
                            <a:cubicBezTo>
                              <a:pt x="5635328" y="-41535"/>
                              <a:pt x="6015092" y="52767"/>
                              <a:pt x="6167075" y="0"/>
                            </a:cubicBezTo>
                            <a:cubicBezTo>
                              <a:pt x="6319058" y="-52767"/>
                              <a:pt x="6339063" y="10749"/>
                              <a:pt x="6399795" y="0"/>
                            </a:cubicBezTo>
                            <a:cubicBezTo>
                              <a:pt x="6460527" y="-10749"/>
                              <a:pt x="6835579" y="32770"/>
                              <a:pt x="7097954" y="0"/>
                            </a:cubicBezTo>
                            <a:cubicBezTo>
                              <a:pt x="7360329" y="-32770"/>
                              <a:pt x="7320972" y="27664"/>
                              <a:pt x="7447034" y="0"/>
                            </a:cubicBezTo>
                            <a:cubicBezTo>
                              <a:pt x="7573096" y="-27664"/>
                              <a:pt x="7609306" y="2806"/>
                              <a:pt x="7679753" y="0"/>
                            </a:cubicBezTo>
                            <a:cubicBezTo>
                              <a:pt x="7750200" y="-2806"/>
                              <a:pt x="8143850" y="29841"/>
                              <a:pt x="8261553" y="0"/>
                            </a:cubicBezTo>
                            <a:cubicBezTo>
                              <a:pt x="8379256" y="-29841"/>
                              <a:pt x="8504604" y="46734"/>
                              <a:pt x="8726993" y="0"/>
                            </a:cubicBezTo>
                            <a:cubicBezTo>
                              <a:pt x="8949382" y="-46734"/>
                              <a:pt x="9084111" y="30171"/>
                              <a:pt x="9425152" y="0"/>
                            </a:cubicBezTo>
                            <a:cubicBezTo>
                              <a:pt x="9766193" y="-30171"/>
                              <a:pt x="9578512" y="19175"/>
                              <a:pt x="9657872" y="0"/>
                            </a:cubicBezTo>
                            <a:cubicBezTo>
                              <a:pt x="9737232" y="-19175"/>
                              <a:pt x="10115170" y="22384"/>
                              <a:pt x="10356031" y="0"/>
                            </a:cubicBezTo>
                            <a:cubicBezTo>
                              <a:pt x="10596892" y="-22384"/>
                              <a:pt x="10641456" y="7944"/>
                              <a:pt x="10821471" y="0"/>
                            </a:cubicBezTo>
                            <a:cubicBezTo>
                              <a:pt x="11001486" y="-7944"/>
                              <a:pt x="11391445" y="40846"/>
                              <a:pt x="11635990" y="0"/>
                            </a:cubicBezTo>
                            <a:cubicBezTo>
                              <a:pt x="11699296" y="127545"/>
                              <a:pt x="11577447" y="421331"/>
                              <a:pt x="11635990" y="588552"/>
                            </a:cubicBezTo>
                            <a:cubicBezTo>
                              <a:pt x="11694533" y="755773"/>
                              <a:pt x="11579678" y="947402"/>
                              <a:pt x="11635990" y="1177104"/>
                            </a:cubicBezTo>
                            <a:cubicBezTo>
                              <a:pt x="11320578" y="1265441"/>
                              <a:pt x="11048523" y="1119804"/>
                              <a:pt x="10821471" y="1177104"/>
                            </a:cubicBezTo>
                            <a:cubicBezTo>
                              <a:pt x="10594419" y="1234404"/>
                              <a:pt x="10529831" y="1113727"/>
                              <a:pt x="10239671" y="1177104"/>
                            </a:cubicBezTo>
                            <a:cubicBezTo>
                              <a:pt x="9949511" y="1240481"/>
                              <a:pt x="9969778" y="1162105"/>
                              <a:pt x="9890592" y="1177104"/>
                            </a:cubicBezTo>
                            <a:cubicBezTo>
                              <a:pt x="9811406" y="1192103"/>
                              <a:pt x="9705545" y="1162171"/>
                              <a:pt x="9657872" y="1177104"/>
                            </a:cubicBezTo>
                            <a:cubicBezTo>
                              <a:pt x="9610199" y="1192037"/>
                              <a:pt x="9411300" y="1153296"/>
                              <a:pt x="9308792" y="1177104"/>
                            </a:cubicBezTo>
                            <a:cubicBezTo>
                              <a:pt x="9206284" y="1200912"/>
                              <a:pt x="8875409" y="1112497"/>
                              <a:pt x="8494273" y="1177104"/>
                            </a:cubicBezTo>
                            <a:cubicBezTo>
                              <a:pt x="8113137" y="1241711"/>
                              <a:pt x="8356251" y="1172225"/>
                              <a:pt x="8261553" y="1177104"/>
                            </a:cubicBezTo>
                            <a:cubicBezTo>
                              <a:pt x="8166855" y="1181983"/>
                              <a:pt x="7860059" y="1159051"/>
                              <a:pt x="7679753" y="1177104"/>
                            </a:cubicBezTo>
                            <a:cubicBezTo>
                              <a:pt x="7499447" y="1195157"/>
                              <a:pt x="7212340" y="1138320"/>
                              <a:pt x="6865234" y="1177104"/>
                            </a:cubicBezTo>
                            <a:cubicBezTo>
                              <a:pt x="6518128" y="1215888"/>
                              <a:pt x="6341091" y="1151991"/>
                              <a:pt x="6050715" y="1177104"/>
                            </a:cubicBezTo>
                            <a:cubicBezTo>
                              <a:pt x="5760339" y="1202217"/>
                              <a:pt x="5900550" y="1153379"/>
                              <a:pt x="5817995" y="1177104"/>
                            </a:cubicBezTo>
                            <a:cubicBezTo>
                              <a:pt x="5735440" y="1200829"/>
                              <a:pt x="5396273" y="1110659"/>
                              <a:pt x="5236195" y="1177104"/>
                            </a:cubicBezTo>
                            <a:cubicBezTo>
                              <a:pt x="5076117" y="1243549"/>
                              <a:pt x="4990792" y="1176932"/>
                              <a:pt x="4887116" y="1177104"/>
                            </a:cubicBezTo>
                            <a:cubicBezTo>
                              <a:pt x="4783440" y="1177276"/>
                              <a:pt x="4706248" y="1170285"/>
                              <a:pt x="4538036" y="1177104"/>
                            </a:cubicBezTo>
                            <a:cubicBezTo>
                              <a:pt x="4369824" y="1183923"/>
                              <a:pt x="4170084" y="1153502"/>
                              <a:pt x="4072596" y="1177104"/>
                            </a:cubicBezTo>
                            <a:cubicBezTo>
                              <a:pt x="3975108" y="1200706"/>
                              <a:pt x="3641361" y="1124390"/>
                              <a:pt x="3374437" y="1177104"/>
                            </a:cubicBezTo>
                            <a:cubicBezTo>
                              <a:pt x="3107513" y="1229818"/>
                              <a:pt x="3093730" y="1121850"/>
                              <a:pt x="2908997" y="1177104"/>
                            </a:cubicBezTo>
                            <a:cubicBezTo>
                              <a:pt x="2724264" y="1232358"/>
                              <a:pt x="2313890" y="1107127"/>
                              <a:pt x="2094478" y="1177104"/>
                            </a:cubicBezTo>
                            <a:cubicBezTo>
                              <a:pt x="1875066" y="1247081"/>
                              <a:pt x="1613894" y="1095403"/>
                              <a:pt x="1279959" y="1177104"/>
                            </a:cubicBezTo>
                            <a:cubicBezTo>
                              <a:pt x="946024" y="1258805"/>
                              <a:pt x="583713" y="1112343"/>
                              <a:pt x="0" y="1177104"/>
                            </a:cubicBezTo>
                            <a:cubicBezTo>
                              <a:pt x="-60268" y="951458"/>
                              <a:pt x="62112" y="855751"/>
                              <a:pt x="0" y="576781"/>
                            </a:cubicBezTo>
                            <a:cubicBezTo>
                              <a:pt x="-62112" y="297811"/>
                              <a:pt x="11249" y="244669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58973" y="-20523"/>
                              <a:pt x="168370" y="15986"/>
                              <a:pt x="232720" y="0"/>
                            </a:cubicBezTo>
                            <a:cubicBezTo>
                              <a:pt x="297070" y="-15986"/>
                              <a:pt x="737881" y="74656"/>
                              <a:pt x="1047239" y="0"/>
                            </a:cubicBezTo>
                            <a:cubicBezTo>
                              <a:pt x="1356597" y="-74656"/>
                              <a:pt x="1238573" y="17062"/>
                              <a:pt x="1396319" y="0"/>
                            </a:cubicBezTo>
                            <a:cubicBezTo>
                              <a:pt x="1554065" y="-17062"/>
                              <a:pt x="1854556" y="54192"/>
                              <a:pt x="1978118" y="0"/>
                            </a:cubicBezTo>
                            <a:cubicBezTo>
                              <a:pt x="2101680" y="-54192"/>
                              <a:pt x="2185193" y="483"/>
                              <a:pt x="2327198" y="0"/>
                            </a:cubicBezTo>
                            <a:cubicBezTo>
                              <a:pt x="2469203" y="-483"/>
                              <a:pt x="2546306" y="34390"/>
                              <a:pt x="2676278" y="0"/>
                            </a:cubicBezTo>
                            <a:cubicBezTo>
                              <a:pt x="2806250" y="-34390"/>
                              <a:pt x="2937267" y="32002"/>
                              <a:pt x="3025357" y="0"/>
                            </a:cubicBezTo>
                            <a:cubicBezTo>
                              <a:pt x="3113447" y="-32002"/>
                              <a:pt x="3510845" y="11874"/>
                              <a:pt x="3839877" y="0"/>
                            </a:cubicBezTo>
                            <a:cubicBezTo>
                              <a:pt x="4168909" y="-11874"/>
                              <a:pt x="4184149" y="36814"/>
                              <a:pt x="4421676" y="0"/>
                            </a:cubicBezTo>
                            <a:cubicBezTo>
                              <a:pt x="4659203" y="-36814"/>
                              <a:pt x="4595480" y="24979"/>
                              <a:pt x="4654396" y="0"/>
                            </a:cubicBezTo>
                            <a:cubicBezTo>
                              <a:pt x="4713312" y="-24979"/>
                              <a:pt x="4980856" y="22453"/>
                              <a:pt x="5236196" y="0"/>
                            </a:cubicBezTo>
                            <a:cubicBezTo>
                              <a:pt x="5491536" y="-22453"/>
                              <a:pt x="5358036" y="21081"/>
                              <a:pt x="5468915" y="0"/>
                            </a:cubicBezTo>
                            <a:cubicBezTo>
                              <a:pt x="5579794" y="-21081"/>
                              <a:pt x="5826027" y="44453"/>
                              <a:pt x="5934355" y="0"/>
                            </a:cubicBezTo>
                            <a:cubicBezTo>
                              <a:pt x="6042683" y="-44453"/>
                              <a:pt x="6442479" y="14282"/>
                              <a:pt x="6632514" y="0"/>
                            </a:cubicBezTo>
                            <a:cubicBezTo>
                              <a:pt x="6822549" y="-14282"/>
                              <a:pt x="6836001" y="33126"/>
                              <a:pt x="6981594" y="0"/>
                            </a:cubicBezTo>
                            <a:cubicBezTo>
                              <a:pt x="7127187" y="-33126"/>
                              <a:pt x="7249531" y="27667"/>
                              <a:pt x="7330674" y="0"/>
                            </a:cubicBezTo>
                            <a:cubicBezTo>
                              <a:pt x="7411817" y="-27667"/>
                              <a:pt x="7702181" y="18186"/>
                              <a:pt x="7796113" y="0"/>
                            </a:cubicBezTo>
                            <a:cubicBezTo>
                              <a:pt x="7890045" y="-18186"/>
                              <a:pt x="8392226" y="45174"/>
                              <a:pt x="8610633" y="0"/>
                            </a:cubicBezTo>
                            <a:cubicBezTo>
                              <a:pt x="8829040" y="-45174"/>
                              <a:pt x="9161767" y="37909"/>
                              <a:pt x="9308792" y="0"/>
                            </a:cubicBezTo>
                            <a:cubicBezTo>
                              <a:pt x="9455817" y="-37909"/>
                              <a:pt x="9728902" y="3958"/>
                              <a:pt x="9890592" y="0"/>
                            </a:cubicBezTo>
                            <a:cubicBezTo>
                              <a:pt x="10052282" y="-3958"/>
                              <a:pt x="10025776" y="20268"/>
                              <a:pt x="10123311" y="0"/>
                            </a:cubicBezTo>
                            <a:cubicBezTo>
                              <a:pt x="10220846" y="-20268"/>
                              <a:pt x="10416287" y="30997"/>
                              <a:pt x="10588751" y="0"/>
                            </a:cubicBezTo>
                            <a:cubicBezTo>
                              <a:pt x="10761215" y="-30997"/>
                              <a:pt x="10921190" y="30169"/>
                              <a:pt x="11054191" y="0"/>
                            </a:cubicBezTo>
                            <a:cubicBezTo>
                              <a:pt x="11187192" y="-30169"/>
                              <a:pt x="11477787" y="25657"/>
                              <a:pt x="11635990" y="0"/>
                            </a:cubicBezTo>
                            <a:cubicBezTo>
                              <a:pt x="11694596" y="135997"/>
                              <a:pt x="11603224" y="283003"/>
                              <a:pt x="11635990" y="565010"/>
                            </a:cubicBezTo>
                            <a:cubicBezTo>
                              <a:pt x="11668756" y="847017"/>
                              <a:pt x="11615569" y="1032846"/>
                              <a:pt x="11635990" y="1177104"/>
                            </a:cubicBezTo>
                            <a:cubicBezTo>
                              <a:pt x="11567318" y="1200482"/>
                              <a:pt x="11504401" y="1152457"/>
                              <a:pt x="11403270" y="1177104"/>
                            </a:cubicBezTo>
                            <a:cubicBezTo>
                              <a:pt x="11302139" y="1201751"/>
                              <a:pt x="10903058" y="1131798"/>
                              <a:pt x="10588751" y="1177104"/>
                            </a:cubicBezTo>
                            <a:cubicBezTo>
                              <a:pt x="10274444" y="1222410"/>
                              <a:pt x="10338253" y="1143713"/>
                              <a:pt x="10123311" y="1177104"/>
                            </a:cubicBezTo>
                            <a:cubicBezTo>
                              <a:pt x="9908369" y="1210495"/>
                              <a:pt x="9834648" y="1123304"/>
                              <a:pt x="9657872" y="1177104"/>
                            </a:cubicBezTo>
                            <a:cubicBezTo>
                              <a:pt x="9481096" y="1230904"/>
                              <a:pt x="9501243" y="1167780"/>
                              <a:pt x="9425152" y="1177104"/>
                            </a:cubicBezTo>
                            <a:cubicBezTo>
                              <a:pt x="9349061" y="1186428"/>
                              <a:pt x="9216012" y="1148534"/>
                              <a:pt x="9076072" y="1177104"/>
                            </a:cubicBezTo>
                            <a:cubicBezTo>
                              <a:pt x="8936132" y="1205674"/>
                              <a:pt x="8662181" y="1152721"/>
                              <a:pt x="8377913" y="1177104"/>
                            </a:cubicBezTo>
                            <a:cubicBezTo>
                              <a:pt x="8093645" y="1201487"/>
                              <a:pt x="7988142" y="1155978"/>
                              <a:pt x="7796113" y="1177104"/>
                            </a:cubicBezTo>
                            <a:cubicBezTo>
                              <a:pt x="7604084" y="1198230"/>
                              <a:pt x="7263868" y="1145383"/>
                              <a:pt x="6981594" y="1177104"/>
                            </a:cubicBezTo>
                            <a:cubicBezTo>
                              <a:pt x="6699320" y="1208825"/>
                              <a:pt x="6521331" y="1149802"/>
                              <a:pt x="6167075" y="1177104"/>
                            </a:cubicBezTo>
                            <a:cubicBezTo>
                              <a:pt x="5812819" y="1204406"/>
                              <a:pt x="5745494" y="1136427"/>
                              <a:pt x="5585275" y="1177104"/>
                            </a:cubicBezTo>
                            <a:cubicBezTo>
                              <a:pt x="5425056" y="1217781"/>
                              <a:pt x="5368979" y="1162357"/>
                              <a:pt x="5236195" y="1177104"/>
                            </a:cubicBezTo>
                            <a:cubicBezTo>
                              <a:pt x="5103411" y="1191851"/>
                              <a:pt x="4824011" y="1140231"/>
                              <a:pt x="4421676" y="1177104"/>
                            </a:cubicBezTo>
                            <a:cubicBezTo>
                              <a:pt x="4019341" y="1213977"/>
                              <a:pt x="3806745" y="1124474"/>
                              <a:pt x="3607157" y="1177104"/>
                            </a:cubicBezTo>
                            <a:cubicBezTo>
                              <a:pt x="3407569" y="1229734"/>
                              <a:pt x="3040342" y="1088100"/>
                              <a:pt x="2792638" y="1177104"/>
                            </a:cubicBezTo>
                            <a:cubicBezTo>
                              <a:pt x="2544934" y="1266108"/>
                              <a:pt x="2565886" y="1153925"/>
                              <a:pt x="2443558" y="1177104"/>
                            </a:cubicBezTo>
                            <a:cubicBezTo>
                              <a:pt x="2321230" y="1200283"/>
                              <a:pt x="2194222" y="1175876"/>
                              <a:pt x="1978118" y="1177104"/>
                            </a:cubicBezTo>
                            <a:cubicBezTo>
                              <a:pt x="1762014" y="1178332"/>
                              <a:pt x="1567868" y="1103906"/>
                              <a:pt x="1163599" y="1177104"/>
                            </a:cubicBezTo>
                            <a:cubicBezTo>
                              <a:pt x="759330" y="1250302"/>
                              <a:pt x="840251" y="1159119"/>
                              <a:pt x="581799" y="1177104"/>
                            </a:cubicBezTo>
                            <a:cubicBezTo>
                              <a:pt x="323347" y="1195089"/>
                              <a:pt x="173337" y="1126545"/>
                              <a:pt x="0" y="1177104"/>
                            </a:cubicBezTo>
                            <a:cubicBezTo>
                              <a:pt x="-33903" y="910349"/>
                              <a:pt x="24335" y="795735"/>
                              <a:pt x="0" y="623865"/>
                            </a:cubicBezTo>
                            <a:cubicBezTo>
                              <a:pt x="-24335" y="451995"/>
                              <a:pt x="65087" y="27963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7016C6D-6583-AD7A-047D-02A4F7E0EADB}"/>
                  </a:ext>
                </a:extLst>
              </p:cNvPr>
              <p:cNvSpPr/>
              <p:nvPr/>
            </p:nvSpPr>
            <p:spPr>
              <a:xfrm>
                <a:off x="278005" y="4882625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465440 w 11635990"/>
                  <a:gd name="csY1" fmla="*/ 0 h 1177104"/>
                  <a:gd name="csX2" fmla="*/ 698159 w 11635990"/>
                  <a:gd name="csY2" fmla="*/ 0 h 1177104"/>
                  <a:gd name="csX3" fmla="*/ 1163599 w 11635990"/>
                  <a:gd name="csY3" fmla="*/ 0 h 1177104"/>
                  <a:gd name="csX4" fmla="*/ 1861758 w 11635990"/>
                  <a:gd name="csY4" fmla="*/ 0 h 1177104"/>
                  <a:gd name="csX5" fmla="*/ 2327198 w 11635990"/>
                  <a:gd name="csY5" fmla="*/ 0 h 1177104"/>
                  <a:gd name="csX6" fmla="*/ 2559918 w 11635990"/>
                  <a:gd name="csY6" fmla="*/ 0 h 1177104"/>
                  <a:gd name="csX7" fmla="*/ 2908998 w 11635990"/>
                  <a:gd name="csY7" fmla="*/ 0 h 1177104"/>
                  <a:gd name="csX8" fmla="*/ 3374437 w 11635990"/>
                  <a:gd name="csY8" fmla="*/ 0 h 1177104"/>
                  <a:gd name="csX9" fmla="*/ 3956237 w 11635990"/>
                  <a:gd name="csY9" fmla="*/ 0 h 1177104"/>
                  <a:gd name="csX10" fmla="*/ 4538036 w 11635990"/>
                  <a:gd name="csY10" fmla="*/ 0 h 1177104"/>
                  <a:gd name="csX11" fmla="*/ 4770756 w 11635990"/>
                  <a:gd name="csY11" fmla="*/ 0 h 1177104"/>
                  <a:gd name="csX12" fmla="*/ 5003476 w 11635990"/>
                  <a:gd name="csY12" fmla="*/ 0 h 1177104"/>
                  <a:gd name="csX13" fmla="*/ 5468915 w 11635990"/>
                  <a:gd name="csY13" fmla="*/ 0 h 1177104"/>
                  <a:gd name="csX14" fmla="*/ 5817995 w 11635990"/>
                  <a:gd name="csY14" fmla="*/ 0 h 1177104"/>
                  <a:gd name="csX15" fmla="*/ 6632514 w 11635990"/>
                  <a:gd name="csY15" fmla="*/ 0 h 1177104"/>
                  <a:gd name="csX16" fmla="*/ 7214314 w 11635990"/>
                  <a:gd name="csY16" fmla="*/ 0 h 1177104"/>
                  <a:gd name="csX17" fmla="*/ 7447034 w 11635990"/>
                  <a:gd name="csY17" fmla="*/ 0 h 1177104"/>
                  <a:gd name="csX18" fmla="*/ 8028833 w 11635990"/>
                  <a:gd name="csY18" fmla="*/ 0 h 1177104"/>
                  <a:gd name="csX19" fmla="*/ 8494273 w 11635990"/>
                  <a:gd name="csY19" fmla="*/ 0 h 1177104"/>
                  <a:gd name="csX20" fmla="*/ 9192432 w 11635990"/>
                  <a:gd name="csY20" fmla="*/ 0 h 1177104"/>
                  <a:gd name="csX21" fmla="*/ 9425152 w 11635990"/>
                  <a:gd name="csY21" fmla="*/ 0 h 1177104"/>
                  <a:gd name="csX22" fmla="*/ 9774232 w 11635990"/>
                  <a:gd name="csY22" fmla="*/ 0 h 1177104"/>
                  <a:gd name="csX23" fmla="*/ 10239671 w 11635990"/>
                  <a:gd name="csY23" fmla="*/ 0 h 1177104"/>
                  <a:gd name="csX24" fmla="*/ 10937831 w 11635990"/>
                  <a:gd name="csY24" fmla="*/ 0 h 1177104"/>
                  <a:gd name="csX25" fmla="*/ 11635990 w 11635990"/>
                  <a:gd name="csY25" fmla="*/ 0 h 1177104"/>
                  <a:gd name="csX26" fmla="*/ 11635990 w 11635990"/>
                  <a:gd name="csY26" fmla="*/ 553239 h 1177104"/>
                  <a:gd name="csX27" fmla="*/ 11635990 w 11635990"/>
                  <a:gd name="csY27" fmla="*/ 1177104 h 1177104"/>
                  <a:gd name="csX28" fmla="*/ 11054191 w 11635990"/>
                  <a:gd name="csY28" fmla="*/ 1177104 h 1177104"/>
                  <a:gd name="csX29" fmla="*/ 10705111 w 11635990"/>
                  <a:gd name="csY29" fmla="*/ 1177104 h 1177104"/>
                  <a:gd name="csX30" fmla="*/ 10123311 w 11635990"/>
                  <a:gd name="csY30" fmla="*/ 1177104 h 1177104"/>
                  <a:gd name="csX31" fmla="*/ 9657872 w 11635990"/>
                  <a:gd name="csY31" fmla="*/ 1177104 h 1177104"/>
                  <a:gd name="csX32" fmla="*/ 9425152 w 11635990"/>
                  <a:gd name="csY32" fmla="*/ 1177104 h 1177104"/>
                  <a:gd name="csX33" fmla="*/ 9076072 w 11635990"/>
                  <a:gd name="csY33" fmla="*/ 1177104 h 1177104"/>
                  <a:gd name="csX34" fmla="*/ 8610633 w 11635990"/>
                  <a:gd name="csY34" fmla="*/ 1177104 h 1177104"/>
                  <a:gd name="csX35" fmla="*/ 8028833 w 11635990"/>
                  <a:gd name="csY35" fmla="*/ 1177104 h 1177104"/>
                  <a:gd name="csX36" fmla="*/ 7563394 w 11635990"/>
                  <a:gd name="csY36" fmla="*/ 1177104 h 1177104"/>
                  <a:gd name="csX37" fmla="*/ 6981594 w 11635990"/>
                  <a:gd name="csY37" fmla="*/ 1177104 h 1177104"/>
                  <a:gd name="csX38" fmla="*/ 6399795 w 11635990"/>
                  <a:gd name="csY38" fmla="*/ 1177104 h 1177104"/>
                  <a:gd name="csX39" fmla="*/ 6167075 w 11635990"/>
                  <a:gd name="csY39" fmla="*/ 1177104 h 1177104"/>
                  <a:gd name="csX40" fmla="*/ 5934355 w 11635990"/>
                  <a:gd name="csY40" fmla="*/ 1177104 h 1177104"/>
                  <a:gd name="csX41" fmla="*/ 5352555 w 11635990"/>
                  <a:gd name="csY41" fmla="*/ 1177104 h 1177104"/>
                  <a:gd name="csX42" fmla="*/ 5119836 w 11635990"/>
                  <a:gd name="csY42" fmla="*/ 1177104 h 1177104"/>
                  <a:gd name="csX43" fmla="*/ 4538036 w 11635990"/>
                  <a:gd name="csY43" fmla="*/ 1177104 h 1177104"/>
                  <a:gd name="csX44" fmla="*/ 3723517 w 11635990"/>
                  <a:gd name="csY44" fmla="*/ 1177104 h 1177104"/>
                  <a:gd name="csX45" fmla="*/ 3025357 w 11635990"/>
                  <a:gd name="csY45" fmla="*/ 1177104 h 1177104"/>
                  <a:gd name="csX46" fmla="*/ 2210838 w 11635990"/>
                  <a:gd name="csY46" fmla="*/ 1177104 h 1177104"/>
                  <a:gd name="csX47" fmla="*/ 1978118 w 11635990"/>
                  <a:gd name="csY47" fmla="*/ 1177104 h 1177104"/>
                  <a:gd name="csX48" fmla="*/ 1512679 w 11635990"/>
                  <a:gd name="csY48" fmla="*/ 1177104 h 1177104"/>
                  <a:gd name="csX49" fmla="*/ 1163599 w 11635990"/>
                  <a:gd name="csY49" fmla="*/ 1177104 h 1177104"/>
                  <a:gd name="csX50" fmla="*/ 698159 w 11635990"/>
                  <a:gd name="csY50" fmla="*/ 1177104 h 1177104"/>
                  <a:gd name="csX51" fmla="*/ 0 w 11635990"/>
                  <a:gd name="csY51" fmla="*/ 1177104 h 1177104"/>
                  <a:gd name="csX52" fmla="*/ 0 w 11635990"/>
                  <a:gd name="csY52" fmla="*/ 588552 h 1177104"/>
                  <a:gd name="csX53" fmla="*/ 0 w 11635990"/>
                  <a:gd name="csY53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207137" y="-32023"/>
                      <a:pt x="245468" y="45876"/>
                      <a:pt x="465440" y="0"/>
                    </a:cubicBezTo>
                    <a:cubicBezTo>
                      <a:pt x="685412" y="-45876"/>
                      <a:pt x="594863" y="21817"/>
                      <a:pt x="698159" y="0"/>
                    </a:cubicBezTo>
                    <a:cubicBezTo>
                      <a:pt x="801455" y="-21817"/>
                      <a:pt x="1012015" y="25233"/>
                      <a:pt x="1163599" y="0"/>
                    </a:cubicBezTo>
                    <a:cubicBezTo>
                      <a:pt x="1315183" y="-25233"/>
                      <a:pt x="1636123" y="14859"/>
                      <a:pt x="1861758" y="0"/>
                    </a:cubicBezTo>
                    <a:cubicBezTo>
                      <a:pt x="2087393" y="-14859"/>
                      <a:pt x="2106479" y="35668"/>
                      <a:pt x="2327198" y="0"/>
                    </a:cubicBezTo>
                    <a:cubicBezTo>
                      <a:pt x="2547917" y="-35668"/>
                      <a:pt x="2478444" y="12295"/>
                      <a:pt x="2559918" y="0"/>
                    </a:cubicBezTo>
                    <a:cubicBezTo>
                      <a:pt x="2641392" y="-12295"/>
                      <a:pt x="2782867" y="38025"/>
                      <a:pt x="2908998" y="0"/>
                    </a:cubicBezTo>
                    <a:cubicBezTo>
                      <a:pt x="3035129" y="-38025"/>
                      <a:pt x="3222439" y="25176"/>
                      <a:pt x="3374437" y="0"/>
                    </a:cubicBezTo>
                    <a:cubicBezTo>
                      <a:pt x="3526435" y="-25176"/>
                      <a:pt x="3752942" y="65548"/>
                      <a:pt x="3956237" y="0"/>
                    </a:cubicBezTo>
                    <a:cubicBezTo>
                      <a:pt x="4159532" y="-65548"/>
                      <a:pt x="4281399" y="53023"/>
                      <a:pt x="4538036" y="0"/>
                    </a:cubicBezTo>
                    <a:cubicBezTo>
                      <a:pt x="4794673" y="-53023"/>
                      <a:pt x="4683741" y="15247"/>
                      <a:pt x="4770756" y="0"/>
                    </a:cubicBezTo>
                    <a:cubicBezTo>
                      <a:pt x="4857771" y="-15247"/>
                      <a:pt x="4929630" y="7640"/>
                      <a:pt x="5003476" y="0"/>
                    </a:cubicBezTo>
                    <a:cubicBezTo>
                      <a:pt x="5077322" y="-7640"/>
                      <a:pt x="5249292" y="8396"/>
                      <a:pt x="5468915" y="0"/>
                    </a:cubicBezTo>
                    <a:cubicBezTo>
                      <a:pt x="5688538" y="-8396"/>
                      <a:pt x="5694015" y="8419"/>
                      <a:pt x="5817995" y="0"/>
                    </a:cubicBezTo>
                    <a:cubicBezTo>
                      <a:pt x="5941975" y="-8419"/>
                      <a:pt x="6250977" y="35977"/>
                      <a:pt x="6632514" y="0"/>
                    </a:cubicBezTo>
                    <a:cubicBezTo>
                      <a:pt x="7014051" y="-35977"/>
                      <a:pt x="7008234" y="48763"/>
                      <a:pt x="7214314" y="0"/>
                    </a:cubicBezTo>
                    <a:cubicBezTo>
                      <a:pt x="7420394" y="-48763"/>
                      <a:pt x="7364016" y="11442"/>
                      <a:pt x="7447034" y="0"/>
                    </a:cubicBezTo>
                    <a:cubicBezTo>
                      <a:pt x="7530052" y="-11442"/>
                      <a:pt x="7837793" y="17578"/>
                      <a:pt x="8028833" y="0"/>
                    </a:cubicBezTo>
                    <a:cubicBezTo>
                      <a:pt x="8219873" y="-17578"/>
                      <a:pt x="8400354" y="1346"/>
                      <a:pt x="8494273" y="0"/>
                    </a:cubicBezTo>
                    <a:cubicBezTo>
                      <a:pt x="8588192" y="-1346"/>
                      <a:pt x="8896294" y="64651"/>
                      <a:pt x="9192432" y="0"/>
                    </a:cubicBezTo>
                    <a:cubicBezTo>
                      <a:pt x="9488570" y="-64651"/>
                      <a:pt x="9321617" y="23712"/>
                      <a:pt x="9425152" y="0"/>
                    </a:cubicBezTo>
                    <a:cubicBezTo>
                      <a:pt x="9528687" y="-23712"/>
                      <a:pt x="9631959" y="9871"/>
                      <a:pt x="9774232" y="0"/>
                    </a:cubicBezTo>
                    <a:cubicBezTo>
                      <a:pt x="9916505" y="-9871"/>
                      <a:pt x="10067336" y="10355"/>
                      <a:pt x="10239671" y="0"/>
                    </a:cubicBezTo>
                    <a:cubicBezTo>
                      <a:pt x="10412006" y="-10355"/>
                      <a:pt x="10662968" y="39640"/>
                      <a:pt x="10937831" y="0"/>
                    </a:cubicBezTo>
                    <a:cubicBezTo>
                      <a:pt x="11212694" y="-39640"/>
                      <a:pt x="11387520" y="53901"/>
                      <a:pt x="11635990" y="0"/>
                    </a:cubicBezTo>
                    <a:cubicBezTo>
                      <a:pt x="11682020" y="260984"/>
                      <a:pt x="11629006" y="314230"/>
                      <a:pt x="11635990" y="553239"/>
                    </a:cubicBezTo>
                    <a:cubicBezTo>
                      <a:pt x="11642974" y="792248"/>
                      <a:pt x="11614149" y="976919"/>
                      <a:pt x="11635990" y="1177104"/>
                    </a:cubicBezTo>
                    <a:cubicBezTo>
                      <a:pt x="11476886" y="1236095"/>
                      <a:pt x="11284898" y="1134241"/>
                      <a:pt x="11054191" y="1177104"/>
                    </a:cubicBezTo>
                    <a:cubicBezTo>
                      <a:pt x="10823484" y="1219967"/>
                      <a:pt x="10860889" y="1172918"/>
                      <a:pt x="10705111" y="1177104"/>
                    </a:cubicBezTo>
                    <a:cubicBezTo>
                      <a:pt x="10549333" y="1181290"/>
                      <a:pt x="10382096" y="1125219"/>
                      <a:pt x="10123311" y="1177104"/>
                    </a:cubicBezTo>
                    <a:cubicBezTo>
                      <a:pt x="9864526" y="1228989"/>
                      <a:pt x="9753034" y="1146586"/>
                      <a:pt x="9657872" y="1177104"/>
                    </a:cubicBezTo>
                    <a:cubicBezTo>
                      <a:pt x="9562710" y="1207622"/>
                      <a:pt x="9506833" y="1166519"/>
                      <a:pt x="9425152" y="1177104"/>
                    </a:cubicBezTo>
                    <a:cubicBezTo>
                      <a:pt x="9343471" y="1187689"/>
                      <a:pt x="9149843" y="1169608"/>
                      <a:pt x="9076072" y="1177104"/>
                    </a:cubicBezTo>
                    <a:cubicBezTo>
                      <a:pt x="9002301" y="1184600"/>
                      <a:pt x="8742741" y="1155623"/>
                      <a:pt x="8610633" y="1177104"/>
                    </a:cubicBezTo>
                    <a:cubicBezTo>
                      <a:pt x="8478525" y="1198585"/>
                      <a:pt x="8219250" y="1112997"/>
                      <a:pt x="8028833" y="1177104"/>
                    </a:cubicBezTo>
                    <a:cubicBezTo>
                      <a:pt x="7838416" y="1241211"/>
                      <a:pt x="7710522" y="1172565"/>
                      <a:pt x="7563394" y="1177104"/>
                    </a:cubicBezTo>
                    <a:cubicBezTo>
                      <a:pt x="7416266" y="1181643"/>
                      <a:pt x="7111898" y="1156820"/>
                      <a:pt x="6981594" y="1177104"/>
                    </a:cubicBezTo>
                    <a:cubicBezTo>
                      <a:pt x="6851290" y="1197388"/>
                      <a:pt x="6551782" y="1112171"/>
                      <a:pt x="6399795" y="1177104"/>
                    </a:cubicBezTo>
                    <a:cubicBezTo>
                      <a:pt x="6247808" y="1242037"/>
                      <a:pt x="6223312" y="1163921"/>
                      <a:pt x="6167075" y="1177104"/>
                    </a:cubicBezTo>
                    <a:cubicBezTo>
                      <a:pt x="6110838" y="1190287"/>
                      <a:pt x="6041648" y="1166143"/>
                      <a:pt x="5934355" y="1177104"/>
                    </a:cubicBezTo>
                    <a:cubicBezTo>
                      <a:pt x="5827062" y="1188065"/>
                      <a:pt x="5536820" y="1168539"/>
                      <a:pt x="5352555" y="1177104"/>
                    </a:cubicBezTo>
                    <a:cubicBezTo>
                      <a:pt x="5168290" y="1185669"/>
                      <a:pt x="5217558" y="1156718"/>
                      <a:pt x="5119836" y="1177104"/>
                    </a:cubicBezTo>
                    <a:cubicBezTo>
                      <a:pt x="5022114" y="1197490"/>
                      <a:pt x="4701262" y="1117265"/>
                      <a:pt x="4538036" y="1177104"/>
                    </a:cubicBezTo>
                    <a:cubicBezTo>
                      <a:pt x="4374810" y="1236943"/>
                      <a:pt x="3984158" y="1173615"/>
                      <a:pt x="3723517" y="1177104"/>
                    </a:cubicBezTo>
                    <a:cubicBezTo>
                      <a:pt x="3462876" y="1180593"/>
                      <a:pt x="3189739" y="1137182"/>
                      <a:pt x="3025357" y="1177104"/>
                    </a:cubicBezTo>
                    <a:cubicBezTo>
                      <a:pt x="2860975" y="1217026"/>
                      <a:pt x="2506006" y="1157808"/>
                      <a:pt x="2210838" y="1177104"/>
                    </a:cubicBezTo>
                    <a:cubicBezTo>
                      <a:pt x="1915670" y="1196400"/>
                      <a:pt x="2031929" y="1175568"/>
                      <a:pt x="1978118" y="1177104"/>
                    </a:cubicBezTo>
                    <a:cubicBezTo>
                      <a:pt x="1924307" y="1178640"/>
                      <a:pt x="1676750" y="1160681"/>
                      <a:pt x="1512679" y="1177104"/>
                    </a:cubicBezTo>
                    <a:cubicBezTo>
                      <a:pt x="1348608" y="1193527"/>
                      <a:pt x="1305582" y="1149560"/>
                      <a:pt x="1163599" y="1177104"/>
                    </a:cubicBezTo>
                    <a:cubicBezTo>
                      <a:pt x="1021616" y="1204648"/>
                      <a:pt x="817571" y="1132092"/>
                      <a:pt x="698159" y="1177104"/>
                    </a:cubicBezTo>
                    <a:cubicBezTo>
                      <a:pt x="578747" y="1222116"/>
                      <a:pt x="293454" y="1170350"/>
                      <a:pt x="0" y="1177104"/>
                    </a:cubicBezTo>
                    <a:cubicBezTo>
                      <a:pt x="-24318" y="1043703"/>
                      <a:pt x="41386" y="766147"/>
                      <a:pt x="0" y="588552"/>
                    </a:cubicBezTo>
                    <a:cubicBezTo>
                      <a:pt x="-41386" y="410957"/>
                      <a:pt x="32997" y="196625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354176" y="-17792"/>
                      <a:pt x="554895" y="22858"/>
                      <a:pt x="814519" y="0"/>
                    </a:cubicBezTo>
                    <a:cubicBezTo>
                      <a:pt x="1074143" y="-22858"/>
                      <a:pt x="1382376" y="2943"/>
                      <a:pt x="1629039" y="0"/>
                    </a:cubicBezTo>
                    <a:cubicBezTo>
                      <a:pt x="1875702" y="-2943"/>
                      <a:pt x="1890224" y="3905"/>
                      <a:pt x="1978118" y="0"/>
                    </a:cubicBezTo>
                    <a:cubicBezTo>
                      <a:pt x="2066012" y="-3905"/>
                      <a:pt x="2181680" y="28699"/>
                      <a:pt x="2327198" y="0"/>
                    </a:cubicBezTo>
                    <a:cubicBezTo>
                      <a:pt x="2472716" y="-28699"/>
                      <a:pt x="2789774" y="75363"/>
                      <a:pt x="3025357" y="0"/>
                    </a:cubicBezTo>
                    <a:cubicBezTo>
                      <a:pt x="3260940" y="-75363"/>
                      <a:pt x="3248936" y="17511"/>
                      <a:pt x="3374437" y="0"/>
                    </a:cubicBezTo>
                    <a:cubicBezTo>
                      <a:pt x="3499938" y="-17511"/>
                      <a:pt x="3797995" y="61780"/>
                      <a:pt x="4072597" y="0"/>
                    </a:cubicBezTo>
                    <a:cubicBezTo>
                      <a:pt x="4347199" y="-61780"/>
                      <a:pt x="4300591" y="4559"/>
                      <a:pt x="4421676" y="0"/>
                    </a:cubicBezTo>
                    <a:cubicBezTo>
                      <a:pt x="4542761" y="-4559"/>
                      <a:pt x="4855615" y="18399"/>
                      <a:pt x="5236196" y="0"/>
                    </a:cubicBezTo>
                    <a:cubicBezTo>
                      <a:pt x="5616777" y="-18399"/>
                      <a:pt x="5474665" y="52855"/>
                      <a:pt x="5701635" y="0"/>
                    </a:cubicBezTo>
                    <a:cubicBezTo>
                      <a:pt x="5928605" y="-52855"/>
                      <a:pt x="5940429" y="12902"/>
                      <a:pt x="6050715" y="0"/>
                    </a:cubicBezTo>
                    <a:cubicBezTo>
                      <a:pt x="6161001" y="-12902"/>
                      <a:pt x="6378400" y="28509"/>
                      <a:pt x="6632514" y="0"/>
                    </a:cubicBezTo>
                    <a:cubicBezTo>
                      <a:pt x="6886628" y="-28509"/>
                      <a:pt x="6805179" y="3272"/>
                      <a:pt x="6865234" y="0"/>
                    </a:cubicBezTo>
                    <a:cubicBezTo>
                      <a:pt x="6925289" y="-3272"/>
                      <a:pt x="7337143" y="71442"/>
                      <a:pt x="7679753" y="0"/>
                    </a:cubicBezTo>
                    <a:cubicBezTo>
                      <a:pt x="8022363" y="-71442"/>
                      <a:pt x="8236612" y="54548"/>
                      <a:pt x="8377913" y="0"/>
                    </a:cubicBezTo>
                    <a:cubicBezTo>
                      <a:pt x="8519214" y="-54548"/>
                      <a:pt x="8875352" y="96044"/>
                      <a:pt x="9192432" y="0"/>
                    </a:cubicBezTo>
                    <a:cubicBezTo>
                      <a:pt x="9509512" y="-96044"/>
                      <a:pt x="9518384" y="38204"/>
                      <a:pt x="9657872" y="0"/>
                    </a:cubicBezTo>
                    <a:cubicBezTo>
                      <a:pt x="9797360" y="-38204"/>
                      <a:pt x="9919950" y="34878"/>
                      <a:pt x="10006951" y="0"/>
                    </a:cubicBezTo>
                    <a:cubicBezTo>
                      <a:pt x="10093952" y="-34878"/>
                      <a:pt x="10425171" y="14691"/>
                      <a:pt x="10588751" y="0"/>
                    </a:cubicBezTo>
                    <a:cubicBezTo>
                      <a:pt x="10752331" y="-14691"/>
                      <a:pt x="11389643" y="36560"/>
                      <a:pt x="11635990" y="0"/>
                    </a:cubicBezTo>
                    <a:cubicBezTo>
                      <a:pt x="11651135" y="188039"/>
                      <a:pt x="11577870" y="411295"/>
                      <a:pt x="11635990" y="600323"/>
                    </a:cubicBezTo>
                    <a:cubicBezTo>
                      <a:pt x="11694110" y="789351"/>
                      <a:pt x="11628106" y="956561"/>
                      <a:pt x="11635990" y="1177104"/>
                    </a:cubicBezTo>
                    <a:cubicBezTo>
                      <a:pt x="11294928" y="1262279"/>
                      <a:pt x="11005940" y="1113398"/>
                      <a:pt x="10821471" y="1177104"/>
                    </a:cubicBezTo>
                    <a:cubicBezTo>
                      <a:pt x="10637002" y="1240810"/>
                      <a:pt x="10682685" y="1163746"/>
                      <a:pt x="10588751" y="1177104"/>
                    </a:cubicBezTo>
                    <a:cubicBezTo>
                      <a:pt x="10494817" y="1190462"/>
                      <a:pt x="10084177" y="1169420"/>
                      <a:pt x="9774232" y="1177104"/>
                    </a:cubicBezTo>
                    <a:cubicBezTo>
                      <a:pt x="9464287" y="1184788"/>
                      <a:pt x="9649591" y="1162703"/>
                      <a:pt x="9541512" y="1177104"/>
                    </a:cubicBezTo>
                    <a:cubicBezTo>
                      <a:pt x="9433433" y="1191505"/>
                      <a:pt x="9270629" y="1159976"/>
                      <a:pt x="9076072" y="1177104"/>
                    </a:cubicBezTo>
                    <a:cubicBezTo>
                      <a:pt x="8881515" y="1194232"/>
                      <a:pt x="8917136" y="1175092"/>
                      <a:pt x="8843352" y="1177104"/>
                    </a:cubicBezTo>
                    <a:cubicBezTo>
                      <a:pt x="8769568" y="1179116"/>
                      <a:pt x="8579359" y="1138123"/>
                      <a:pt x="8494273" y="1177104"/>
                    </a:cubicBezTo>
                    <a:cubicBezTo>
                      <a:pt x="8409187" y="1216085"/>
                      <a:pt x="8237019" y="1176822"/>
                      <a:pt x="8028833" y="1177104"/>
                    </a:cubicBezTo>
                    <a:cubicBezTo>
                      <a:pt x="7820647" y="1177386"/>
                      <a:pt x="7851569" y="1159180"/>
                      <a:pt x="7796113" y="1177104"/>
                    </a:cubicBezTo>
                    <a:cubicBezTo>
                      <a:pt x="7740657" y="1195028"/>
                      <a:pt x="7356708" y="1142775"/>
                      <a:pt x="6981594" y="1177104"/>
                    </a:cubicBezTo>
                    <a:cubicBezTo>
                      <a:pt x="6606480" y="1211433"/>
                      <a:pt x="6662292" y="1157592"/>
                      <a:pt x="6516154" y="1177104"/>
                    </a:cubicBezTo>
                    <a:cubicBezTo>
                      <a:pt x="6370016" y="1196616"/>
                      <a:pt x="6237754" y="1127471"/>
                      <a:pt x="6050715" y="1177104"/>
                    </a:cubicBezTo>
                    <a:cubicBezTo>
                      <a:pt x="5863676" y="1226737"/>
                      <a:pt x="5642829" y="1104978"/>
                      <a:pt x="5236195" y="1177104"/>
                    </a:cubicBezTo>
                    <a:cubicBezTo>
                      <a:pt x="4829561" y="1249230"/>
                      <a:pt x="5075275" y="1154666"/>
                      <a:pt x="5003476" y="1177104"/>
                    </a:cubicBezTo>
                    <a:cubicBezTo>
                      <a:pt x="4931677" y="1199542"/>
                      <a:pt x="4748468" y="1137369"/>
                      <a:pt x="4654396" y="1177104"/>
                    </a:cubicBezTo>
                    <a:cubicBezTo>
                      <a:pt x="4560324" y="1216839"/>
                      <a:pt x="4097924" y="1120993"/>
                      <a:pt x="3956237" y="1177104"/>
                    </a:cubicBezTo>
                    <a:cubicBezTo>
                      <a:pt x="3814550" y="1233215"/>
                      <a:pt x="3543243" y="1104905"/>
                      <a:pt x="3258077" y="1177104"/>
                    </a:cubicBezTo>
                    <a:cubicBezTo>
                      <a:pt x="2972911" y="1249303"/>
                      <a:pt x="2687576" y="1110636"/>
                      <a:pt x="2443558" y="1177104"/>
                    </a:cubicBezTo>
                    <a:cubicBezTo>
                      <a:pt x="2199540" y="1243572"/>
                      <a:pt x="2005927" y="1134755"/>
                      <a:pt x="1745398" y="1177104"/>
                    </a:cubicBezTo>
                    <a:cubicBezTo>
                      <a:pt x="1484869" y="1219453"/>
                      <a:pt x="1483243" y="1173232"/>
                      <a:pt x="1396319" y="1177104"/>
                    </a:cubicBezTo>
                    <a:cubicBezTo>
                      <a:pt x="1309395" y="1180976"/>
                      <a:pt x="961042" y="1172150"/>
                      <a:pt x="581799" y="1177104"/>
                    </a:cubicBezTo>
                    <a:cubicBezTo>
                      <a:pt x="202556" y="1182058"/>
                      <a:pt x="209970" y="1154303"/>
                      <a:pt x="0" y="1177104"/>
                    </a:cubicBezTo>
                    <a:cubicBezTo>
                      <a:pt x="-61489" y="944036"/>
                      <a:pt x="53526" y="837647"/>
                      <a:pt x="0" y="612094"/>
                    </a:cubicBezTo>
                    <a:cubicBezTo>
                      <a:pt x="-53526" y="386541"/>
                      <a:pt x="63783" y="147956"/>
                      <a:pt x="0" y="0"/>
                    </a:cubicBezTo>
                    <a:close/>
                  </a:path>
                </a:pathLst>
              </a:custGeom>
              <a:ln>
                <a:extLst>
                  <a:ext uri="{C807C97D-BFC1-408E-A445-0C87EB9F89A2}">
                    <ask:lineSketchStyleProps xmlns:ask="http://schemas.microsoft.com/office/drawing/2018/sketchyshapes" sd="41560354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0" dirty="0">
                    <a:latin typeface="Congenial" panose="02000503040000020004" pitchFamily="2" charset="0"/>
                  </a:rPr>
                  <a:t>Permutation Mastermind is NP-hard, also in the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3200" dirty="0">
                    <a:latin typeface="Congenial" panose="02000503040000020004" pitchFamily="2" charset="0"/>
                  </a:rPr>
                  <a:t>-local variant. But 2-local admits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32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>
                    <a:latin typeface="Congenial" panose="02000503040000020004" pitchFamily="2" charset="0"/>
                  </a:rPr>
                  <a:t> randomized algo (!)</a:t>
                </a: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7016C6D-6583-AD7A-047D-02A4F7E0EA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5" y="4882625"/>
                <a:ext cx="11635990" cy="1177104"/>
              </a:xfrm>
              <a:prstGeom prst="rect">
                <a:avLst/>
              </a:prstGeom>
              <a:blipFill>
                <a:blip r:embed="rId4"/>
                <a:stretch>
                  <a:fillRect b="-9000"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4156035489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465440 w 11635990"/>
                          <a:gd name="csY1" fmla="*/ 0 h 1177104"/>
                          <a:gd name="csX2" fmla="*/ 698159 w 11635990"/>
                          <a:gd name="csY2" fmla="*/ 0 h 1177104"/>
                          <a:gd name="csX3" fmla="*/ 1163599 w 11635990"/>
                          <a:gd name="csY3" fmla="*/ 0 h 1177104"/>
                          <a:gd name="csX4" fmla="*/ 1861758 w 11635990"/>
                          <a:gd name="csY4" fmla="*/ 0 h 1177104"/>
                          <a:gd name="csX5" fmla="*/ 2327198 w 11635990"/>
                          <a:gd name="csY5" fmla="*/ 0 h 1177104"/>
                          <a:gd name="csX6" fmla="*/ 2559918 w 11635990"/>
                          <a:gd name="csY6" fmla="*/ 0 h 1177104"/>
                          <a:gd name="csX7" fmla="*/ 2908998 w 11635990"/>
                          <a:gd name="csY7" fmla="*/ 0 h 1177104"/>
                          <a:gd name="csX8" fmla="*/ 3374437 w 11635990"/>
                          <a:gd name="csY8" fmla="*/ 0 h 1177104"/>
                          <a:gd name="csX9" fmla="*/ 3956237 w 11635990"/>
                          <a:gd name="csY9" fmla="*/ 0 h 1177104"/>
                          <a:gd name="csX10" fmla="*/ 4538036 w 11635990"/>
                          <a:gd name="csY10" fmla="*/ 0 h 1177104"/>
                          <a:gd name="csX11" fmla="*/ 4770756 w 11635990"/>
                          <a:gd name="csY11" fmla="*/ 0 h 1177104"/>
                          <a:gd name="csX12" fmla="*/ 5003476 w 11635990"/>
                          <a:gd name="csY12" fmla="*/ 0 h 1177104"/>
                          <a:gd name="csX13" fmla="*/ 5468915 w 11635990"/>
                          <a:gd name="csY13" fmla="*/ 0 h 1177104"/>
                          <a:gd name="csX14" fmla="*/ 5817995 w 11635990"/>
                          <a:gd name="csY14" fmla="*/ 0 h 1177104"/>
                          <a:gd name="csX15" fmla="*/ 6632514 w 11635990"/>
                          <a:gd name="csY15" fmla="*/ 0 h 1177104"/>
                          <a:gd name="csX16" fmla="*/ 7214314 w 11635990"/>
                          <a:gd name="csY16" fmla="*/ 0 h 1177104"/>
                          <a:gd name="csX17" fmla="*/ 7447034 w 11635990"/>
                          <a:gd name="csY17" fmla="*/ 0 h 1177104"/>
                          <a:gd name="csX18" fmla="*/ 8028833 w 11635990"/>
                          <a:gd name="csY18" fmla="*/ 0 h 1177104"/>
                          <a:gd name="csX19" fmla="*/ 8494273 w 11635990"/>
                          <a:gd name="csY19" fmla="*/ 0 h 1177104"/>
                          <a:gd name="csX20" fmla="*/ 9192432 w 11635990"/>
                          <a:gd name="csY20" fmla="*/ 0 h 1177104"/>
                          <a:gd name="csX21" fmla="*/ 9425152 w 11635990"/>
                          <a:gd name="csY21" fmla="*/ 0 h 1177104"/>
                          <a:gd name="csX22" fmla="*/ 9774232 w 11635990"/>
                          <a:gd name="csY22" fmla="*/ 0 h 1177104"/>
                          <a:gd name="csX23" fmla="*/ 10239671 w 11635990"/>
                          <a:gd name="csY23" fmla="*/ 0 h 1177104"/>
                          <a:gd name="csX24" fmla="*/ 10937831 w 11635990"/>
                          <a:gd name="csY24" fmla="*/ 0 h 1177104"/>
                          <a:gd name="csX25" fmla="*/ 11635990 w 11635990"/>
                          <a:gd name="csY25" fmla="*/ 0 h 1177104"/>
                          <a:gd name="csX26" fmla="*/ 11635990 w 11635990"/>
                          <a:gd name="csY26" fmla="*/ 553239 h 1177104"/>
                          <a:gd name="csX27" fmla="*/ 11635990 w 11635990"/>
                          <a:gd name="csY27" fmla="*/ 1177104 h 1177104"/>
                          <a:gd name="csX28" fmla="*/ 11054191 w 11635990"/>
                          <a:gd name="csY28" fmla="*/ 1177104 h 1177104"/>
                          <a:gd name="csX29" fmla="*/ 10705111 w 11635990"/>
                          <a:gd name="csY29" fmla="*/ 1177104 h 1177104"/>
                          <a:gd name="csX30" fmla="*/ 10123311 w 11635990"/>
                          <a:gd name="csY30" fmla="*/ 1177104 h 1177104"/>
                          <a:gd name="csX31" fmla="*/ 9657872 w 11635990"/>
                          <a:gd name="csY31" fmla="*/ 1177104 h 1177104"/>
                          <a:gd name="csX32" fmla="*/ 9425152 w 11635990"/>
                          <a:gd name="csY32" fmla="*/ 1177104 h 1177104"/>
                          <a:gd name="csX33" fmla="*/ 9076072 w 11635990"/>
                          <a:gd name="csY33" fmla="*/ 1177104 h 1177104"/>
                          <a:gd name="csX34" fmla="*/ 8610633 w 11635990"/>
                          <a:gd name="csY34" fmla="*/ 1177104 h 1177104"/>
                          <a:gd name="csX35" fmla="*/ 8028833 w 11635990"/>
                          <a:gd name="csY35" fmla="*/ 1177104 h 1177104"/>
                          <a:gd name="csX36" fmla="*/ 7563394 w 11635990"/>
                          <a:gd name="csY36" fmla="*/ 1177104 h 1177104"/>
                          <a:gd name="csX37" fmla="*/ 6981594 w 11635990"/>
                          <a:gd name="csY37" fmla="*/ 1177104 h 1177104"/>
                          <a:gd name="csX38" fmla="*/ 6399795 w 11635990"/>
                          <a:gd name="csY38" fmla="*/ 1177104 h 1177104"/>
                          <a:gd name="csX39" fmla="*/ 6167075 w 11635990"/>
                          <a:gd name="csY39" fmla="*/ 1177104 h 1177104"/>
                          <a:gd name="csX40" fmla="*/ 5934355 w 11635990"/>
                          <a:gd name="csY40" fmla="*/ 1177104 h 1177104"/>
                          <a:gd name="csX41" fmla="*/ 5352555 w 11635990"/>
                          <a:gd name="csY41" fmla="*/ 1177104 h 1177104"/>
                          <a:gd name="csX42" fmla="*/ 5119836 w 11635990"/>
                          <a:gd name="csY42" fmla="*/ 1177104 h 1177104"/>
                          <a:gd name="csX43" fmla="*/ 4538036 w 11635990"/>
                          <a:gd name="csY43" fmla="*/ 1177104 h 1177104"/>
                          <a:gd name="csX44" fmla="*/ 3723517 w 11635990"/>
                          <a:gd name="csY44" fmla="*/ 1177104 h 1177104"/>
                          <a:gd name="csX45" fmla="*/ 3025357 w 11635990"/>
                          <a:gd name="csY45" fmla="*/ 1177104 h 1177104"/>
                          <a:gd name="csX46" fmla="*/ 2210838 w 11635990"/>
                          <a:gd name="csY46" fmla="*/ 1177104 h 1177104"/>
                          <a:gd name="csX47" fmla="*/ 1978118 w 11635990"/>
                          <a:gd name="csY47" fmla="*/ 1177104 h 1177104"/>
                          <a:gd name="csX48" fmla="*/ 1512679 w 11635990"/>
                          <a:gd name="csY48" fmla="*/ 1177104 h 1177104"/>
                          <a:gd name="csX49" fmla="*/ 1163599 w 11635990"/>
                          <a:gd name="csY49" fmla="*/ 1177104 h 1177104"/>
                          <a:gd name="csX50" fmla="*/ 698159 w 11635990"/>
                          <a:gd name="csY50" fmla="*/ 1177104 h 1177104"/>
                          <a:gd name="csX51" fmla="*/ 0 w 11635990"/>
                          <a:gd name="csY51" fmla="*/ 1177104 h 1177104"/>
                          <a:gd name="csX52" fmla="*/ 0 w 11635990"/>
                          <a:gd name="csY52" fmla="*/ 588552 h 1177104"/>
                          <a:gd name="csX53" fmla="*/ 0 w 11635990"/>
                          <a:gd name="csY53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  <a:cxn ang="0">
                            <a:pos x="csX48" y="csY48"/>
                          </a:cxn>
                          <a:cxn ang="0">
                            <a:pos x="csX49" y="csY49"/>
                          </a:cxn>
                          <a:cxn ang="0">
                            <a:pos x="csX50" y="csY50"/>
                          </a:cxn>
                          <a:cxn ang="0">
                            <a:pos x="csX51" y="csY51"/>
                          </a:cxn>
                          <a:cxn ang="0">
                            <a:pos x="csX52" y="csY52"/>
                          </a:cxn>
                          <a:cxn ang="0">
                            <a:pos x="csX53" y="csY53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207137" y="-32023"/>
                              <a:pt x="245468" y="45876"/>
                              <a:pt x="465440" y="0"/>
                            </a:cubicBezTo>
                            <a:cubicBezTo>
                              <a:pt x="685412" y="-45876"/>
                              <a:pt x="594863" y="21817"/>
                              <a:pt x="698159" y="0"/>
                            </a:cubicBezTo>
                            <a:cubicBezTo>
                              <a:pt x="801455" y="-21817"/>
                              <a:pt x="1012015" y="25233"/>
                              <a:pt x="1163599" y="0"/>
                            </a:cubicBezTo>
                            <a:cubicBezTo>
                              <a:pt x="1315183" y="-25233"/>
                              <a:pt x="1636123" y="14859"/>
                              <a:pt x="1861758" y="0"/>
                            </a:cubicBezTo>
                            <a:cubicBezTo>
                              <a:pt x="2087393" y="-14859"/>
                              <a:pt x="2106479" y="35668"/>
                              <a:pt x="2327198" y="0"/>
                            </a:cubicBezTo>
                            <a:cubicBezTo>
                              <a:pt x="2547917" y="-35668"/>
                              <a:pt x="2478444" y="12295"/>
                              <a:pt x="2559918" y="0"/>
                            </a:cubicBezTo>
                            <a:cubicBezTo>
                              <a:pt x="2641392" y="-12295"/>
                              <a:pt x="2782867" y="38025"/>
                              <a:pt x="2908998" y="0"/>
                            </a:cubicBezTo>
                            <a:cubicBezTo>
                              <a:pt x="3035129" y="-38025"/>
                              <a:pt x="3222439" y="25176"/>
                              <a:pt x="3374437" y="0"/>
                            </a:cubicBezTo>
                            <a:cubicBezTo>
                              <a:pt x="3526435" y="-25176"/>
                              <a:pt x="3752942" y="65548"/>
                              <a:pt x="3956237" y="0"/>
                            </a:cubicBezTo>
                            <a:cubicBezTo>
                              <a:pt x="4159532" y="-65548"/>
                              <a:pt x="4281399" y="53023"/>
                              <a:pt x="4538036" y="0"/>
                            </a:cubicBezTo>
                            <a:cubicBezTo>
                              <a:pt x="4794673" y="-53023"/>
                              <a:pt x="4683741" y="15247"/>
                              <a:pt x="4770756" y="0"/>
                            </a:cubicBezTo>
                            <a:cubicBezTo>
                              <a:pt x="4857771" y="-15247"/>
                              <a:pt x="4929630" y="7640"/>
                              <a:pt x="5003476" y="0"/>
                            </a:cubicBezTo>
                            <a:cubicBezTo>
                              <a:pt x="5077322" y="-7640"/>
                              <a:pt x="5249292" y="8396"/>
                              <a:pt x="5468915" y="0"/>
                            </a:cubicBezTo>
                            <a:cubicBezTo>
                              <a:pt x="5688538" y="-8396"/>
                              <a:pt x="5694015" y="8419"/>
                              <a:pt x="5817995" y="0"/>
                            </a:cubicBezTo>
                            <a:cubicBezTo>
                              <a:pt x="5941975" y="-8419"/>
                              <a:pt x="6250977" y="35977"/>
                              <a:pt x="6632514" y="0"/>
                            </a:cubicBezTo>
                            <a:cubicBezTo>
                              <a:pt x="7014051" y="-35977"/>
                              <a:pt x="7008234" y="48763"/>
                              <a:pt x="7214314" y="0"/>
                            </a:cubicBezTo>
                            <a:cubicBezTo>
                              <a:pt x="7420394" y="-48763"/>
                              <a:pt x="7364016" y="11442"/>
                              <a:pt x="7447034" y="0"/>
                            </a:cubicBezTo>
                            <a:cubicBezTo>
                              <a:pt x="7530052" y="-11442"/>
                              <a:pt x="7837793" y="17578"/>
                              <a:pt x="8028833" y="0"/>
                            </a:cubicBezTo>
                            <a:cubicBezTo>
                              <a:pt x="8219873" y="-17578"/>
                              <a:pt x="8400354" y="1346"/>
                              <a:pt x="8494273" y="0"/>
                            </a:cubicBezTo>
                            <a:cubicBezTo>
                              <a:pt x="8588192" y="-1346"/>
                              <a:pt x="8896294" y="64651"/>
                              <a:pt x="9192432" y="0"/>
                            </a:cubicBezTo>
                            <a:cubicBezTo>
                              <a:pt x="9488570" y="-64651"/>
                              <a:pt x="9321617" y="23712"/>
                              <a:pt x="9425152" y="0"/>
                            </a:cubicBezTo>
                            <a:cubicBezTo>
                              <a:pt x="9528687" y="-23712"/>
                              <a:pt x="9631959" y="9871"/>
                              <a:pt x="9774232" y="0"/>
                            </a:cubicBezTo>
                            <a:cubicBezTo>
                              <a:pt x="9916505" y="-9871"/>
                              <a:pt x="10067336" y="10355"/>
                              <a:pt x="10239671" y="0"/>
                            </a:cubicBezTo>
                            <a:cubicBezTo>
                              <a:pt x="10412006" y="-10355"/>
                              <a:pt x="10662968" y="39640"/>
                              <a:pt x="10937831" y="0"/>
                            </a:cubicBezTo>
                            <a:cubicBezTo>
                              <a:pt x="11212694" y="-39640"/>
                              <a:pt x="11387520" y="53901"/>
                              <a:pt x="11635990" y="0"/>
                            </a:cubicBezTo>
                            <a:cubicBezTo>
                              <a:pt x="11682020" y="260984"/>
                              <a:pt x="11629006" y="314230"/>
                              <a:pt x="11635990" y="553239"/>
                            </a:cubicBezTo>
                            <a:cubicBezTo>
                              <a:pt x="11642974" y="792248"/>
                              <a:pt x="11614149" y="976919"/>
                              <a:pt x="11635990" y="1177104"/>
                            </a:cubicBezTo>
                            <a:cubicBezTo>
                              <a:pt x="11476886" y="1236095"/>
                              <a:pt x="11284898" y="1134241"/>
                              <a:pt x="11054191" y="1177104"/>
                            </a:cubicBezTo>
                            <a:cubicBezTo>
                              <a:pt x="10823484" y="1219967"/>
                              <a:pt x="10860889" y="1172918"/>
                              <a:pt x="10705111" y="1177104"/>
                            </a:cubicBezTo>
                            <a:cubicBezTo>
                              <a:pt x="10549333" y="1181290"/>
                              <a:pt x="10382096" y="1125219"/>
                              <a:pt x="10123311" y="1177104"/>
                            </a:cubicBezTo>
                            <a:cubicBezTo>
                              <a:pt x="9864526" y="1228989"/>
                              <a:pt x="9753034" y="1146586"/>
                              <a:pt x="9657872" y="1177104"/>
                            </a:cubicBezTo>
                            <a:cubicBezTo>
                              <a:pt x="9562710" y="1207622"/>
                              <a:pt x="9506833" y="1166519"/>
                              <a:pt x="9425152" y="1177104"/>
                            </a:cubicBezTo>
                            <a:cubicBezTo>
                              <a:pt x="9343471" y="1187689"/>
                              <a:pt x="9149843" y="1169608"/>
                              <a:pt x="9076072" y="1177104"/>
                            </a:cubicBezTo>
                            <a:cubicBezTo>
                              <a:pt x="9002301" y="1184600"/>
                              <a:pt x="8742741" y="1155623"/>
                              <a:pt x="8610633" y="1177104"/>
                            </a:cubicBezTo>
                            <a:cubicBezTo>
                              <a:pt x="8478525" y="1198585"/>
                              <a:pt x="8219250" y="1112997"/>
                              <a:pt x="8028833" y="1177104"/>
                            </a:cubicBezTo>
                            <a:cubicBezTo>
                              <a:pt x="7838416" y="1241211"/>
                              <a:pt x="7710522" y="1172565"/>
                              <a:pt x="7563394" y="1177104"/>
                            </a:cubicBezTo>
                            <a:cubicBezTo>
                              <a:pt x="7416266" y="1181643"/>
                              <a:pt x="7111898" y="1156820"/>
                              <a:pt x="6981594" y="1177104"/>
                            </a:cubicBezTo>
                            <a:cubicBezTo>
                              <a:pt x="6851290" y="1197388"/>
                              <a:pt x="6551782" y="1112171"/>
                              <a:pt x="6399795" y="1177104"/>
                            </a:cubicBezTo>
                            <a:cubicBezTo>
                              <a:pt x="6247808" y="1242037"/>
                              <a:pt x="6223312" y="1163921"/>
                              <a:pt x="6167075" y="1177104"/>
                            </a:cubicBezTo>
                            <a:cubicBezTo>
                              <a:pt x="6110838" y="1190287"/>
                              <a:pt x="6041648" y="1166143"/>
                              <a:pt x="5934355" y="1177104"/>
                            </a:cubicBezTo>
                            <a:cubicBezTo>
                              <a:pt x="5827062" y="1188065"/>
                              <a:pt x="5536820" y="1168539"/>
                              <a:pt x="5352555" y="1177104"/>
                            </a:cubicBezTo>
                            <a:cubicBezTo>
                              <a:pt x="5168290" y="1185669"/>
                              <a:pt x="5217558" y="1156718"/>
                              <a:pt x="5119836" y="1177104"/>
                            </a:cubicBezTo>
                            <a:cubicBezTo>
                              <a:pt x="5022114" y="1197490"/>
                              <a:pt x="4701262" y="1117265"/>
                              <a:pt x="4538036" y="1177104"/>
                            </a:cubicBezTo>
                            <a:cubicBezTo>
                              <a:pt x="4374810" y="1236943"/>
                              <a:pt x="3984158" y="1173615"/>
                              <a:pt x="3723517" y="1177104"/>
                            </a:cubicBezTo>
                            <a:cubicBezTo>
                              <a:pt x="3462876" y="1180593"/>
                              <a:pt x="3189739" y="1137182"/>
                              <a:pt x="3025357" y="1177104"/>
                            </a:cubicBezTo>
                            <a:cubicBezTo>
                              <a:pt x="2860975" y="1217026"/>
                              <a:pt x="2506006" y="1157808"/>
                              <a:pt x="2210838" y="1177104"/>
                            </a:cubicBezTo>
                            <a:cubicBezTo>
                              <a:pt x="1915670" y="1196400"/>
                              <a:pt x="2031929" y="1175568"/>
                              <a:pt x="1978118" y="1177104"/>
                            </a:cubicBezTo>
                            <a:cubicBezTo>
                              <a:pt x="1924307" y="1178640"/>
                              <a:pt x="1676750" y="1160681"/>
                              <a:pt x="1512679" y="1177104"/>
                            </a:cubicBezTo>
                            <a:cubicBezTo>
                              <a:pt x="1348608" y="1193527"/>
                              <a:pt x="1305582" y="1149560"/>
                              <a:pt x="1163599" y="1177104"/>
                            </a:cubicBezTo>
                            <a:cubicBezTo>
                              <a:pt x="1021616" y="1204648"/>
                              <a:pt x="817571" y="1132092"/>
                              <a:pt x="698159" y="1177104"/>
                            </a:cubicBezTo>
                            <a:cubicBezTo>
                              <a:pt x="578747" y="1222116"/>
                              <a:pt x="293454" y="1170350"/>
                              <a:pt x="0" y="1177104"/>
                            </a:cubicBezTo>
                            <a:cubicBezTo>
                              <a:pt x="-24318" y="1043703"/>
                              <a:pt x="41386" y="766147"/>
                              <a:pt x="0" y="588552"/>
                            </a:cubicBezTo>
                            <a:cubicBezTo>
                              <a:pt x="-41386" y="410957"/>
                              <a:pt x="32997" y="196625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354176" y="-17792"/>
                              <a:pt x="554895" y="22858"/>
                              <a:pt x="814519" y="0"/>
                            </a:cubicBezTo>
                            <a:cubicBezTo>
                              <a:pt x="1074143" y="-22858"/>
                              <a:pt x="1382376" y="2943"/>
                              <a:pt x="1629039" y="0"/>
                            </a:cubicBezTo>
                            <a:cubicBezTo>
                              <a:pt x="1875702" y="-2943"/>
                              <a:pt x="1890224" y="3905"/>
                              <a:pt x="1978118" y="0"/>
                            </a:cubicBezTo>
                            <a:cubicBezTo>
                              <a:pt x="2066012" y="-3905"/>
                              <a:pt x="2181680" y="28699"/>
                              <a:pt x="2327198" y="0"/>
                            </a:cubicBezTo>
                            <a:cubicBezTo>
                              <a:pt x="2472716" y="-28699"/>
                              <a:pt x="2789774" y="75363"/>
                              <a:pt x="3025357" y="0"/>
                            </a:cubicBezTo>
                            <a:cubicBezTo>
                              <a:pt x="3260940" y="-75363"/>
                              <a:pt x="3248936" y="17511"/>
                              <a:pt x="3374437" y="0"/>
                            </a:cubicBezTo>
                            <a:cubicBezTo>
                              <a:pt x="3499938" y="-17511"/>
                              <a:pt x="3797995" y="61780"/>
                              <a:pt x="4072597" y="0"/>
                            </a:cubicBezTo>
                            <a:cubicBezTo>
                              <a:pt x="4347199" y="-61780"/>
                              <a:pt x="4300591" y="4559"/>
                              <a:pt x="4421676" y="0"/>
                            </a:cubicBezTo>
                            <a:cubicBezTo>
                              <a:pt x="4542761" y="-4559"/>
                              <a:pt x="4855615" y="18399"/>
                              <a:pt x="5236196" y="0"/>
                            </a:cubicBezTo>
                            <a:cubicBezTo>
                              <a:pt x="5616777" y="-18399"/>
                              <a:pt x="5474665" y="52855"/>
                              <a:pt x="5701635" y="0"/>
                            </a:cubicBezTo>
                            <a:cubicBezTo>
                              <a:pt x="5928605" y="-52855"/>
                              <a:pt x="5940429" y="12902"/>
                              <a:pt x="6050715" y="0"/>
                            </a:cubicBezTo>
                            <a:cubicBezTo>
                              <a:pt x="6161001" y="-12902"/>
                              <a:pt x="6378400" y="28509"/>
                              <a:pt x="6632514" y="0"/>
                            </a:cubicBezTo>
                            <a:cubicBezTo>
                              <a:pt x="6886628" y="-28509"/>
                              <a:pt x="6805179" y="3272"/>
                              <a:pt x="6865234" y="0"/>
                            </a:cubicBezTo>
                            <a:cubicBezTo>
                              <a:pt x="6925289" y="-3272"/>
                              <a:pt x="7337143" y="71442"/>
                              <a:pt x="7679753" y="0"/>
                            </a:cubicBezTo>
                            <a:cubicBezTo>
                              <a:pt x="8022363" y="-71442"/>
                              <a:pt x="8236612" y="54548"/>
                              <a:pt x="8377913" y="0"/>
                            </a:cubicBezTo>
                            <a:cubicBezTo>
                              <a:pt x="8519214" y="-54548"/>
                              <a:pt x="8875352" y="96044"/>
                              <a:pt x="9192432" y="0"/>
                            </a:cubicBezTo>
                            <a:cubicBezTo>
                              <a:pt x="9509512" y="-96044"/>
                              <a:pt x="9518384" y="38204"/>
                              <a:pt x="9657872" y="0"/>
                            </a:cubicBezTo>
                            <a:cubicBezTo>
                              <a:pt x="9797360" y="-38204"/>
                              <a:pt x="9919950" y="34878"/>
                              <a:pt x="10006951" y="0"/>
                            </a:cubicBezTo>
                            <a:cubicBezTo>
                              <a:pt x="10093952" y="-34878"/>
                              <a:pt x="10425171" y="14691"/>
                              <a:pt x="10588751" y="0"/>
                            </a:cubicBezTo>
                            <a:cubicBezTo>
                              <a:pt x="10752331" y="-14691"/>
                              <a:pt x="11389643" y="36560"/>
                              <a:pt x="11635990" y="0"/>
                            </a:cubicBezTo>
                            <a:cubicBezTo>
                              <a:pt x="11651135" y="188039"/>
                              <a:pt x="11577870" y="411295"/>
                              <a:pt x="11635990" y="600323"/>
                            </a:cubicBezTo>
                            <a:cubicBezTo>
                              <a:pt x="11694110" y="789351"/>
                              <a:pt x="11628106" y="956561"/>
                              <a:pt x="11635990" y="1177104"/>
                            </a:cubicBezTo>
                            <a:cubicBezTo>
                              <a:pt x="11294928" y="1262279"/>
                              <a:pt x="11005940" y="1113398"/>
                              <a:pt x="10821471" y="1177104"/>
                            </a:cubicBezTo>
                            <a:cubicBezTo>
                              <a:pt x="10637002" y="1240810"/>
                              <a:pt x="10682685" y="1163746"/>
                              <a:pt x="10588751" y="1177104"/>
                            </a:cubicBezTo>
                            <a:cubicBezTo>
                              <a:pt x="10494817" y="1190462"/>
                              <a:pt x="10084177" y="1169420"/>
                              <a:pt x="9774232" y="1177104"/>
                            </a:cubicBezTo>
                            <a:cubicBezTo>
                              <a:pt x="9464287" y="1184788"/>
                              <a:pt x="9649591" y="1162703"/>
                              <a:pt x="9541512" y="1177104"/>
                            </a:cubicBezTo>
                            <a:cubicBezTo>
                              <a:pt x="9433433" y="1191505"/>
                              <a:pt x="9270629" y="1159976"/>
                              <a:pt x="9076072" y="1177104"/>
                            </a:cubicBezTo>
                            <a:cubicBezTo>
                              <a:pt x="8881515" y="1194232"/>
                              <a:pt x="8917136" y="1175092"/>
                              <a:pt x="8843352" y="1177104"/>
                            </a:cubicBezTo>
                            <a:cubicBezTo>
                              <a:pt x="8769568" y="1179116"/>
                              <a:pt x="8579359" y="1138123"/>
                              <a:pt x="8494273" y="1177104"/>
                            </a:cubicBezTo>
                            <a:cubicBezTo>
                              <a:pt x="8409187" y="1216085"/>
                              <a:pt x="8237019" y="1176822"/>
                              <a:pt x="8028833" y="1177104"/>
                            </a:cubicBezTo>
                            <a:cubicBezTo>
                              <a:pt x="7820647" y="1177386"/>
                              <a:pt x="7851569" y="1159180"/>
                              <a:pt x="7796113" y="1177104"/>
                            </a:cubicBezTo>
                            <a:cubicBezTo>
                              <a:pt x="7740657" y="1195028"/>
                              <a:pt x="7356708" y="1142775"/>
                              <a:pt x="6981594" y="1177104"/>
                            </a:cubicBezTo>
                            <a:cubicBezTo>
                              <a:pt x="6606480" y="1211433"/>
                              <a:pt x="6662292" y="1157592"/>
                              <a:pt x="6516154" y="1177104"/>
                            </a:cubicBezTo>
                            <a:cubicBezTo>
                              <a:pt x="6370016" y="1196616"/>
                              <a:pt x="6237754" y="1127471"/>
                              <a:pt x="6050715" y="1177104"/>
                            </a:cubicBezTo>
                            <a:cubicBezTo>
                              <a:pt x="5863676" y="1226737"/>
                              <a:pt x="5642829" y="1104978"/>
                              <a:pt x="5236195" y="1177104"/>
                            </a:cubicBezTo>
                            <a:cubicBezTo>
                              <a:pt x="4829561" y="1249230"/>
                              <a:pt x="5075275" y="1154666"/>
                              <a:pt x="5003476" y="1177104"/>
                            </a:cubicBezTo>
                            <a:cubicBezTo>
                              <a:pt x="4931677" y="1199542"/>
                              <a:pt x="4748468" y="1137369"/>
                              <a:pt x="4654396" y="1177104"/>
                            </a:cubicBezTo>
                            <a:cubicBezTo>
                              <a:pt x="4560324" y="1216839"/>
                              <a:pt x="4097924" y="1120993"/>
                              <a:pt x="3956237" y="1177104"/>
                            </a:cubicBezTo>
                            <a:cubicBezTo>
                              <a:pt x="3814550" y="1233215"/>
                              <a:pt x="3543243" y="1104905"/>
                              <a:pt x="3258077" y="1177104"/>
                            </a:cubicBezTo>
                            <a:cubicBezTo>
                              <a:pt x="2972911" y="1249303"/>
                              <a:pt x="2687576" y="1110636"/>
                              <a:pt x="2443558" y="1177104"/>
                            </a:cubicBezTo>
                            <a:cubicBezTo>
                              <a:pt x="2199540" y="1243572"/>
                              <a:pt x="2005927" y="1134755"/>
                              <a:pt x="1745398" y="1177104"/>
                            </a:cubicBezTo>
                            <a:cubicBezTo>
                              <a:pt x="1484869" y="1219453"/>
                              <a:pt x="1483243" y="1173232"/>
                              <a:pt x="1396319" y="1177104"/>
                            </a:cubicBezTo>
                            <a:cubicBezTo>
                              <a:pt x="1309395" y="1180976"/>
                              <a:pt x="961042" y="1172150"/>
                              <a:pt x="581799" y="1177104"/>
                            </a:cubicBezTo>
                            <a:cubicBezTo>
                              <a:pt x="202556" y="1182058"/>
                              <a:pt x="209970" y="1154303"/>
                              <a:pt x="0" y="1177104"/>
                            </a:cubicBezTo>
                            <a:cubicBezTo>
                              <a:pt x="-61489" y="944036"/>
                              <a:pt x="53526" y="837647"/>
                              <a:pt x="0" y="612094"/>
                            </a:cubicBezTo>
                            <a:cubicBezTo>
                              <a:pt x="-53526" y="386541"/>
                              <a:pt x="63783" y="147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5671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6F943A3-1AE4-07DA-47FC-09722B83E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737" y="5124421"/>
            <a:ext cx="5854700" cy="1473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DD7E8B-31AA-A2A0-C8B5-6FDCF535F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737" y="2020475"/>
            <a:ext cx="6070600" cy="15621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C9CCD3-9CB7-9B54-FD10-BEA6DB006F5C}"/>
              </a:ext>
            </a:extLst>
          </p:cNvPr>
          <p:cNvSpPr/>
          <p:nvPr/>
        </p:nvSpPr>
        <p:spPr>
          <a:xfrm>
            <a:off x="875212" y="4169248"/>
            <a:ext cx="7965650" cy="847138"/>
          </a:xfrm>
          <a:custGeom>
            <a:avLst/>
            <a:gdLst>
              <a:gd name="csX0" fmla="*/ 0 w 7965650"/>
              <a:gd name="csY0" fmla="*/ 0 h 847138"/>
              <a:gd name="csX1" fmla="*/ 648631 w 7965650"/>
              <a:gd name="csY1" fmla="*/ 0 h 847138"/>
              <a:gd name="csX2" fmla="*/ 1376920 w 7965650"/>
              <a:gd name="csY2" fmla="*/ 0 h 847138"/>
              <a:gd name="csX3" fmla="*/ 1786581 w 7965650"/>
              <a:gd name="csY3" fmla="*/ 0 h 847138"/>
              <a:gd name="csX4" fmla="*/ 2435213 w 7965650"/>
              <a:gd name="csY4" fmla="*/ 0 h 847138"/>
              <a:gd name="csX5" fmla="*/ 2844875 w 7965650"/>
              <a:gd name="csY5" fmla="*/ 0 h 847138"/>
              <a:gd name="csX6" fmla="*/ 3413850 w 7965650"/>
              <a:gd name="csY6" fmla="*/ 0 h 847138"/>
              <a:gd name="csX7" fmla="*/ 4062481 w 7965650"/>
              <a:gd name="csY7" fmla="*/ 0 h 847138"/>
              <a:gd name="csX8" fmla="*/ 4392487 w 7965650"/>
              <a:gd name="csY8" fmla="*/ 0 h 847138"/>
              <a:gd name="csX9" fmla="*/ 4722492 w 7965650"/>
              <a:gd name="csY9" fmla="*/ 0 h 847138"/>
              <a:gd name="csX10" fmla="*/ 5450780 w 7965650"/>
              <a:gd name="csY10" fmla="*/ 0 h 847138"/>
              <a:gd name="csX11" fmla="*/ 6019755 w 7965650"/>
              <a:gd name="csY11" fmla="*/ 0 h 847138"/>
              <a:gd name="csX12" fmla="*/ 6349761 w 7965650"/>
              <a:gd name="csY12" fmla="*/ 0 h 847138"/>
              <a:gd name="csX13" fmla="*/ 6918736 w 7965650"/>
              <a:gd name="csY13" fmla="*/ 0 h 847138"/>
              <a:gd name="csX14" fmla="*/ 7965650 w 7965650"/>
              <a:gd name="csY14" fmla="*/ 0 h 847138"/>
              <a:gd name="csX15" fmla="*/ 7965650 w 7965650"/>
              <a:gd name="csY15" fmla="*/ 415098 h 847138"/>
              <a:gd name="csX16" fmla="*/ 7965650 w 7965650"/>
              <a:gd name="csY16" fmla="*/ 847138 h 847138"/>
              <a:gd name="csX17" fmla="*/ 7635645 w 7965650"/>
              <a:gd name="csY17" fmla="*/ 847138 h 847138"/>
              <a:gd name="csX18" fmla="*/ 6907357 w 7965650"/>
              <a:gd name="csY18" fmla="*/ 847138 h 847138"/>
              <a:gd name="csX19" fmla="*/ 6258725 w 7965650"/>
              <a:gd name="csY19" fmla="*/ 847138 h 847138"/>
              <a:gd name="csX20" fmla="*/ 5610094 w 7965650"/>
              <a:gd name="csY20" fmla="*/ 847138 h 847138"/>
              <a:gd name="csX21" fmla="*/ 4961462 w 7965650"/>
              <a:gd name="csY21" fmla="*/ 847138 h 847138"/>
              <a:gd name="csX22" fmla="*/ 4551800 w 7965650"/>
              <a:gd name="csY22" fmla="*/ 847138 h 847138"/>
              <a:gd name="csX23" fmla="*/ 3823512 w 7965650"/>
              <a:gd name="csY23" fmla="*/ 847138 h 847138"/>
              <a:gd name="csX24" fmla="*/ 3254537 w 7965650"/>
              <a:gd name="csY24" fmla="*/ 847138 h 847138"/>
              <a:gd name="csX25" fmla="*/ 2924532 w 7965650"/>
              <a:gd name="csY25" fmla="*/ 847138 h 847138"/>
              <a:gd name="csX26" fmla="*/ 2355557 w 7965650"/>
              <a:gd name="csY26" fmla="*/ 847138 h 847138"/>
              <a:gd name="csX27" fmla="*/ 1866238 w 7965650"/>
              <a:gd name="csY27" fmla="*/ 847138 h 847138"/>
              <a:gd name="csX28" fmla="*/ 1376920 w 7965650"/>
              <a:gd name="csY28" fmla="*/ 847138 h 847138"/>
              <a:gd name="csX29" fmla="*/ 887601 w 7965650"/>
              <a:gd name="csY29" fmla="*/ 847138 h 847138"/>
              <a:gd name="csX30" fmla="*/ 0 w 7965650"/>
              <a:gd name="csY30" fmla="*/ 847138 h 847138"/>
              <a:gd name="csX31" fmla="*/ 0 w 7965650"/>
              <a:gd name="csY31" fmla="*/ 415098 h 847138"/>
              <a:gd name="csX32" fmla="*/ 0 w 7965650"/>
              <a:gd name="csY32" fmla="*/ 0 h 8471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7965650" h="847138" fill="none" extrusionOk="0">
                <a:moveTo>
                  <a:pt x="0" y="0"/>
                </a:moveTo>
                <a:cubicBezTo>
                  <a:pt x="259035" y="-75261"/>
                  <a:pt x="513105" y="15007"/>
                  <a:pt x="648631" y="0"/>
                </a:cubicBezTo>
                <a:cubicBezTo>
                  <a:pt x="784157" y="-15007"/>
                  <a:pt x="1216747" y="77929"/>
                  <a:pt x="1376920" y="0"/>
                </a:cubicBezTo>
                <a:cubicBezTo>
                  <a:pt x="1537093" y="-77929"/>
                  <a:pt x="1690356" y="19813"/>
                  <a:pt x="1786581" y="0"/>
                </a:cubicBezTo>
                <a:cubicBezTo>
                  <a:pt x="1882806" y="-19813"/>
                  <a:pt x="2177004" y="8985"/>
                  <a:pt x="2435213" y="0"/>
                </a:cubicBezTo>
                <a:cubicBezTo>
                  <a:pt x="2693422" y="-8985"/>
                  <a:pt x="2700763" y="18485"/>
                  <a:pt x="2844875" y="0"/>
                </a:cubicBezTo>
                <a:cubicBezTo>
                  <a:pt x="2988987" y="-18485"/>
                  <a:pt x="3214391" y="21674"/>
                  <a:pt x="3413850" y="0"/>
                </a:cubicBezTo>
                <a:cubicBezTo>
                  <a:pt x="3613309" y="-21674"/>
                  <a:pt x="3851026" y="75821"/>
                  <a:pt x="4062481" y="0"/>
                </a:cubicBezTo>
                <a:cubicBezTo>
                  <a:pt x="4273936" y="-75821"/>
                  <a:pt x="4310410" y="13325"/>
                  <a:pt x="4392487" y="0"/>
                </a:cubicBezTo>
                <a:cubicBezTo>
                  <a:pt x="4474564" y="-13325"/>
                  <a:pt x="4608473" y="28563"/>
                  <a:pt x="4722492" y="0"/>
                </a:cubicBezTo>
                <a:cubicBezTo>
                  <a:pt x="4836512" y="-28563"/>
                  <a:pt x="5131753" y="10143"/>
                  <a:pt x="5450780" y="0"/>
                </a:cubicBezTo>
                <a:cubicBezTo>
                  <a:pt x="5769807" y="-10143"/>
                  <a:pt x="5861221" y="64925"/>
                  <a:pt x="6019755" y="0"/>
                </a:cubicBezTo>
                <a:cubicBezTo>
                  <a:pt x="6178290" y="-64925"/>
                  <a:pt x="6242875" y="6683"/>
                  <a:pt x="6349761" y="0"/>
                </a:cubicBezTo>
                <a:cubicBezTo>
                  <a:pt x="6456647" y="-6683"/>
                  <a:pt x="6661186" y="977"/>
                  <a:pt x="6918736" y="0"/>
                </a:cubicBezTo>
                <a:cubicBezTo>
                  <a:pt x="7176287" y="-977"/>
                  <a:pt x="7649192" y="66590"/>
                  <a:pt x="7965650" y="0"/>
                </a:cubicBezTo>
                <a:cubicBezTo>
                  <a:pt x="7991435" y="117644"/>
                  <a:pt x="7916216" y="310291"/>
                  <a:pt x="7965650" y="415098"/>
                </a:cubicBezTo>
                <a:cubicBezTo>
                  <a:pt x="8015084" y="519905"/>
                  <a:pt x="7915806" y="645340"/>
                  <a:pt x="7965650" y="847138"/>
                </a:cubicBezTo>
                <a:cubicBezTo>
                  <a:pt x="7812554" y="877756"/>
                  <a:pt x="7765968" y="841706"/>
                  <a:pt x="7635645" y="847138"/>
                </a:cubicBezTo>
                <a:cubicBezTo>
                  <a:pt x="7505323" y="852570"/>
                  <a:pt x="7230392" y="838667"/>
                  <a:pt x="6907357" y="847138"/>
                </a:cubicBezTo>
                <a:cubicBezTo>
                  <a:pt x="6584322" y="855609"/>
                  <a:pt x="6411572" y="781337"/>
                  <a:pt x="6258725" y="847138"/>
                </a:cubicBezTo>
                <a:cubicBezTo>
                  <a:pt x="6105878" y="912939"/>
                  <a:pt x="5767138" y="799115"/>
                  <a:pt x="5610094" y="847138"/>
                </a:cubicBezTo>
                <a:cubicBezTo>
                  <a:pt x="5453050" y="895161"/>
                  <a:pt x="5158298" y="846615"/>
                  <a:pt x="4961462" y="847138"/>
                </a:cubicBezTo>
                <a:cubicBezTo>
                  <a:pt x="4764626" y="847661"/>
                  <a:pt x="4730112" y="802736"/>
                  <a:pt x="4551800" y="847138"/>
                </a:cubicBezTo>
                <a:cubicBezTo>
                  <a:pt x="4373488" y="891540"/>
                  <a:pt x="4033483" y="764656"/>
                  <a:pt x="3823512" y="847138"/>
                </a:cubicBezTo>
                <a:cubicBezTo>
                  <a:pt x="3613541" y="929620"/>
                  <a:pt x="3439736" y="833290"/>
                  <a:pt x="3254537" y="847138"/>
                </a:cubicBezTo>
                <a:cubicBezTo>
                  <a:pt x="3069339" y="860986"/>
                  <a:pt x="3035400" y="823181"/>
                  <a:pt x="2924532" y="847138"/>
                </a:cubicBezTo>
                <a:cubicBezTo>
                  <a:pt x="2813664" y="871095"/>
                  <a:pt x="2600542" y="816426"/>
                  <a:pt x="2355557" y="847138"/>
                </a:cubicBezTo>
                <a:cubicBezTo>
                  <a:pt x="2110572" y="877850"/>
                  <a:pt x="2024401" y="814852"/>
                  <a:pt x="1866238" y="847138"/>
                </a:cubicBezTo>
                <a:cubicBezTo>
                  <a:pt x="1708075" y="879424"/>
                  <a:pt x="1482737" y="791971"/>
                  <a:pt x="1376920" y="847138"/>
                </a:cubicBezTo>
                <a:cubicBezTo>
                  <a:pt x="1271103" y="902305"/>
                  <a:pt x="1032620" y="822089"/>
                  <a:pt x="887601" y="847138"/>
                </a:cubicBezTo>
                <a:cubicBezTo>
                  <a:pt x="742582" y="872187"/>
                  <a:pt x="379843" y="842200"/>
                  <a:pt x="0" y="847138"/>
                </a:cubicBezTo>
                <a:cubicBezTo>
                  <a:pt x="-41505" y="718474"/>
                  <a:pt x="21169" y="502272"/>
                  <a:pt x="0" y="415098"/>
                </a:cubicBezTo>
                <a:cubicBezTo>
                  <a:pt x="-21169" y="327924"/>
                  <a:pt x="47365" y="182255"/>
                  <a:pt x="0" y="0"/>
                </a:cubicBezTo>
                <a:close/>
              </a:path>
              <a:path w="7965650" h="847138" stroke="0" extrusionOk="0">
                <a:moveTo>
                  <a:pt x="0" y="0"/>
                </a:moveTo>
                <a:cubicBezTo>
                  <a:pt x="223905" y="-6391"/>
                  <a:pt x="307157" y="12116"/>
                  <a:pt x="489318" y="0"/>
                </a:cubicBezTo>
                <a:cubicBezTo>
                  <a:pt x="671479" y="-12116"/>
                  <a:pt x="658337" y="5813"/>
                  <a:pt x="819324" y="0"/>
                </a:cubicBezTo>
                <a:cubicBezTo>
                  <a:pt x="980311" y="-5813"/>
                  <a:pt x="1394631" y="31343"/>
                  <a:pt x="1547612" y="0"/>
                </a:cubicBezTo>
                <a:cubicBezTo>
                  <a:pt x="1700593" y="-31343"/>
                  <a:pt x="1803546" y="3086"/>
                  <a:pt x="2036931" y="0"/>
                </a:cubicBezTo>
                <a:cubicBezTo>
                  <a:pt x="2270316" y="-3086"/>
                  <a:pt x="2396555" y="31560"/>
                  <a:pt x="2526249" y="0"/>
                </a:cubicBezTo>
                <a:cubicBezTo>
                  <a:pt x="2655943" y="-31560"/>
                  <a:pt x="2990909" y="12220"/>
                  <a:pt x="3254537" y="0"/>
                </a:cubicBezTo>
                <a:cubicBezTo>
                  <a:pt x="3518165" y="-12220"/>
                  <a:pt x="3487001" y="11857"/>
                  <a:pt x="3664199" y="0"/>
                </a:cubicBezTo>
                <a:cubicBezTo>
                  <a:pt x="3841397" y="-11857"/>
                  <a:pt x="4185359" y="48148"/>
                  <a:pt x="4392487" y="0"/>
                </a:cubicBezTo>
                <a:cubicBezTo>
                  <a:pt x="4599615" y="-48148"/>
                  <a:pt x="4789541" y="61458"/>
                  <a:pt x="5120775" y="0"/>
                </a:cubicBezTo>
                <a:cubicBezTo>
                  <a:pt x="5452009" y="-61458"/>
                  <a:pt x="5439515" y="56746"/>
                  <a:pt x="5689750" y="0"/>
                </a:cubicBezTo>
                <a:cubicBezTo>
                  <a:pt x="5939985" y="-56746"/>
                  <a:pt x="6102310" y="23134"/>
                  <a:pt x="6418038" y="0"/>
                </a:cubicBezTo>
                <a:cubicBezTo>
                  <a:pt x="6733766" y="-23134"/>
                  <a:pt x="6746686" y="44184"/>
                  <a:pt x="6907357" y="0"/>
                </a:cubicBezTo>
                <a:cubicBezTo>
                  <a:pt x="7068028" y="-44184"/>
                  <a:pt x="7178023" y="47040"/>
                  <a:pt x="7396675" y="0"/>
                </a:cubicBezTo>
                <a:cubicBezTo>
                  <a:pt x="7615327" y="-47040"/>
                  <a:pt x="7836371" y="22491"/>
                  <a:pt x="7965650" y="0"/>
                </a:cubicBezTo>
                <a:cubicBezTo>
                  <a:pt x="8009060" y="105404"/>
                  <a:pt x="7959607" y="302658"/>
                  <a:pt x="7965650" y="415098"/>
                </a:cubicBezTo>
                <a:cubicBezTo>
                  <a:pt x="7971693" y="527538"/>
                  <a:pt x="7950049" y="728197"/>
                  <a:pt x="7965650" y="847138"/>
                </a:cubicBezTo>
                <a:cubicBezTo>
                  <a:pt x="7700566" y="911990"/>
                  <a:pt x="7534850" y="796704"/>
                  <a:pt x="7317019" y="847138"/>
                </a:cubicBezTo>
                <a:cubicBezTo>
                  <a:pt x="7099188" y="897572"/>
                  <a:pt x="6889457" y="812521"/>
                  <a:pt x="6748044" y="847138"/>
                </a:cubicBezTo>
                <a:cubicBezTo>
                  <a:pt x="6606632" y="881755"/>
                  <a:pt x="6496708" y="831098"/>
                  <a:pt x="6418038" y="847138"/>
                </a:cubicBezTo>
                <a:cubicBezTo>
                  <a:pt x="6339368" y="863178"/>
                  <a:pt x="6158842" y="841688"/>
                  <a:pt x="6008376" y="847138"/>
                </a:cubicBezTo>
                <a:cubicBezTo>
                  <a:pt x="5857910" y="852588"/>
                  <a:pt x="5605130" y="819222"/>
                  <a:pt x="5280088" y="847138"/>
                </a:cubicBezTo>
                <a:cubicBezTo>
                  <a:pt x="4955046" y="875054"/>
                  <a:pt x="4973759" y="846815"/>
                  <a:pt x="4711113" y="847138"/>
                </a:cubicBezTo>
                <a:cubicBezTo>
                  <a:pt x="4448468" y="847461"/>
                  <a:pt x="4392267" y="818102"/>
                  <a:pt x="4301451" y="847138"/>
                </a:cubicBezTo>
                <a:cubicBezTo>
                  <a:pt x="4210635" y="876174"/>
                  <a:pt x="4010390" y="832979"/>
                  <a:pt x="3732476" y="847138"/>
                </a:cubicBezTo>
                <a:cubicBezTo>
                  <a:pt x="3454562" y="861297"/>
                  <a:pt x="3525774" y="822319"/>
                  <a:pt x="3402470" y="847138"/>
                </a:cubicBezTo>
                <a:cubicBezTo>
                  <a:pt x="3279166" y="871957"/>
                  <a:pt x="3168919" y="831089"/>
                  <a:pt x="3072465" y="847138"/>
                </a:cubicBezTo>
                <a:cubicBezTo>
                  <a:pt x="2976012" y="863187"/>
                  <a:pt x="2713874" y="782991"/>
                  <a:pt x="2503490" y="847138"/>
                </a:cubicBezTo>
                <a:cubicBezTo>
                  <a:pt x="2293106" y="911285"/>
                  <a:pt x="2216894" y="841218"/>
                  <a:pt x="2093828" y="847138"/>
                </a:cubicBezTo>
                <a:cubicBezTo>
                  <a:pt x="1970762" y="853058"/>
                  <a:pt x="1645487" y="825300"/>
                  <a:pt x="1445197" y="847138"/>
                </a:cubicBezTo>
                <a:cubicBezTo>
                  <a:pt x="1244907" y="868976"/>
                  <a:pt x="1158489" y="802707"/>
                  <a:pt x="1035535" y="847138"/>
                </a:cubicBezTo>
                <a:cubicBezTo>
                  <a:pt x="912581" y="891569"/>
                  <a:pt x="297236" y="758386"/>
                  <a:pt x="0" y="847138"/>
                </a:cubicBezTo>
                <a:cubicBezTo>
                  <a:pt x="-20850" y="742891"/>
                  <a:pt x="32082" y="550488"/>
                  <a:pt x="0" y="448983"/>
                </a:cubicBezTo>
                <a:cubicBezTo>
                  <a:pt x="-32082" y="347479"/>
                  <a:pt x="50417" y="96905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FB67C6-904A-900A-1F52-279E1983A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99763" y="3922321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Congenial" panose="02000503040000020004" pitchFamily="2" charset="0"/>
              </a:rPr>
              <a:t>Generous adversary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EC7ED9-F662-6A25-5304-D5D91CD1A7C8}"/>
              </a:ext>
            </a:extLst>
          </p:cNvPr>
          <p:cNvSpPr txBox="1"/>
          <p:nvPr/>
        </p:nvSpPr>
        <p:spPr>
          <a:xfrm>
            <a:off x="2245849" y="23896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ongenial" panose="02000503040000020004" pitchFamily="2" charset="0"/>
              </a:rPr>
              <a:t>Suppose secret is </a:t>
            </a:r>
            <a:r>
              <a:rPr lang="en-US" sz="4000" b="1" dirty="0">
                <a:latin typeface="Congenial" panose="02000503040000020004" pitchFamily="2" charset="0"/>
              </a:rPr>
              <a:t>2 4 3 5 1</a:t>
            </a:r>
          </a:p>
        </p:txBody>
      </p:sp>
      <p:pic>
        <p:nvPicPr>
          <p:cNvPr id="5" name="Picture 4" descr="Generous - Free user icons">
            <a:extLst>
              <a:ext uri="{FF2B5EF4-FFF2-40B4-BE49-F238E27FC236}">
                <a16:creationId xmlns:a16="http://schemas.microsoft.com/office/drawing/2014/main" id="{D15B27A4-1A78-9773-27EA-52E1F0DF3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696" y="4113528"/>
            <a:ext cx="2360629" cy="23606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70E5E9-B310-8473-2200-F5D8D9891902}"/>
              </a:ext>
            </a:extLst>
          </p:cNvPr>
          <p:cNvSpPr/>
          <p:nvPr/>
        </p:nvSpPr>
        <p:spPr>
          <a:xfrm>
            <a:off x="875212" y="1186622"/>
            <a:ext cx="7965650" cy="847138"/>
          </a:xfrm>
          <a:custGeom>
            <a:avLst/>
            <a:gdLst>
              <a:gd name="csX0" fmla="*/ 0 w 7965650"/>
              <a:gd name="csY0" fmla="*/ 0 h 847138"/>
              <a:gd name="csX1" fmla="*/ 648631 w 7965650"/>
              <a:gd name="csY1" fmla="*/ 0 h 847138"/>
              <a:gd name="csX2" fmla="*/ 1376920 w 7965650"/>
              <a:gd name="csY2" fmla="*/ 0 h 847138"/>
              <a:gd name="csX3" fmla="*/ 1786581 w 7965650"/>
              <a:gd name="csY3" fmla="*/ 0 h 847138"/>
              <a:gd name="csX4" fmla="*/ 2435213 w 7965650"/>
              <a:gd name="csY4" fmla="*/ 0 h 847138"/>
              <a:gd name="csX5" fmla="*/ 2844875 w 7965650"/>
              <a:gd name="csY5" fmla="*/ 0 h 847138"/>
              <a:gd name="csX6" fmla="*/ 3413850 w 7965650"/>
              <a:gd name="csY6" fmla="*/ 0 h 847138"/>
              <a:gd name="csX7" fmla="*/ 4062481 w 7965650"/>
              <a:gd name="csY7" fmla="*/ 0 h 847138"/>
              <a:gd name="csX8" fmla="*/ 4392487 w 7965650"/>
              <a:gd name="csY8" fmla="*/ 0 h 847138"/>
              <a:gd name="csX9" fmla="*/ 4722492 w 7965650"/>
              <a:gd name="csY9" fmla="*/ 0 h 847138"/>
              <a:gd name="csX10" fmla="*/ 5450780 w 7965650"/>
              <a:gd name="csY10" fmla="*/ 0 h 847138"/>
              <a:gd name="csX11" fmla="*/ 6019755 w 7965650"/>
              <a:gd name="csY11" fmla="*/ 0 h 847138"/>
              <a:gd name="csX12" fmla="*/ 6349761 w 7965650"/>
              <a:gd name="csY12" fmla="*/ 0 h 847138"/>
              <a:gd name="csX13" fmla="*/ 6918736 w 7965650"/>
              <a:gd name="csY13" fmla="*/ 0 h 847138"/>
              <a:gd name="csX14" fmla="*/ 7965650 w 7965650"/>
              <a:gd name="csY14" fmla="*/ 0 h 847138"/>
              <a:gd name="csX15" fmla="*/ 7965650 w 7965650"/>
              <a:gd name="csY15" fmla="*/ 415098 h 847138"/>
              <a:gd name="csX16" fmla="*/ 7965650 w 7965650"/>
              <a:gd name="csY16" fmla="*/ 847138 h 847138"/>
              <a:gd name="csX17" fmla="*/ 7635645 w 7965650"/>
              <a:gd name="csY17" fmla="*/ 847138 h 847138"/>
              <a:gd name="csX18" fmla="*/ 6907357 w 7965650"/>
              <a:gd name="csY18" fmla="*/ 847138 h 847138"/>
              <a:gd name="csX19" fmla="*/ 6258725 w 7965650"/>
              <a:gd name="csY19" fmla="*/ 847138 h 847138"/>
              <a:gd name="csX20" fmla="*/ 5610094 w 7965650"/>
              <a:gd name="csY20" fmla="*/ 847138 h 847138"/>
              <a:gd name="csX21" fmla="*/ 4961462 w 7965650"/>
              <a:gd name="csY21" fmla="*/ 847138 h 847138"/>
              <a:gd name="csX22" fmla="*/ 4551800 w 7965650"/>
              <a:gd name="csY22" fmla="*/ 847138 h 847138"/>
              <a:gd name="csX23" fmla="*/ 3823512 w 7965650"/>
              <a:gd name="csY23" fmla="*/ 847138 h 847138"/>
              <a:gd name="csX24" fmla="*/ 3254537 w 7965650"/>
              <a:gd name="csY24" fmla="*/ 847138 h 847138"/>
              <a:gd name="csX25" fmla="*/ 2924532 w 7965650"/>
              <a:gd name="csY25" fmla="*/ 847138 h 847138"/>
              <a:gd name="csX26" fmla="*/ 2355557 w 7965650"/>
              <a:gd name="csY26" fmla="*/ 847138 h 847138"/>
              <a:gd name="csX27" fmla="*/ 1866238 w 7965650"/>
              <a:gd name="csY27" fmla="*/ 847138 h 847138"/>
              <a:gd name="csX28" fmla="*/ 1376920 w 7965650"/>
              <a:gd name="csY28" fmla="*/ 847138 h 847138"/>
              <a:gd name="csX29" fmla="*/ 887601 w 7965650"/>
              <a:gd name="csY29" fmla="*/ 847138 h 847138"/>
              <a:gd name="csX30" fmla="*/ 0 w 7965650"/>
              <a:gd name="csY30" fmla="*/ 847138 h 847138"/>
              <a:gd name="csX31" fmla="*/ 0 w 7965650"/>
              <a:gd name="csY31" fmla="*/ 415098 h 847138"/>
              <a:gd name="csX32" fmla="*/ 0 w 7965650"/>
              <a:gd name="csY32" fmla="*/ 0 h 8471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7965650" h="847138" fill="none" extrusionOk="0">
                <a:moveTo>
                  <a:pt x="0" y="0"/>
                </a:moveTo>
                <a:cubicBezTo>
                  <a:pt x="259035" y="-75261"/>
                  <a:pt x="513105" y="15007"/>
                  <a:pt x="648631" y="0"/>
                </a:cubicBezTo>
                <a:cubicBezTo>
                  <a:pt x="784157" y="-15007"/>
                  <a:pt x="1216747" y="77929"/>
                  <a:pt x="1376920" y="0"/>
                </a:cubicBezTo>
                <a:cubicBezTo>
                  <a:pt x="1537093" y="-77929"/>
                  <a:pt x="1690356" y="19813"/>
                  <a:pt x="1786581" y="0"/>
                </a:cubicBezTo>
                <a:cubicBezTo>
                  <a:pt x="1882806" y="-19813"/>
                  <a:pt x="2177004" y="8985"/>
                  <a:pt x="2435213" y="0"/>
                </a:cubicBezTo>
                <a:cubicBezTo>
                  <a:pt x="2693422" y="-8985"/>
                  <a:pt x="2700763" y="18485"/>
                  <a:pt x="2844875" y="0"/>
                </a:cubicBezTo>
                <a:cubicBezTo>
                  <a:pt x="2988987" y="-18485"/>
                  <a:pt x="3214391" y="21674"/>
                  <a:pt x="3413850" y="0"/>
                </a:cubicBezTo>
                <a:cubicBezTo>
                  <a:pt x="3613309" y="-21674"/>
                  <a:pt x="3851026" y="75821"/>
                  <a:pt x="4062481" y="0"/>
                </a:cubicBezTo>
                <a:cubicBezTo>
                  <a:pt x="4273936" y="-75821"/>
                  <a:pt x="4310410" y="13325"/>
                  <a:pt x="4392487" y="0"/>
                </a:cubicBezTo>
                <a:cubicBezTo>
                  <a:pt x="4474564" y="-13325"/>
                  <a:pt x="4608473" y="28563"/>
                  <a:pt x="4722492" y="0"/>
                </a:cubicBezTo>
                <a:cubicBezTo>
                  <a:pt x="4836512" y="-28563"/>
                  <a:pt x="5131753" y="10143"/>
                  <a:pt x="5450780" y="0"/>
                </a:cubicBezTo>
                <a:cubicBezTo>
                  <a:pt x="5769807" y="-10143"/>
                  <a:pt x="5861221" y="64925"/>
                  <a:pt x="6019755" y="0"/>
                </a:cubicBezTo>
                <a:cubicBezTo>
                  <a:pt x="6178290" y="-64925"/>
                  <a:pt x="6242875" y="6683"/>
                  <a:pt x="6349761" y="0"/>
                </a:cubicBezTo>
                <a:cubicBezTo>
                  <a:pt x="6456647" y="-6683"/>
                  <a:pt x="6661186" y="977"/>
                  <a:pt x="6918736" y="0"/>
                </a:cubicBezTo>
                <a:cubicBezTo>
                  <a:pt x="7176287" y="-977"/>
                  <a:pt x="7649192" y="66590"/>
                  <a:pt x="7965650" y="0"/>
                </a:cubicBezTo>
                <a:cubicBezTo>
                  <a:pt x="7991435" y="117644"/>
                  <a:pt x="7916216" y="310291"/>
                  <a:pt x="7965650" y="415098"/>
                </a:cubicBezTo>
                <a:cubicBezTo>
                  <a:pt x="8015084" y="519905"/>
                  <a:pt x="7915806" y="645340"/>
                  <a:pt x="7965650" y="847138"/>
                </a:cubicBezTo>
                <a:cubicBezTo>
                  <a:pt x="7812554" y="877756"/>
                  <a:pt x="7765968" y="841706"/>
                  <a:pt x="7635645" y="847138"/>
                </a:cubicBezTo>
                <a:cubicBezTo>
                  <a:pt x="7505323" y="852570"/>
                  <a:pt x="7230392" y="838667"/>
                  <a:pt x="6907357" y="847138"/>
                </a:cubicBezTo>
                <a:cubicBezTo>
                  <a:pt x="6584322" y="855609"/>
                  <a:pt x="6411572" y="781337"/>
                  <a:pt x="6258725" y="847138"/>
                </a:cubicBezTo>
                <a:cubicBezTo>
                  <a:pt x="6105878" y="912939"/>
                  <a:pt x="5767138" y="799115"/>
                  <a:pt x="5610094" y="847138"/>
                </a:cubicBezTo>
                <a:cubicBezTo>
                  <a:pt x="5453050" y="895161"/>
                  <a:pt x="5158298" y="846615"/>
                  <a:pt x="4961462" y="847138"/>
                </a:cubicBezTo>
                <a:cubicBezTo>
                  <a:pt x="4764626" y="847661"/>
                  <a:pt x="4730112" y="802736"/>
                  <a:pt x="4551800" y="847138"/>
                </a:cubicBezTo>
                <a:cubicBezTo>
                  <a:pt x="4373488" y="891540"/>
                  <a:pt x="4033483" y="764656"/>
                  <a:pt x="3823512" y="847138"/>
                </a:cubicBezTo>
                <a:cubicBezTo>
                  <a:pt x="3613541" y="929620"/>
                  <a:pt x="3439736" y="833290"/>
                  <a:pt x="3254537" y="847138"/>
                </a:cubicBezTo>
                <a:cubicBezTo>
                  <a:pt x="3069339" y="860986"/>
                  <a:pt x="3035400" y="823181"/>
                  <a:pt x="2924532" y="847138"/>
                </a:cubicBezTo>
                <a:cubicBezTo>
                  <a:pt x="2813664" y="871095"/>
                  <a:pt x="2600542" y="816426"/>
                  <a:pt x="2355557" y="847138"/>
                </a:cubicBezTo>
                <a:cubicBezTo>
                  <a:pt x="2110572" y="877850"/>
                  <a:pt x="2024401" y="814852"/>
                  <a:pt x="1866238" y="847138"/>
                </a:cubicBezTo>
                <a:cubicBezTo>
                  <a:pt x="1708075" y="879424"/>
                  <a:pt x="1482737" y="791971"/>
                  <a:pt x="1376920" y="847138"/>
                </a:cubicBezTo>
                <a:cubicBezTo>
                  <a:pt x="1271103" y="902305"/>
                  <a:pt x="1032620" y="822089"/>
                  <a:pt x="887601" y="847138"/>
                </a:cubicBezTo>
                <a:cubicBezTo>
                  <a:pt x="742582" y="872187"/>
                  <a:pt x="379843" y="842200"/>
                  <a:pt x="0" y="847138"/>
                </a:cubicBezTo>
                <a:cubicBezTo>
                  <a:pt x="-41505" y="718474"/>
                  <a:pt x="21169" y="502272"/>
                  <a:pt x="0" y="415098"/>
                </a:cubicBezTo>
                <a:cubicBezTo>
                  <a:pt x="-21169" y="327924"/>
                  <a:pt x="47365" y="182255"/>
                  <a:pt x="0" y="0"/>
                </a:cubicBezTo>
                <a:close/>
              </a:path>
              <a:path w="7965650" h="847138" stroke="0" extrusionOk="0">
                <a:moveTo>
                  <a:pt x="0" y="0"/>
                </a:moveTo>
                <a:cubicBezTo>
                  <a:pt x="223905" y="-6391"/>
                  <a:pt x="307157" y="12116"/>
                  <a:pt x="489318" y="0"/>
                </a:cubicBezTo>
                <a:cubicBezTo>
                  <a:pt x="671479" y="-12116"/>
                  <a:pt x="658337" y="5813"/>
                  <a:pt x="819324" y="0"/>
                </a:cubicBezTo>
                <a:cubicBezTo>
                  <a:pt x="980311" y="-5813"/>
                  <a:pt x="1394631" y="31343"/>
                  <a:pt x="1547612" y="0"/>
                </a:cubicBezTo>
                <a:cubicBezTo>
                  <a:pt x="1700593" y="-31343"/>
                  <a:pt x="1803546" y="3086"/>
                  <a:pt x="2036931" y="0"/>
                </a:cubicBezTo>
                <a:cubicBezTo>
                  <a:pt x="2270316" y="-3086"/>
                  <a:pt x="2396555" y="31560"/>
                  <a:pt x="2526249" y="0"/>
                </a:cubicBezTo>
                <a:cubicBezTo>
                  <a:pt x="2655943" y="-31560"/>
                  <a:pt x="2990909" y="12220"/>
                  <a:pt x="3254537" y="0"/>
                </a:cubicBezTo>
                <a:cubicBezTo>
                  <a:pt x="3518165" y="-12220"/>
                  <a:pt x="3487001" y="11857"/>
                  <a:pt x="3664199" y="0"/>
                </a:cubicBezTo>
                <a:cubicBezTo>
                  <a:pt x="3841397" y="-11857"/>
                  <a:pt x="4185359" y="48148"/>
                  <a:pt x="4392487" y="0"/>
                </a:cubicBezTo>
                <a:cubicBezTo>
                  <a:pt x="4599615" y="-48148"/>
                  <a:pt x="4789541" y="61458"/>
                  <a:pt x="5120775" y="0"/>
                </a:cubicBezTo>
                <a:cubicBezTo>
                  <a:pt x="5452009" y="-61458"/>
                  <a:pt x="5439515" y="56746"/>
                  <a:pt x="5689750" y="0"/>
                </a:cubicBezTo>
                <a:cubicBezTo>
                  <a:pt x="5939985" y="-56746"/>
                  <a:pt x="6102310" y="23134"/>
                  <a:pt x="6418038" y="0"/>
                </a:cubicBezTo>
                <a:cubicBezTo>
                  <a:pt x="6733766" y="-23134"/>
                  <a:pt x="6746686" y="44184"/>
                  <a:pt x="6907357" y="0"/>
                </a:cubicBezTo>
                <a:cubicBezTo>
                  <a:pt x="7068028" y="-44184"/>
                  <a:pt x="7178023" y="47040"/>
                  <a:pt x="7396675" y="0"/>
                </a:cubicBezTo>
                <a:cubicBezTo>
                  <a:pt x="7615327" y="-47040"/>
                  <a:pt x="7836371" y="22491"/>
                  <a:pt x="7965650" y="0"/>
                </a:cubicBezTo>
                <a:cubicBezTo>
                  <a:pt x="8009060" y="105404"/>
                  <a:pt x="7959607" y="302658"/>
                  <a:pt x="7965650" y="415098"/>
                </a:cubicBezTo>
                <a:cubicBezTo>
                  <a:pt x="7971693" y="527538"/>
                  <a:pt x="7950049" y="728197"/>
                  <a:pt x="7965650" y="847138"/>
                </a:cubicBezTo>
                <a:cubicBezTo>
                  <a:pt x="7700566" y="911990"/>
                  <a:pt x="7534850" y="796704"/>
                  <a:pt x="7317019" y="847138"/>
                </a:cubicBezTo>
                <a:cubicBezTo>
                  <a:pt x="7099188" y="897572"/>
                  <a:pt x="6889457" y="812521"/>
                  <a:pt x="6748044" y="847138"/>
                </a:cubicBezTo>
                <a:cubicBezTo>
                  <a:pt x="6606632" y="881755"/>
                  <a:pt x="6496708" y="831098"/>
                  <a:pt x="6418038" y="847138"/>
                </a:cubicBezTo>
                <a:cubicBezTo>
                  <a:pt x="6339368" y="863178"/>
                  <a:pt x="6158842" y="841688"/>
                  <a:pt x="6008376" y="847138"/>
                </a:cubicBezTo>
                <a:cubicBezTo>
                  <a:pt x="5857910" y="852588"/>
                  <a:pt x="5605130" y="819222"/>
                  <a:pt x="5280088" y="847138"/>
                </a:cubicBezTo>
                <a:cubicBezTo>
                  <a:pt x="4955046" y="875054"/>
                  <a:pt x="4973759" y="846815"/>
                  <a:pt x="4711113" y="847138"/>
                </a:cubicBezTo>
                <a:cubicBezTo>
                  <a:pt x="4448468" y="847461"/>
                  <a:pt x="4392267" y="818102"/>
                  <a:pt x="4301451" y="847138"/>
                </a:cubicBezTo>
                <a:cubicBezTo>
                  <a:pt x="4210635" y="876174"/>
                  <a:pt x="4010390" y="832979"/>
                  <a:pt x="3732476" y="847138"/>
                </a:cubicBezTo>
                <a:cubicBezTo>
                  <a:pt x="3454562" y="861297"/>
                  <a:pt x="3525774" y="822319"/>
                  <a:pt x="3402470" y="847138"/>
                </a:cubicBezTo>
                <a:cubicBezTo>
                  <a:pt x="3279166" y="871957"/>
                  <a:pt x="3168919" y="831089"/>
                  <a:pt x="3072465" y="847138"/>
                </a:cubicBezTo>
                <a:cubicBezTo>
                  <a:pt x="2976012" y="863187"/>
                  <a:pt x="2713874" y="782991"/>
                  <a:pt x="2503490" y="847138"/>
                </a:cubicBezTo>
                <a:cubicBezTo>
                  <a:pt x="2293106" y="911285"/>
                  <a:pt x="2216894" y="841218"/>
                  <a:pt x="2093828" y="847138"/>
                </a:cubicBezTo>
                <a:cubicBezTo>
                  <a:pt x="1970762" y="853058"/>
                  <a:pt x="1645487" y="825300"/>
                  <a:pt x="1445197" y="847138"/>
                </a:cubicBezTo>
                <a:cubicBezTo>
                  <a:pt x="1244907" y="868976"/>
                  <a:pt x="1158489" y="802707"/>
                  <a:pt x="1035535" y="847138"/>
                </a:cubicBezTo>
                <a:cubicBezTo>
                  <a:pt x="912581" y="891569"/>
                  <a:pt x="297236" y="758386"/>
                  <a:pt x="0" y="847138"/>
                </a:cubicBezTo>
                <a:cubicBezTo>
                  <a:pt x="-20850" y="742891"/>
                  <a:pt x="32082" y="550488"/>
                  <a:pt x="0" y="448983"/>
                </a:cubicBezTo>
                <a:cubicBezTo>
                  <a:pt x="-32082" y="347479"/>
                  <a:pt x="50417" y="96905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D96965-E945-8E0F-A65D-667707E19929}"/>
              </a:ext>
            </a:extLst>
          </p:cNvPr>
          <p:cNvSpPr txBox="1">
            <a:spLocks/>
          </p:cNvSpPr>
          <p:nvPr/>
        </p:nvSpPr>
        <p:spPr>
          <a:xfrm>
            <a:off x="-569449" y="9442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Congenial" panose="02000503040000020004" pitchFamily="2" charset="0"/>
              </a:rPr>
              <a:t>Normal adversary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8DF25B-0F6C-CFCF-C7BA-B55C38FE1DAD}"/>
              </a:ext>
            </a:extLst>
          </p:cNvPr>
          <p:cNvSpPr txBox="1"/>
          <p:nvPr/>
        </p:nvSpPr>
        <p:spPr>
          <a:xfrm>
            <a:off x="7785387" y="2434084"/>
            <a:ext cx="186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rgbClr val="F5D013"/>
                </a:solidFill>
                <a:latin typeface="Congenial" panose="02000503040000020004" pitchFamily="2" charset="0"/>
              </a:rPr>
              <a:t>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3 ■</a:t>
            </a:r>
            <a:endParaRPr lang="en-US" sz="3600" dirty="0">
              <a:solidFill>
                <a:srgbClr val="DDAF0F"/>
              </a:solidFill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089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A2790-75F8-31F2-BAE5-65F23F93A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F5F859D-A42C-1963-F5C1-62A1E16D5D04}"/>
              </a:ext>
            </a:extLst>
          </p:cNvPr>
          <p:cNvSpPr/>
          <p:nvPr/>
        </p:nvSpPr>
        <p:spPr>
          <a:xfrm>
            <a:off x="1447533" y="202044"/>
            <a:ext cx="8617096" cy="847138"/>
          </a:xfrm>
          <a:custGeom>
            <a:avLst/>
            <a:gdLst>
              <a:gd name="csX0" fmla="*/ 0 w 8617096"/>
              <a:gd name="csY0" fmla="*/ 0 h 847138"/>
              <a:gd name="csX1" fmla="*/ 746815 w 8617096"/>
              <a:gd name="csY1" fmla="*/ 0 h 847138"/>
              <a:gd name="csX2" fmla="*/ 1148946 w 8617096"/>
              <a:gd name="csY2" fmla="*/ 0 h 847138"/>
              <a:gd name="csX3" fmla="*/ 1723419 w 8617096"/>
              <a:gd name="csY3" fmla="*/ 0 h 847138"/>
              <a:gd name="csX4" fmla="*/ 2384063 w 8617096"/>
              <a:gd name="csY4" fmla="*/ 0 h 847138"/>
              <a:gd name="csX5" fmla="*/ 2700023 w 8617096"/>
              <a:gd name="csY5" fmla="*/ 0 h 847138"/>
              <a:gd name="csX6" fmla="*/ 3015984 w 8617096"/>
              <a:gd name="csY6" fmla="*/ 0 h 847138"/>
              <a:gd name="csX7" fmla="*/ 3762799 w 8617096"/>
              <a:gd name="csY7" fmla="*/ 0 h 847138"/>
              <a:gd name="csX8" fmla="*/ 4337272 w 8617096"/>
              <a:gd name="csY8" fmla="*/ 0 h 847138"/>
              <a:gd name="csX9" fmla="*/ 4653232 w 8617096"/>
              <a:gd name="csY9" fmla="*/ 0 h 847138"/>
              <a:gd name="csX10" fmla="*/ 5227705 w 8617096"/>
              <a:gd name="csY10" fmla="*/ 0 h 847138"/>
              <a:gd name="csX11" fmla="*/ 5974520 w 8617096"/>
              <a:gd name="csY11" fmla="*/ 0 h 847138"/>
              <a:gd name="csX12" fmla="*/ 6462822 w 8617096"/>
              <a:gd name="csY12" fmla="*/ 0 h 847138"/>
              <a:gd name="csX13" fmla="*/ 6951124 w 8617096"/>
              <a:gd name="csY13" fmla="*/ 0 h 847138"/>
              <a:gd name="csX14" fmla="*/ 7525597 w 8617096"/>
              <a:gd name="csY14" fmla="*/ 0 h 847138"/>
              <a:gd name="csX15" fmla="*/ 8617096 w 8617096"/>
              <a:gd name="csY15" fmla="*/ 0 h 847138"/>
              <a:gd name="csX16" fmla="*/ 8617096 w 8617096"/>
              <a:gd name="csY16" fmla="*/ 432040 h 847138"/>
              <a:gd name="csX17" fmla="*/ 8617096 w 8617096"/>
              <a:gd name="csY17" fmla="*/ 847138 h 847138"/>
              <a:gd name="csX18" fmla="*/ 8128794 w 8617096"/>
              <a:gd name="csY18" fmla="*/ 847138 h 847138"/>
              <a:gd name="csX19" fmla="*/ 7726663 w 8617096"/>
              <a:gd name="csY19" fmla="*/ 847138 h 847138"/>
              <a:gd name="csX20" fmla="*/ 6979848 w 8617096"/>
              <a:gd name="csY20" fmla="*/ 847138 h 847138"/>
              <a:gd name="csX21" fmla="*/ 6405375 w 8617096"/>
              <a:gd name="csY21" fmla="*/ 847138 h 847138"/>
              <a:gd name="csX22" fmla="*/ 6089415 w 8617096"/>
              <a:gd name="csY22" fmla="*/ 847138 h 847138"/>
              <a:gd name="csX23" fmla="*/ 5514941 w 8617096"/>
              <a:gd name="csY23" fmla="*/ 847138 h 847138"/>
              <a:gd name="csX24" fmla="*/ 5026639 w 8617096"/>
              <a:gd name="csY24" fmla="*/ 847138 h 847138"/>
              <a:gd name="csX25" fmla="*/ 4538337 w 8617096"/>
              <a:gd name="csY25" fmla="*/ 847138 h 847138"/>
              <a:gd name="csX26" fmla="*/ 4050035 w 8617096"/>
              <a:gd name="csY26" fmla="*/ 847138 h 847138"/>
              <a:gd name="csX27" fmla="*/ 3561733 w 8617096"/>
              <a:gd name="csY27" fmla="*/ 847138 h 847138"/>
              <a:gd name="csX28" fmla="*/ 2901089 w 8617096"/>
              <a:gd name="csY28" fmla="*/ 847138 h 847138"/>
              <a:gd name="csX29" fmla="*/ 2326616 w 8617096"/>
              <a:gd name="csY29" fmla="*/ 847138 h 847138"/>
              <a:gd name="csX30" fmla="*/ 2010656 w 8617096"/>
              <a:gd name="csY30" fmla="*/ 847138 h 847138"/>
              <a:gd name="csX31" fmla="*/ 1522354 w 8617096"/>
              <a:gd name="csY31" fmla="*/ 847138 h 847138"/>
              <a:gd name="csX32" fmla="*/ 861710 w 8617096"/>
              <a:gd name="csY32" fmla="*/ 847138 h 847138"/>
              <a:gd name="csX33" fmla="*/ 0 w 8617096"/>
              <a:gd name="csY33" fmla="*/ 847138 h 847138"/>
              <a:gd name="csX34" fmla="*/ 0 w 8617096"/>
              <a:gd name="csY34" fmla="*/ 406626 h 847138"/>
              <a:gd name="csX35" fmla="*/ 0 w 8617096"/>
              <a:gd name="csY35" fmla="*/ 0 h 8471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8617096" h="847138" fill="none" extrusionOk="0">
                <a:moveTo>
                  <a:pt x="0" y="0"/>
                </a:moveTo>
                <a:cubicBezTo>
                  <a:pt x="288865" y="-57043"/>
                  <a:pt x="557797" y="10427"/>
                  <a:pt x="746815" y="0"/>
                </a:cubicBezTo>
                <a:cubicBezTo>
                  <a:pt x="935834" y="-10427"/>
                  <a:pt x="1015564" y="38571"/>
                  <a:pt x="1148946" y="0"/>
                </a:cubicBezTo>
                <a:cubicBezTo>
                  <a:pt x="1282328" y="-38571"/>
                  <a:pt x="1438771" y="59739"/>
                  <a:pt x="1723419" y="0"/>
                </a:cubicBezTo>
                <a:cubicBezTo>
                  <a:pt x="2008067" y="-59739"/>
                  <a:pt x="2182480" y="70509"/>
                  <a:pt x="2384063" y="0"/>
                </a:cubicBezTo>
                <a:cubicBezTo>
                  <a:pt x="2585646" y="-70509"/>
                  <a:pt x="2574103" y="31563"/>
                  <a:pt x="2700023" y="0"/>
                </a:cubicBezTo>
                <a:cubicBezTo>
                  <a:pt x="2825943" y="-31563"/>
                  <a:pt x="2937227" y="26922"/>
                  <a:pt x="3015984" y="0"/>
                </a:cubicBezTo>
                <a:cubicBezTo>
                  <a:pt x="3094741" y="-26922"/>
                  <a:pt x="3409366" y="60530"/>
                  <a:pt x="3762799" y="0"/>
                </a:cubicBezTo>
                <a:cubicBezTo>
                  <a:pt x="4116232" y="-60530"/>
                  <a:pt x="4111682" y="14186"/>
                  <a:pt x="4337272" y="0"/>
                </a:cubicBezTo>
                <a:cubicBezTo>
                  <a:pt x="4562862" y="-14186"/>
                  <a:pt x="4520370" y="31385"/>
                  <a:pt x="4653232" y="0"/>
                </a:cubicBezTo>
                <a:cubicBezTo>
                  <a:pt x="4786094" y="-31385"/>
                  <a:pt x="4960275" y="1935"/>
                  <a:pt x="5227705" y="0"/>
                </a:cubicBezTo>
                <a:cubicBezTo>
                  <a:pt x="5495135" y="-1935"/>
                  <a:pt x="5720305" y="83647"/>
                  <a:pt x="5974520" y="0"/>
                </a:cubicBezTo>
                <a:cubicBezTo>
                  <a:pt x="6228735" y="-83647"/>
                  <a:pt x="6258841" y="31656"/>
                  <a:pt x="6462822" y="0"/>
                </a:cubicBezTo>
                <a:cubicBezTo>
                  <a:pt x="6666803" y="-31656"/>
                  <a:pt x="6782317" y="18433"/>
                  <a:pt x="6951124" y="0"/>
                </a:cubicBezTo>
                <a:cubicBezTo>
                  <a:pt x="7119931" y="-18433"/>
                  <a:pt x="7277652" y="27583"/>
                  <a:pt x="7525597" y="0"/>
                </a:cubicBezTo>
                <a:cubicBezTo>
                  <a:pt x="7773542" y="-27583"/>
                  <a:pt x="8141667" y="10559"/>
                  <a:pt x="8617096" y="0"/>
                </a:cubicBezTo>
                <a:cubicBezTo>
                  <a:pt x="8640528" y="137779"/>
                  <a:pt x="8616515" y="285040"/>
                  <a:pt x="8617096" y="432040"/>
                </a:cubicBezTo>
                <a:cubicBezTo>
                  <a:pt x="8617677" y="579040"/>
                  <a:pt x="8602528" y="748794"/>
                  <a:pt x="8617096" y="847138"/>
                </a:cubicBezTo>
                <a:cubicBezTo>
                  <a:pt x="8466422" y="898276"/>
                  <a:pt x="8328090" y="827507"/>
                  <a:pt x="8128794" y="847138"/>
                </a:cubicBezTo>
                <a:cubicBezTo>
                  <a:pt x="7929498" y="866769"/>
                  <a:pt x="7913173" y="800010"/>
                  <a:pt x="7726663" y="847138"/>
                </a:cubicBezTo>
                <a:cubicBezTo>
                  <a:pt x="7540153" y="894266"/>
                  <a:pt x="7144397" y="776433"/>
                  <a:pt x="6979848" y="847138"/>
                </a:cubicBezTo>
                <a:cubicBezTo>
                  <a:pt x="6815300" y="917843"/>
                  <a:pt x="6530732" y="789399"/>
                  <a:pt x="6405375" y="847138"/>
                </a:cubicBezTo>
                <a:cubicBezTo>
                  <a:pt x="6280018" y="904877"/>
                  <a:pt x="6215798" y="823731"/>
                  <a:pt x="6089415" y="847138"/>
                </a:cubicBezTo>
                <a:cubicBezTo>
                  <a:pt x="5963032" y="870545"/>
                  <a:pt x="5742703" y="835585"/>
                  <a:pt x="5514941" y="847138"/>
                </a:cubicBezTo>
                <a:cubicBezTo>
                  <a:pt x="5287179" y="858691"/>
                  <a:pt x="5233633" y="817377"/>
                  <a:pt x="5026639" y="847138"/>
                </a:cubicBezTo>
                <a:cubicBezTo>
                  <a:pt x="4819645" y="876899"/>
                  <a:pt x="4684889" y="797063"/>
                  <a:pt x="4538337" y="847138"/>
                </a:cubicBezTo>
                <a:cubicBezTo>
                  <a:pt x="4391785" y="897213"/>
                  <a:pt x="4252776" y="811240"/>
                  <a:pt x="4050035" y="847138"/>
                </a:cubicBezTo>
                <a:cubicBezTo>
                  <a:pt x="3847294" y="883036"/>
                  <a:pt x="3772938" y="826621"/>
                  <a:pt x="3561733" y="847138"/>
                </a:cubicBezTo>
                <a:cubicBezTo>
                  <a:pt x="3350528" y="867655"/>
                  <a:pt x="3049584" y="836157"/>
                  <a:pt x="2901089" y="847138"/>
                </a:cubicBezTo>
                <a:cubicBezTo>
                  <a:pt x="2752594" y="858119"/>
                  <a:pt x="2612877" y="836036"/>
                  <a:pt x="2326616" y="847138"/>
                </a:cubicBezTo>
                <a:cubicBezTo>
                  <a:pt x="2040355" y="858240"/>
                  <a:pt x="2081551" y="822053"/>
                  <a:pt x="2010656" y="847138"/>
                </a:cubicBezTo>
                <a:cubicBezTo>
                  <a:pt x="1939761" y="872223"/>
                  <a:pt x="1623599" y="794559"/>
                  <a:pt x="1522354" y="847138"/>
                </a:cubicBezTo>
                <a:cubicBezTo>
                  <a:pt x="1421109" y="899717"/>
                  <a:pt x="1189994" y="842029"/>
                  <a:pt x="861710" y="847138"/>
                </a:cubicBezTo>
                <a:cubicBezTo>
                  <a:pt x="533426" y="852247"/>
                  <a:pt x="273912" y="840485"/>
                  <a:pt x="0" y="847138"/>
                </a:cubicBezTo>
                <a:cubicBezTo>
                  <a:pt x="-19505" y="737003"/>
                  <a:pt x="46319" y="503705"/>
                  <a:pt x="0" y="406626"/>
                </a:cubicBezTo>
                <a:cubicBezTo>
                  <a:pt x="-46319" y="309547"/>
                  <a:pt x="27445" y="111815"/>
                  <a:pt x="0" y="0"/>
                </a:cubicBezTo>
                <a:close/>
              </a:path>
              <a:path w="8617096" h="847138" stroke="0" extrusionOk="0">
                <a:moveTo>
                  <a:pt x="0" y="0"/>
                </a:moveTo>
                <a:cubicBezTo>
                  <a:pt x="177348" y="-41314"/>
                  <a:pt x="297458" y="41432"/>
                  <a:pt x="488302" y="0"/>
                </a:cubicBezTo>
                <a:cubicBezTo>
                  <a:pt x="679146" y="-41432"/>
                  <a:pt x="674873" y="16630"/>
                  <a:pt x="804262" y="0"/>
                </a:cubicBezTo>
                <a:cubicBezTo>
                  <a:pt x="933651" y="-16630"/>
                  <a:pt x="1214214" y="58921"/>
                  <a:pt x="1551077" y="0"/>
                </a:cubicBezTo>
                <a:cubicBezTo>
                  <a:pt x="1887941" y="-58921"/>
                  <a:pt x="1860549" y="25297"/>
                  <a:pt x="2039379" y="0"/>
                </a:cubicBezTo>
                <a:cubicBezTo>
                  <a:pt x="2218209" y="-25297"/>
                  <a:pt x="2321615" y="26250"/>
                  <a:pt x="2527681" y="0"/>
                </a:cubicBezTo>
                <a:cubicBezTo>
                  <a:pt x="2733747" y="-26250"/>
                  <a:pt x="3020823" y="10518"/>
                  <a:pt x="3274496" y="0"/>
                </a:cubicBezTo>
                <a:cubicBezTo>
                  <a:pt x="3528169" y="-10518"/>
                  <a:pt x="3519299" y="16371"/>
                  <a:pt x="3676628" y="0"/>
                </a:cubicBezTo>
                <a:cubicBezTo>
                  <a:pt x="3833957" y="-16371"/>
                  <a:pt x="4250030" y="86844"/>
                  <a:pt x="4423443" y="0"/>
                </a:cubicBezTo>
                <a:cubicBezTo>
                  <a:pt x="4596857" y="-86844"/>
                  <a:pt x="4971265" y="89102"/>
                  <a:pt x="5170258" y="0"/>
                </a:cubicBezTo>
                <a:cubicBezTo>
                  <a:pt x="5369251" y="-89102"/>
                  <a:pt x="5570657" y="57480"/>
                  <a:pt x="5744731" y="0"/>
                </a:cubicBezTo>
                <a:cubicBezTo>
                  <a:pt x="5918805" y="-57480"/>
                  <a:pt x="6252375" y="29976"/>
                  <a:pt x="6491546" y="0"/>
                </a:cubicBezTo>
                <a:cubicBezTo>
                  <a:pt x="6730717" y="-29976"/>
                  <a:pt x="6741362" y="43721"/>
                  <a:pt x="6979848" y="0"/>
                </a:cubicBezTo>
                <a:cubicBezTo>
                  <a:pt x="7218334" y="-43721"/>
                  <a:pt x="7332394" y="58121"/>
                  <a:pt x="7468150" y="0"/>
                </a:cubicBezTo>
                <a:cubicBezTo>
                  <a:pt x="7603906" y="-58121"/>
                  <a:pt x="7824036" y="56982"/>
                  <a:pt x="8128794" y="0"/>
                </a:cubicBezTo>
                <a:cubicBezTo>
                  <a:pt x="8433552" y="-56982"/>
                  <a:pt x="8440239" y="22192"/>
                  <a:pt x="8617096" y="0"/>
                </a:cubicBezTo>
                <a:cubicBezTo>
                  <a:pt x="8657521" y="158521"/>
                  <a:pt x="8584090" y="276162"/>
                  <a:pt x="8617096" y="440512"/>
                </a:cubicBezTo>
                <a:cubicBezTo>
                  <a:pt x="8650102" y="604862"/>
                  <a:pt x="8575688" y="718233"/>
                  <a:pt x="8617096" y="847138"/>
                </a:cubicBezTo>
                <a:cubicBezTo>
                  <a:pt x="8371337" y="855301"/>
                  <a:pt x="8123906" y="779714"/>
                  <a:pt x="7956452" y="847138"/>
                </a:cubicBezTo>
                <a:cubicBezTo>
                  <a:pt x="7788998" y="914562"/>
                  <a:pt x="7789578" y="824727"/>
                  <a:pt x="7640492" y="847138"/>
                </a:cubicBezTo>
                <a:cubicBezTo>
                  <a:pt x="7491406" y="869549"/>
                  <a:pt x="7391018" y="835009"/>
                  <a:pt x="7238361" y="847138"/>
                </a:cubicBezTo>
                <a:cubicBezTo>
                  <a:pt x="7085704" y="859267"/>
                  <a:pt x="6764331" y="774120"/>
                  <a:pt x="6491546" y="847138"/>
                </a:cubicBezTo>
                <a:cubicBezTo>
                  <a:pt x="6218761" y="920156"/>
                  <a:pt x="6045839" y="785609"/>
                  <a:pt x="5917073" y="847138"/>
                </a:cubicBezTo>
                <a:cubicBezTo>
                  <a:pt x="5788307" y="908667"/>
                  <a:pt x="5661653" y="801169"/>
                  <a:pt x="5514941" y="847138"/>
                </a:cubicBezTo>
                <a:cubicBezTo>
                  <a:pt x="5368229" y="893107"/>
                  <a:pt x="5197244" y="794617"/>
                  <a:pt x="4940468" y="847138"/>
                </a:cubicBezTo>
                <a:cubicBezTo>
                  <a:pt x="4683692" y="899659"/>
                  <a:pt x="4759685" y="821439"/>
                  <a:pt x="4624508" y="847138"/>
                </a:cubicBezTo>
                <a:cubicBezTo>
                  <a:pt x="4489331" y="872837"/>
                  <a:pt x="4445227" y="822472"/>
                  <a:pt x="4308548" y="847138"/>
                </a:cubicBezTo>
                <a:cubicBezTo>
                  <a:pt x="4171869" y="871804"/>
                  <a:pt x="3907942" y="830408"/>
                  <a:pt x="3734075" y="847138"/>
                </a:cubicBezTo>
                <a:cubicBezTo>
                  <a:pt x="3560208" y="863868"/>
                  <a:pt x="3515111" y="829345"/>
                  <a:pt x="3331944" y="847138"/>
                </a:cubicBezTo>
                <a:cubicBezTo>
                  <a:pt x="3148777" y="864931"/>
                  <a:pt x="2878531" y="809845"/>
                  <a:pt x="2671300" y="847138"/>
                </a:cubicBezTo>
                <a:cubicBezTo>
                  <a:pt x="2464069" y="884431"/>
                  <a:pt x="2380391" y="822819"/>
                  <a:pt x="2269169" y="847138"/>
                </a:cubicBezTo>
                <a:cubicBezTo>
                  <a:pt x="2157947" y="871457"/>
                  <a:pt x="1826897" y="837946"/>
                  <a:pt x="1608525" y="847138"/>
                </a:cubicBezTo>
                <a:cubicBezTo>
                  <a:pt x="1390153" y="856330"/>
                  <a:pt x="1372749" y="824618"/>
                  <a:pt x="1292564" y="847138"/>
                </a:cubicBezTo>
                <a:cubicBezTo>
                  <a:pt x="1212379" y="869658"/>
                  <a:pt x="815310" y="803322"/>
                  <a:pt x="631920" y="847138"/>
                </a:cubicBezTo>
                <a:cubicBezTo>
                  <a:pt x="448530" y="890954"/>
                  <a:pt x="249637" y="844754"/>
                  <a:pt x="0" y="847138"/>
                </a:cubicBezTo>
                <a:cubicBezTo>
                  <a:pt x="-34055" y="673338"/>
                  <a:pt x="14050" y="599057"/>
                  <a:pt x="0" y="448983"/>
                </a:cubicBezTo>
                <a:cubicBezTo>
                  <a:pt x="-14050" y="298910"/>
                  <a:pt x="9037" y="172118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4A72AE3-1F64-48CC-279D-CBB49F638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9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Congenial" panose="02000503040000020004" pitchFamily="2" charset="0"/>
              </a:rPr>
              <a:t>Super-generous adversary</a:t>
            </a:r>
          </a:p>
        </p:txBody>
      </p:sp>
      <p:pic>
        <p:nvPicPr>
          <p:cNvPr id="14" name="Picture 13" descr="Generous - Free user icons">
            <a:extLst>
              <a:ext uri="{FF2B5EF4-FFF2-40B4-BE49-F238E27FC236}">
                <a16:creationId xmlns:a16="http://schemas.microsoft.com/office/drawing/2014/main" id="{00524899-676C-9036-E5B6-D15CD66BC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181" y="79447"/>
            <a:ext cx="2360629" cy="2360629"/>
          </a:xfrm>
          <a:prstGeom prst="rect">
            <a:avLst/>
          </a:prstGeom>
        </p:spPr>
      </p:pic>
      <p:pic>
        <p:nvPicPr>
          <p:cNvPr id="15" name="Picture 14" descr="Generous - Free user icons">
            <a:extLst>
              <a:ext uri="{FF2B5EF4-FFF2-40B4-BE49-F238E27FC236}">
                <a16:creationId xmlns:a16="http://schemas.microsoft.com/office/drawing/2014/main" id="{35374C64-36C9-DD60-4EC9-312BCB22B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2560" y="2111530"/>
            <a:ext cx="2360629" cy="2360629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09ADD86F-EFAC-3E5F-0B16-4D5281A76BA3}"/>
              </a:ext>
            </a:extLst>
          </p:cNvPr>
          <p:cNvGrpSpPr/>
          <p:nvPr/>
        </p:nvGrpSpPr>
        <p:grpSpPr>
          <a:xfrm>
            <a:off x="3224212" y="1375108"/>
            <a:ext cx="5063737" cy="2942207"/>
            <a:chOff x="654157" y="1730828"/>
            <a:chExt cx="7423879" cy="4521738"/>
          </a:xfrm>
        </p:grpSpPr>
        <p:sp>
          <p:nvSpPr>
            <p:cNvPr id="16" name="Can 15">
              <a:extLst>
                <a:ext uri="{FF2B5EF4-FFF2-40B4-BE49-F238E27FC236}">
                  <a16:creationId xmlns:a16="http://schemas.microsoft.com/office/drawing/2014/main" id="{B51138B0-430B-6246-4CB9-B8C2C61F9402}"/>
                </a:ext>
              </a:extLst>
            </p:cNvPr>
            <p:cNvSpPr/>
            <p:nvPr/>
          </p:nvSpPr>
          <p:spPr>
            <a:xfrm>
              <a:off x="654157" y="1730828"/>
              <a:ext cx="938151" cy="1698172"/>
            </a:xfrm>
            <a:custGeom>
              <a:avLst/>
              <a:gdLst>
                <a:gd name="csX0" fmla="*/ 0 w 938151"/>
                <a:gd name="csY0" fmla="*/ 117269 h 1698172"/>
                <a:gd name="csX1" fmla="*/ 469076 w 938151"/>
                <a:gd name="csY1" fmla="*/ 234538 h 1698172"/>
                <a:gd name="csX2" fmla="*/ 938152 w 938151"/>
                <a:gd name="csY2" fmla="*/ 117269 h 1698172"/>
                <a:gd name="csX3" fmla="*/ 938151 w 938151"/>
                <a:gd name="csY3" fmla="*/ 1580903 h 1698172"/>
                <a:gd name="csX4" fmla="*/ 469075 w 938151"/>
                <a:gd name="csY4" fmla="*/ 1698172 h 1698172"/>
                <a:gd name="csX5" fmla="*/ -1 w 938151"/>
                <a:gd name="csY5" fmla="*/ 1580903 h 1698172"/>
                <a:gd name="csX6" fmla="*/ 0 w 938151"/>
                <a:gd name="csY6" fmla="*/ 117269 h 1698172"/>
                <a:gd name="csX0" fmla="*/ 0 w 938151"/>
                <a:gd name="csY0" fmla="*/ 117269 h 1698172"/>
                <a:gd name="csX1" fmla="*/ 469076 w 938151"/>
                <a:gd name="csY1" fmla="*/ 0 h 1698172"/>
                <a:gd name="csX2" fmla="*/ 938152 w 938151"/>
                <a:gd name="csY2" fmla="*/ 117269 h 1698172"/>
                <a:gd name="csX3" fmla="*/ 469076 w 938151"/>
                <a:gd name="csY3" fmla="*/ 234538 h 1698172"/>
                <a:gd name="csX4" fmla="*/ 0 w 938151"/>
                <a:gd name="csY4" fmla="*/ 117269 h 1698172"/>
                <a:gd name="csX0" fmla="*/ 938151 w 938151"/>
                <a:gd name="csY0" fmla="*/ 117269 h 1698172"/>
                <a:gd name="csX1" fmla="*/ 469075 w 938151"/>
                <a:gd name="csY1" fmla="*/ 234538 h 1698172"/>
                <a:gd name="csX2" fmla="*/ -1 w 938151"/>
                <a:gd name="csY2" fmla="*/ 117269 h 1698172"/>
                <a:gd name="csX3" fmla="*/ 469075 w 938151"/>
                <a:gd name="csY3" fmla="*/ 0 h 1698172"/>
                <a:gd name="csX4" fmla="*/ 938151 w 938151"/>
                <a:gd name="csY4" fmla="*/ 117269 h 1698172"/>
                <a:gd name="csX5" fmla="*/ 938151 w 938151"/>
                <a:gd name="csY5" fmla="*/ 590511 h 1698172"/>
                <a:gd name="csX6" fmla="*/ 938151 w 938151"/>
                <a:gd name="csY6" fmla="*/ 1078389 h 1698172"/>
                <a:gd name="csX7" fmla="*/ 938151 w 938151"/>
                <a:gd name="csY7" fmla="*/ 1580903 h 1698172"/>
                <a:gd name="csX8" fmla="*/ 469075 w 938151"/>
                <a:gd name="csY8" fmla="*/ 1698172 h 1698172"/>
                <a:gd name="csX9" fmla="*/ -1 w 938151"/>
                <a:gd name="csY9" fmla="*/ 1580903 h 1698172"/>
                <a:gd name="csX10" fmla="*/ 0 w 938151"/>
                <a:gd name="csY10" fmla="*/ 117269 h 1698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38151" h="1698172" stroke="0" extrusionOk="0">
                  <a:moveTo>
                    <a:pt x="0" y="117269"/>
                  </a:moveTo>
                  <a:cubicBezTo>
                    <a:pt x="-20830" y="169187"/>
                    <a:pt x="173298" y="248317"/>
                    <a:pt x="469076" y="234538"/>
                  </a:cubicBezTo>
                  <a:cubicBezTo>
                    <a:pt x="737168" y="236439"/>
                    <a:pt x="926426" y="182408"/>
                    <a:pt x="938152" y="117269"/>
                  </a:cubicBezTo>
                  <a:cubicBezTo>
                    <a:pt x="844899" y="696214"/>
                    <a:pt x="932920" y="1121937"/>
                    <a:pt x="938151" y="1580903"/>
                  </a:cubicBezTo>
                  <a:cubicBezTo>
                    <a:pt x="905436" y="1627770"/>
                    <a:pt x="778069" y="1722029"/>
                    <a:pt x="469075" y="1698172"/>
                  </a:cubicBezTo>
                  <a:cubicBezTo>
                    <a:pt x="223760" y="1699803"/>
                    <a:pt x="4517" y="1636371"/>
                    <a:pt x="-1" y="1580903"/>
                  </a:cubicBezTo>
                  <a:cubicBezTo>
                    <a:pt x="-13943" y="1090890"/>
                    <a:pt x="-91880" y="691651"/>
                    <a:pt x="0" y="117269"/>
                  </a:cubicBezTo>
                  <a:close/>
                </a:path>
                <a:path w="938151" h="1698172" fill="lighten" stroke="0" extrusionOk="0">
                  <a:moveTo>
                    <a:pt x="0" y="117269"/>
                  </a:moveTo>
                  <a:cubicBezTo>
                    <a:pt x="-4476" y="9819"/>
                    <a:pt x="199310" y="14872"/>
                    <a:pt x="469076" y="0"/>
                  </a:cubicBezTo>
                  <a:cubicBezTo>
                    <a:pt x="730724" y="1447"/>
                    <a:pt x="955992" y="56792"/>
                    <a:pt x="938152" y="117269"/>
                  </a:cubicBezTo>
                  <a:cubicBezTo>
                    <a:pt x="930510" y="180799"/>
                    <a:pt x="753195" y="255028"/>
                    <a:pt x="469076" y="234538"/>
                  </a:cubicBezTo>
                  <a:cubicBezTo>
                    <a:pt x="215932" y="243350"/>
                    <a:pt x="1511" y="197683"/>
                    <a:pt x="0" y="117269"/>
                  </a:cubicBezTo>
                  <a:close/>
                </a:path>
                <a:path w="938151" h="1698172" fill="none" extrusionOk="0">
                  <a:moveTo>
                    <a:pt x="938151" y="117269"/>
                  </a:moveTo>
                  <a:cubicBezTo>
                    <a:pt x="898922" y="230928"/>
                    <a:pt x="747232" y="175815"/>
                    <a:pt x="469075" y="234538"/>
                  </a:cubicBezTo>
                  <a:cubicBezTo>
                    <a:pt x="212170" y="236872"/>
                    <a:pt x="2446" y="189776"/>
                    <a:pt x="-1" y="117269"/>
                  </a:cubicBezTo>
                  <a:cubicBezTo>
                    <a:pt x="46467" y="68766"/>
                    <a:pt x="217515" y="25276"/>
                    <a:pt x="469075" y="0"/>
                  </a:cubicBezTo>
                  <a:cubicBezTo>
                    <a:pt x="741374" y="-3891"/>
                    <a:pt x="956349" y="48511"/>
                    <a:pt x="938151" y="117269"/>
                  </a:cubicBezTo>
                  <a:cubicBezTo>
                    <a:pt x="986723" y="340245"/>
                    <a:pt x="914394" y="359985"/>
                    <a:pt x="938151" y="590511"/>
                  </a:cubicBezTo>
                  <a:cubicBezTo>
                    <a:pt x="961908" y="821037"/>
                    <a:pt x="936711" y="970305"/>
                    <a:pt x="938151" y="1078389"/>
                  </a:cubicBezTo>
                  <a:cubicBezTo>
                    <a:pt x="939591" y="1186473"/>
                    <a:pt x="919444" y="1448177"/>
                    <a:pt x="938151" y="1580903"/>
                  </a:cubicBezTo>
                  <a:cubicBezTo>
                    <a:pt x="973156" y="1611248"/>
                    <a:pt x="719732" y="1702886"/>
                    <a:pt x="469075" y="1698172"/>
                  </a:cubicBezTo>
                  <a:cubicBezTo>
                    <a:pt x="212142" y="1703946"/>
                    <a:pt x="11563" y="1643374"/>
                    <a:pt x="-1" y="1580903"/>
                  </a:cubicBezTo>
                  <a:cubicBezTo>
                    <a:pt x="-7930" y="1122697"/>
                    <a:pt x="11176" y="608352"/>
                    <a:pt x="0" y="117269"/>
                  </a:cubicBezTo>
                </a:path>
                <a:path w="938151" h="1698172" fill="none" stroke="0" extrusionOk="0">
                  <a:moveTo>
                    <a:pt x="938151" y="117269"/>
                  </a:moveTo>
                  <a:cubicBezTo>
                    <a:pt x="966395" y="225540"/>
                    <a:pt x="748577" y="259573"/>
                    <a:pt x="469075" y="234538"/>
                  </a:cubicBezTo>
                  <a:cubicBezTo>
                    <a:pt x="223465" y="222759"/>
                    <a:pt x="2201" y="171677"/>
                    <a:pt x="-1" y="117269"/>
                  </a:cubicBezTo>
                  <a:cubicBezTo>
                    <a:pt x="-17952" y="55451"/>
                    <a:pt x="163427" y="-32142"/>
                    <a:pt x="469075" y="0"/>
                  </a:cubicBezTo>
                  <a:cubicBezTo>
                    <a:pt x="714651" y="-957"/>
                    <a:pt x="932644" y="41276"/>
                    <a:pt x="938151" y="117269"/>
                  </a:cubicBezTo>
                  <a:cubicBezTo>
                    <a:pt x="986235" y="320868"/>
                    <a:pt x="935915" y="434450"/>
                    <a:pt x="938151" y="590511"/>
                  </a:cubicBezTo>
                  <a:cubicBezTo>
                    <a:pt x="940387" y="746572"/>
                    <a:pt x="914450" y="898881"/>
                    <a:pt x="938151" y="1034480"/>
                  </a:cubicBezTo>
                  <a:cubicBezTo>
                    <a:pt x="961852" y="1170079"/>
                    <a:pt x="874159" y="1447728"/>
                    <a:pt x="938151" y="1580903"/>
                  </a:cubicBezTo>
                  <a:cubicBezTo>
                    <a:pt x="929114" y="1650316"/>
                    <a:pt x="772613" y="1688761"/>
                    <a:pt x="469075" y="1698172"/>
                  </a:cubicBezTo>
                  <a:cubicBezTo>
                    <a:pt x="210316" y="1701068"/>
                    <a:pt x="6666" y="1643427"/>
                    <a:pt x="-1" y="1580903"/>
                  </a:cubicBezTo>
                  <a:cubicBezTo>
                    <a:pt x="-602" y="1076812"/>
                    <a:pt x="84774" y="622824"/>
                    <a:pt x="0" y="117269"/>
                  </a:cubicBezTo>
                </a:path>
              </a:pathLst>
            </a:custGeom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1</a:t>
              </a:r>
            </a:p>
          </p:txBody>
        </p:sp>
        <p:sp>
          <p:nvSpPr>
            <p:cNvPr id="17" name="Can 16">
              <a:extLst>
                <a:ext uri="{FF2B5EF4-FFF2-40B4-BE49-F238E27FC236}">
                  <a16:creationId xmlns:a16="http://schemas.microsoft.com/office/drawing/2014/main" id="{C2F5EA24-9BED-5B90-F5E3-B270B0C7EAB3}"/>
                </a:ext>
              </a:extLst>
            </p:cNvPr>
            <p:cNvSpPr/>
            <p:nvPr/>
          </p:nvSpPr>
          <p:spPr>
            <a:xfrm>
              <a:off x="2200459" y="1730828"/>
              <a:ext cx="938151" cy="1698172"/>
            </a:xfrm>
            <a:custGeom>
              <a:avLst/>
              <a:gdLst>
                <a:gd name="csX0" fmla="*/ 0 w 938151"/>
                <a:gd name="csY0" fmla="*/ 117269 h 1698172"/>
                <a:gd name="csX1" fmla="*/ 469076 w 938151"/>
                <a:gd name="csY1" fmla="*/ 234538 h 1698172"/>
                <a:gd name="csX2" fmla="*/ 938152 w 938151"/>
                <a:gd name="csY2" fmla="*/ 117269 h 1698172"/>
                <a:gd name="csX3" fmla="*/ 938151 w 938151"/>
                <a:gd name="csY3" fmla="*/ 1580903 h 1698172"/>
                <a:gd name="csX4" fmla="*/ 469075 w 938151"/>
                <a:gd name="csY4" fmla="*/ 1698172 h 1698172"/>
                <a:gd name="csX5" fmla="*/ -1 w 938151"/>
                <a:gd name="csY5" fmla="*/ 1580903 h 1698172"/>
                <a:gd name="csX6" fmla="*/ 0 w 938151"/>
                <a:gd name="csY6" fmla="*/ 117269 h 1698172"/>
                <a:gd name="csX0" fmla="*/ 0 w 938151"/>
                <a:gd name="csY0" fmla="*/ 117269 h 1698172"/>
                <a:gd name="csX1" fmla="*/ 469076 w 938151"/>
                <a:gd name="csY1" fmla="*/ 0 h 1698172"/>
                <a:gd name="csX2" fmla="*/ 938152 w 938151"/>
                <a:gd name="csY2" fmla="*/ 117269 h 1698172"/>
                <a:gd name="csX3" fmla="*/ 469076 w 938151"/>
                <a:gd name="csY3" fmla="*/ 234538 h 1698172"/>
                <a:gd name="csX4" fmla="*/ 0 w 938151"/>
                <a:gd name="csY4" fmla="*/ 117269 h 1698172"/>
                <a:gd name="csX0" fmla="*/ 938151 w 938151"/>
                <a:gd name="csY0" fmla="*/ 117269 h 1698172"/>
                <a:gd name="csX1" fmla="*/ 469075 w 938151"/>
                <a:gd name="csY1" fmla="*/ 234538 h 1698172"/>
                <a:gd name="csX2" fmla="*/ -1 w 938151"/>
                <a:gd name="csY2" fmla="*/ 117269 h 1698172"/>
                <a:gd name="csX3" fmla="*/ 469075 w 938151"/>
                <a:gd name="csY3" fmla="*/ 0 h 1698172"/>
                <a:gd name="csX4" fmla="*/ 938151 w 938151"/>
                <a:gd name="csY4" fmla="*/ 117269 h 1698172"/>
                <a:gd name="csX5" fmla="*/ 938151 w 938151"/>
                <a:gd name="csY5" fmla="*/ 590511 h 1698172"/>
                <a:gd name="csX6" fmla="*/ 938151 w 938151"/>
                <a:gd name="csY6" fmla="*/ 1078389 h 1698172"/>
                <a:gd name="csX7" fmla="*/ 938151 w 938151"/>
                <a:gd name="csY7" fmla="*/ 1580903 h 1698172"/>
                <a:gd name="csX8" fmla="*/ 469075 w 938151"/>
                <a:gd name="csY8" fmla="*/ 1698172 h 1698172"/>
                <a:gd name="csX9" fmla="*/ -1 w 938151"/>
                <a:gd name="csY9" fmla="*/ 1580903 h 1698172"/>
                <a:gd name="csX10" fmla="*/ 0 w 938151"/>
                <a:gd name="csY10" fmla="*/ 117269 h 1698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38151" h="1698172" stroke="0" extrusionOk="0">
                  <a:moveTo>
                    <a:pt x="0" y="117269"/>
                  </a:moveTo>
                  <a:cubicBezTo>
                    <a:pt x="-20830" y="169187"/>
                    <a:pt x="173298" y="248317"/>
                    <a:pt x="469076" y="234538"/>
                  </a:cubicBezTo>
                  <a:cubicBezTo>
                    <a:pt x="737168" y="236439"/>
                    <a:pt x="926426" y="182408"/>
                    <a:pt x="938152" y="117269"/>
                  </a:cubicBezTo>
                  <a:cubicBezTo>
                    <a:pt x="844899" y="696214"/>
                    <a:pt x="932920" y="1121937"/>
                    <a:pt x="938151" y="1580903"/>
                  </a:cubicBezTo>
                  <a:cubicBezTo>
                    <a:pt x="905436" y="1627770"/>
                    <a:pt x="778069" y="1722029"/>
                    <a:pt x="469075" y="1698172"/>
                  </a:cubicBezTo>
                  <a:cubicBezTo>
                    <a:pt x="223760" y="1699803"/>
                    <a:pt x="4517" y="1636371"/>
                    <a:pt x="-1" y="1580903"/>
                  </a:cubicBezTo>
                  <a:cubicBezTo>
                    <a:pt x="-13943" y="1090890"/>
                    <a:pt x="-91880" y="691651"/>
                    <a:pt x="0" y="117269"/>
                  </a:cubicBezTo>
                  <a:close/>
                </a:path>
                <a:path w="938151" h="1698172" fill="lighten" stroke="0" extrusionOk="0">
                  <a:moveTo>
                    <a:pt x="0" y="117269"/>
                  </a:moveTo>
                  <a:cubicBezTo>
                    <a:pt x="-4476" y="9819"/>
                    <a:pt x="199310" y="14872"/>
                    <a:pt x="469076" y="0"/>
                  </a:cubicBezTo>
                  <a:cubicBezTo>
                    <a:pt x="730724" y="1447"/>
                    <a:pt x="955992" y="56792"/>
                    <a:pt x="938152" y="117269"/>
                  </a:cubicBezTo>
                  <a:cubicBezTo>
                    <a:pt x="930510" y="180799"/>
                    <a:pt x="753195" y="255028"/>
                    <a:pt x="469076" y="234538"/>
                  </a:cubicBezTo>
                  <a:cubicBezTo>
                    <a:pt x="215932" y="243350"/>
                    <a:pt x="1511" y="197683"/>
                    <a:pt x="0" y="117269"/>
                  </a:cubicBezTo>
                  <a:close/>
                </a:path>
                <a:path w="938151" h="1698172" fill="none" extrusionOk="0">
                  <a:moveTo>
                    <a:pt x="938151" y="117269"/>
                  </a:moveTo>
                  <a:cubicBezTo>
                    <a:pt x="898922" y="230928"/>
                    <a:pt x="747232" y="175815"/>
                    <a:pt x="469075" y="234538"/>
                  </a:cubicBezTo>
                  <a:cubicBezTo>
                    <a:pt x="212170" y="236872"/>
                    <a:pt x="2446" y="189776"/>
                    <a:pt x="-1" y="117269"/>
                  </a:cubicBezTo>
                  <a:cubicBezTo>
                    <a:pt x="46467" y="68766"/>
                    <a:pt x="217515" y="25276"/>
                    <a:pt x="469075" y="0"/>
                  </a:cubicBezTo>
                  <a:cubicBezTo>
                    <a:pt x="741374" y="-3891"/>
                    <a:pt x="956349" y="48511"/>
                    <a:pt x="938151" y="117269"/>
                  </a:cubicBezTo>
                  <a:cubicBezTo>
                    <a:pt x="986723" y="340245"/>
                    <a:pt x="914394" y="359985"/>
                    <a:pt x="938151" y="590511"/>
                  </a:cubicBezTo>
                  <a:cubicBezTo>
                    <a:pt x="961908" y="821037"/>
                    <a:pt x="936711" y="970305"/>
                    <a:pt x="938151" y="1078389"/>
                  </a:cubicBezTo>
                  <a:cubicBezTo>
                    <a:pt x="939591" y="1186473"/>
                    <a:pt x="919444" y="1448177"/>
                    <a:pt x="938151" y="1580903"/>
                  </a:cubicBezTo>
                  <a:cubicBezTo>
                    <a:pt x="973156" y="1611248"/>
                    <a:pt x="719732" y="1702886"/>
                    <a:pt x="469075" y="1698172"/>
                  </a:cubicBezTo>
                  <a:cubicBezTo>
                    <a:pt x="212142" y="1703946"/>
                    <a:pt x="11563" y="1643374"/>
                    <a:pt x="-1" y="1580903"/>
                  </a:cubicBezTo>
                  <a:cubicBezTo>
                    <a:pt x="-7930" y="1122697"/>
                    <a:pt x="11176" y="608352"/>
                    <a:pt x="0" y="117269"/>
                  </a:cubicBezTo>
                </a:path>
                <a:path w="938151" h="1698172" fill="none" stroke="0" extrusionOk="0">
                  <a:moveTo>
                    <a:pt x="938151" y="117269"/>
                  </a:moveTo>
                  <a:cubicBezTo>
                    <a:pt x="966395" y="225540"/>
                    <a:pt x="748577" y="259573"/>
                    <a:pt x="469075" y="234538"/>
                  </a:cubicBezTo>
                  <a:cubicBezTo>
                    <a:pt x="223465" y="222759"/>
                    <a:pt x="2201" y="171677"/>
                    <a:pt x="-1" y="117269"/>
                  </a:cubicBezTo>
                  <a:cubicBezTo>
                    <a:pt x="-17952" y="55451"/>
                    <a:pt x="163427" y="-32142"/>
                    <a:pt x="469075" y="0"/>
                  </a:cubicBezTo>
                  <a:cubicBezTo>
                    <a:pt x="714651" y="-957"/>
                    <a:pt x="932644" y="41276"/>
                    <a:pt x="938151" y="117269"/>
                  </a:cubicBezTo>
                  <a:cubicBezTo>
                    <a:pt x="986235" y="320868"/>
                    <a:pt x="935915" y="434450"/>
                    <a:pt x="938151" y="590511"/>
                  </a:cubicBezTo>
                  <a:cubicBezTo>
                    <a:pt x="940387" y="746572"/>
                    <a:pt x="914450" y="898881"/>
                    <a:pt x="938151" y="1034480"/>
                  </a:cubicBezTo>
                  <a:cubicBezTo>
                    <a:pt x="961852" y="1170079"/>
                    <a:pt x="874159" y="1447728"/>
                    <a:pt x="938151" y="1580903"/>
                  </a:cubicBezTo>
                  <a:cubicBezTo>
                    <a:pt x="929114" y="1650316"/>
                    <a:pt x="772613" y="1688761"/>
                    <a:pt x="469075" y="1698172"/>
                  </a:cubicBezTo>
                  <a:cubicBezTo>
                    <a:pt x="210316" y="1701068"/>
                    <a:pt x="6666" y="1643427"/>
                    <a:pt x="-1" y="1580903"/>
                  </a:cubicBezTo>
                  <a:cubicBezTo>
                    <a:pt x="-602" y="1076812"/>
                    <a:pt x="84774" y="622824"/>
                    <a:pt x="0" y="117269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2</a:t>
              </a:r>
            </a:p>
          </p:txBody>
        </p:sp>
        <p:sp>
          <p:nvSpPr>
            <p:cNvPr id="18" name="Can 17">
              <a:extLst>
                <a:ext uri="{FF2B5EF4-FFF2-40B4-BE49-F238E27FC236}">
                  <a16:creationId xmlns:a16="http://schemas.microsoft.com/office/drawing/2014/main" id="{CA7B82D7-8AA5-F987-8B33-65984FB98C38}"/>
                </a:ext>
              </a:extLst>
            </p:cNvPr>
            <p:cNvSpPr/>
            <p:nvPr/>
          </p:nvSpPr>
          <p:spPr>
            <a:xfrm>
              <a:off x="3878630" y="1730828"/>
              <a:ext cx="938151" cy="1698172"/>
            </a:xfrm>
            <a:custGeom>
              <a:avLst/>
              <a:gdLst>
                <a:gd name="csX0" fmla="*/ 0 w 938151"/>
                <a:gd name="csY0" fmla="*/ 117269 h 1698172"/>
                <a:gd name="csX1" fmla="*/ 469076 w 938151"/>
                <a:gd name="csY1" fmla="*/ 234538 h 1698172"/>
                <a:gd name="csX2" fmla="*/ 938152 w 938151"/>
                <a:gd name="csY2" fmla="*/ 117269 h 1698172"/>
                <a:gd name="csX3" fmla="*/ 938151 w 938151"/>
                <a:gd name="csY3" fmla="*/ 1580903 h 1698172"/>
                <a:gd name="csX4" fmla="*/ 469075 w 938151"/>
                <a:gd name="csY4" fmla="*/ 1698172 h 1698172"/>
                <a:gd name="csX5" fmla="*/ -1 w 938151"/>
                <a:gd name="csY5" fmla="*/ 1580903 h 1698172"/>
                <a:gd name="csX6" fmla="*/ 0 w 938151"/>
                <a:gd name="csY6" fmla="*/ 117269 h 1698172"/>
                <a:gd name="csX0" fmla="*/ 0 w 938151"/>
                <a:gd name="csY0" fmla="*/ 117269 h 1698172"/>
                <a:gd name="csX1" fmla="*/ 469076 w 938151"/>
                <a:gd name="csY1" fmla="*/ 0 h 1698172"/>
                <a:gd name="csX2" fmla="*/ 938152 w 938151"/>
                <a:gd name="csY2" fmla="*/ 117269 h 1698172"/>
                <a:gd name="csX3" fmla="*/ 469076 w 938151"/>
                <a:gd name="csY3" fmla="*/ 234538 h 1698172"/>
                <a:gd name="csX4" fmla="*/ 0 w 938151"/>
                <a:gd name="csY4" fmla="*/ 117269 h 1698172"/>
                <a:gd name="csX0" fmla="*/ 938151 w 938151"/>
                <a:gd name="csY0" fmla="*/ 117269 h 1698172"/>
                <a:gd name="csX1" fmla="*/ 469075 w 938151"/>
                <a:gd name="csY1" fmla="*/ 234538 h 1698172"/>
                <a:gd name="csX2" fmla="*/ -1 w 938151"/>
                <a:gd name="csY2" fmla="*/ 117269 h 1698172"/>
                <a:gd name="csX3" fmla="*/ 469075 w 938151"/>
                <a:gd name="csY3" fmla="*/ 0 h 1698172"/>
                <a:gd name="csX4" fmla="*/ 938151 w 938151"/>
                <a:gd name="csY4" fmla="*/ 117269 h 1698172"/>
                <a:gd name="csX5" fmla="*/ 938151 w 938151"/>
                <a:gd name="csY5" fmla="*/ 590511 h 1698172"/>
                <a:gd name="csX6" fmla="*/ 938151 w 938151"/>
                <a:gd name="csY6" fmla="*/ 1078389 h 1698172"/>
                <a:gd name="csX7" fmla="*/ 938151 w 938151"/>
                <a:gd name="csY7" fmla="*/ 1580903 h 1698172"/>
                <a:gd name="csX8" fmla="*/ 469075 w 938151"/>
                <a:gd name="csY8" fmla="*/ 1698172 h 1698172"/>
                <a:gd name="csX9" fmla="*/ -1 w 938151"/>
                <a:gd name="csY9" fmla="*/ 1580903 h 1698172"/>
                <a:gd name="csX10" fmla="*/ 0 w 938151"/>
                <a:gd name="csY10" fmla="*/ 117269 h 1698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38151" h="1698172" stroke="0" extrusionOk="0">
                  <a:moveTo>
                    <a:pt x="0" y="117269"/>
                  </a:moveTo>
                  <a:cubicBezTo>
                    <a:pt x="-20830" y="169187"/>
                    <a:pt x="173298" y="248317"/>
                    <a:pt x="469076" y="234538"/>
                  </a:cubicBezTo>
                  <a:cubicBezTo>
                    <a:pt x="737168" y="236439"/>
                    <a:pt x="926426" y="182408"/>
                    <a:pt x="938152" y="117269"/>
                  </a:cubicBezTo>
                  <a:cubicBezTo>
                    <a:pt x="844899" y="696214"/>
                    <a:pt x="932920" y="1121937"/>
                    <a:pt x="938151" y="1580903"/>
                  </a:cubicBezTo>
                  <a:cubicBezTo>
                    <a:pt x="905436" y="1627770"/>
                    <a:pt x="778069" y="1722029"/>
                    <a:pt x="469075" y="1698172"/>
                  </a:cubicBezTo>
                  <a:cubicBezTo>
                    <a:pt x="223760" y="1699803"/>
                    <a:pt x="4517" y="1636371"/>
                    <a:pt x="-1" y="1580903"/>
                  </a:cubicBezTo>
                  <a:cubicBezTo>
                    <a:pt x="-13943" y="1090890"/>
                    <a:pt x="-91880" y="691651"/>
                    <a:pt x="0" y="117269"/>
                  </a:cubicBezTo>
                  <a:close/>
                </a:path>
                <a:path w="938151" h="1698172" fill="lighten" stroke="0" extrusionOk="0">
                  <a:moveTo>
                    <a:pt x="0" y="117269"/>
                  </a:moveTo>
                  <a:cubicBezTo>
                    <a:pt x="-4476" y="9819"/>
                    <a:pt x="199310" y="14872"/>
                    <a:pt x="469076" y="0"/>
                  </a:cubicBezTo>
                  <a:cubicBezTo>
                    <a:pt x="730724" y="1447"/>
                    <a:pt x="955992" y="56792"/>
                    <a:pt x="938152" y="117269"/>
                  </a:cubicBezTo>
                  <a:cubicBezTo>
                    <a:pt x="930510" y="180799"/>
                    <a:pt x="753195" y="255028"/>
                    <a:pt x="469076" y="234538"/>
                  </a:cubicBezTo>
                  <a:cubicBezTo>
                    <a:pt x="215932" y="243350"/>
                    <a:pt x="1511" y="197683"/>
                    <a:pt x="0" y="117269"/>
                  </a:cubicBezTo>
                  <a:close/>
                </a:path>
                <a:path w="938151" h="1698172" fill="none" extrusionOk="0">
                  <a:moveTo>
                    <a:pt x="938151" y="117269"/>
                  </a:moveTo>
                  <a:cubicBezTo>
                    <a:pt x="898922" y="230928"/>
                    <a:pt x="747232" y="175815"/>
                    <a:pt x="469075" y="234538"/>
                  </a:cubicBezTo>
                  <a:cubicBezTo>
                    <a:pt x="212170" y="236872"/>
                    <a:pt x="2446" y="189776"/>
                    <a:pt x="-1" y="117269"/>
                  </a:cubicBezTo>
                  <a:cubicBezTo>
                    <a:pt x="46467" y="68766"/>
                    <a:pt x="217515" y="25276"/>
                    <a:pt x="469075" y="0"/>
                  </a:cubicBezTo>
                  <a:cubicBezTo>
                    <a:pt x="741374" y="-3891"/>
                    <a:pt x="956349" y="48511"/>
                    <a:pt x="938151" y="117269"/>
                  </a:cubicBezTo>
                  <a:cubicBezTo>
                    <a:pt x="986723" y="340245"/>
                    <a:pt x="914394" y="359985"/>
                    <a:pt x="938151" y="590511"/>
                  </a:cubicBezTo>
                  <a:cubicBezTo>
                    <a:pt x="961908" y="821037"/>
                    <a:pt x="936711" y="970305"/>
                    <a:pt x="938151" y="1078389"/>
                  </a:cubicBezTo>
                  <a:cubicBezTo>
                    <a:pt x="939591" y="1186473"/>
                    <a:pt x="919444" y="1448177"/>
                    <a:pt x="938151" y="1580903"/>
                  </a:cubicBezTo>
                  <a:cubicBezTo>
                    <a:pt x="973156" y="1611248"/>
                    <a:pt x="719732" y="1702886"/>
                    <a:pt x="469075" y="1698172"/>
                  </a:cubicBezTo>
                  <a:cubicBezTo>
                    <a:pt x="212142" y="1703946"/>
                    <a:pt x="11563" y="1643374"/>
                    <a:pt x="-1" y="1580903"/>
                  </a:cubicBezTo>
                  <a:cubicBezTo>
                    <a:pt x="-7930" y="1122697"/>
                    <a:pt x="11176" y="608352"/>
                    <a:pt x="0" y="117269"/>
                  </a:cubicBezTo>
                </a:path>
                <a:path w="938151" h="1698172" fill="none" stroke="0" extrusionOk="0">
                  <a:moveTo>
                    <a:pt x="938151" y="117269"/>
                  </a:moveTo>
                  <a:cubicBezTo>
                    <a:pt x="966395" y="225540"/>
                    <a:pt x="748577" y="259573"/>
                    <a:pt x="469075" y="234538"/>
                  </a:cubicBezTo>
                  <a:cubicBezTo>
                    <a:pt x="223465" y="222759"/>
                    <a:pt x="2201" y="171677"/>
                    <a:pt x="-1" y="117269"/>
                  </a:cubicBezTo>
                  <a:cubicBezTo>
                    <a:pt x="-17952" y="55451"/>
                    <a:pt x="163427" y="-32142"/>
                    <a:pt x="469075" y="0"/>
                  </a:cubicBezTo>
                  <a:cubicBezTo>
                    <a:pt x="714651" y="-957"/>
                    <a:pt x="932644" y="41276"/>
                    <a:pt x="938151" y="117269"/>
                  </a:cubicBezTo>
                  <a:cubicBezTo>
                    <a:pt x="986235" y="320868"/>
                    <a:pt x="935915" y="434450"/>
                    <a:pt x="938151" y="590511"/>
                  </a:cubicBezTo>
                  <a:cubicBezTo>
                    <a:pt x="940387" y="746572"/>
                    <a:pt x="914450" y="898881"/>
                    <a:pt x="938151" y="1034480"/>
                  </a:cubicBezTo>
                  <a:cubicBezTo>
                    <a:pt x="961852" y="1170079"/>
                    <a:pt x="874159" y="1447728"/>
                    <a:pt x="938151" y="1580903"/>
                  </a:cubicBezTo>
                  <a:cubicBezTo>
                    <a:pt x="929114" y="1650316"/>
                    <a:pt x="772613" y="1688761"/>
                    <a:pt x="469075" y="1698172"/>
                  </a:cubicBezTo>
                  <a:cubicBezTo>
                    <a:pt x="210316" y="1701068"/>
                    <a:pt x="6666" y="1643427"/>
                    <a:pt x="-1" y="1580903"/>
                  </a:cubicBezTo>
                  <a:cubicBezTo>
                    <a:pt x="-602" y="1076812"/>
                    <a:pt x="84774" y="622824"/>
                    <a:pt x="0" y="117269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3</a:t>
              </a:r>
            </a:p>
          </p:txBody>
        </p:sp>
        <p:sp>
          <p:nvSpPr>
            <p:cNvPr id="19" name="Can 18">
              <a:extLst>
                <a:ext uri="{FF2B5EF4-FFF2-40B4-BE49-F238E27FC236}">
                  <a16:creationId xmlns:a16="http://schemas.microsoft.com/office/drawing/2014/main" id="{2D953A6F-FEE2-5C6C-45A1-C9A1A675A081}"/>
                </a:ext>
              </a:extLst>
            </p:cNvPr>
            <p:cNvSpPr/>
            <p:nvPr/>
          </p:nvSpPr>
          <p:spPr>
            <a:xfrm>
              <a:off x="5424932" y="1730828"/>
              <a:ext cx="938151" cy="1698172"/>
            </a:xfrm>
            <a:custGeom>
              <a:avLst/>
              <a:gdLst>
                <a:gd name="csX0" fmla="*/ 0 w 938151"/>
                <a:gd name="csY0" fmla="*/ 117269 h 1698172"/>
                <a:gd name="csX1" fmla="*/ 469076 w 938151"/>
                <a:gd name="csY1" fmla="*/ 234538 h 1698172"/>
                <a:gd name="csX2" fmla="*/ 938152 w 938151"/>
                <a:gd name="csY2" fmla="*/ 117269 h 1698172"/>
                <a:gd name="csX3" fmla="*/ 938151 w 938151"/>
                <a:gd name="csY3" fmla="*/ 1580903 h 1698172"/>
                <a:gd name="csX4" fmla="*/ 469075 w 938151"/>
                <a:gd name="csY4" fmla="*/ 1698172 h 1698172"/>
                <a:gd name="csX5" fmla="*/ -1 w 938151"/>
                <a:gd name="csY5" fmla="*/ 1580903 h 1698172"/>
                <a:gd name="csX6" fmla="*/ 0 w 938151"/>
                <a:gd name="csY6" fmla="*/ 117269 h 1698172"/>
                <a:gd name="csX0" fmla="*/ 0 w 938151"/>
                <a:gd name="csY0" fmla="*/ 117269 h 1698172"/>
                <a:gd name="csX1" fmla="*/ 469076 w 938151"/>
                <a:gd name="csY1" fmla="*/ 0 h 1698172"/>
                <a:gd name="csX2" fmla="*/ 938152 w 938151"/>
                <a:gd name="csY2" fmla="*/ 117269 h 1698172"/>
                <a:gd name="csX3" fmla="*/ 469076 w 938151"/>
                <a:gd name="csY3" fmla="*/ 234538 h 1698172"/>
                <a:gd name="csX4" fmla="*/ 0 w 938151"/>
                <a:gd name="csY4" fmla="*/ 117269 h 1698172"/>
                <a:gd name="csX0" fmla="*/ 938151 w 938151"/>
                <a:gd name="csY0" fmla="*/ 117269 h 1698172"/>
                <a:gd name="csX1" fmla="*/ 469075 w 938151"/>
                <a:gd name="csY1" fmla="*/ 234538 h 1698172"/>
                <a:gd name="csX2" fmla="*/ -1 w 938151"/>
                <a:gd name="csY2" fmla="*/ 117269 h 1698172"/>
                <a:gd name="csX3" fmla="*/ 469075 w 938151"/>
                <a:gd name="csY3" fmla="*/ 0 h 1698172"/>
                <a:gd name="csX4" fmla="*/ 938151 w 938151"/>
                <a:gd name="csY4" fmla="*/ 117269 h 1698172"/>
                <a:gd name="csX5" fmla="*/ 938151 w 938151"/>
                <a:gd name="csY5" fmla="*/ 590511 h 1698172"/>
                <a:gd name="csX6" fmla="*/ 938151 w 938151"/>
                <a:gd name="csY6" fmla="*/ 1078389 h 1698172"/>
                <a:gd name="csX7" fmla="*/ 938151 w 938151"/>
                <a:gd name="csY7" fmla="*/ 1580903 h 1698172"/>
                <a:gd name="csX8" fmla="*/ 469075 w 938151"/>
                <a:gd name="csY8" fmla="*/ 1698172 h 1698172"/>
                <a:gd name="csX9" fmla="*/ -1 w 938151"/>
                <a:gd name="csY9" fmla="*/ 1580903 h 1698172"/>
                <a:gd name="csX10" fmla="*/ 0 w 938151"/>
                <a:gd name="csY10" fmla="*/ 117269 h 1698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38151" h="1698172" stroke="0" extrusionOk="0">
                  <a:moveTo>
                    <a:pt x="0" y="117269"/>
                  </a:moveTo>
                  <a:cubicBezTo>
                    <a:pt x="-20830" y="169187"/>
                    <a:pt x="173298" y="248317"/>
                    <a:pt x="469076" y="234538"/>
                  </a:cubicBezTo>
                  <a:cubicBezTo>
                    <a:pt x="737168" y="236439"/>
                    <a:pt x="926426" y="182408"/>
                    <a:pt x="938152" y="117269"/>
                  </a:cubicBezTo>
                  <a:cubicBezTo>
                    <a:pt x="844899" y="696214"/>
                    <a:pt x="932920" y="1121937"/>
                    <a:pt x="938151" y="1580903"/>
                  </a:cubicBezTo>
                  <a:cubicBezTo>
                    <a:pt x="905436" y="1627770"/>
                    <a:pt x="778069" y="1722029"/>
                    <a:pt x="469075" y="1698172"/>
                  </a:cubicBezTo>
                  <a:cubicBezTo>
                    <a:pt x="223760" y="1699803"/>
                    <a:pt x="4517" y="1636371"/>
                    <a:pt x="-1" y="1580903"/>
                  </a:cubicBezTo>
                  <a:cubicBezTo>
                    <a:pt x="-13943" y="1090890"/>
                    <a:pt x="-91880" y="691651"/>
                    <a:pt x="0" y="117269"/>
                  </a:cubicBezTo>
                  <a:close/>
                </a:path>
                <a:path w="938151" h="1698172" fill="lighten" stroke="0" extrusionOk="0">
                  <a:moveTo>
                    <a:pt x="0" y="117269"/>
                  </a:moveTo>
                  <a:cubicBezTo>
                    <a:pt x="-4476" y="9819"/>
                    <a:pt x="199310" y="14872"/>
                    <a:pt x="469076" y="0"/>
                  </a:cubicBezTo>
                  <a:cubicBezTo>
                    <a:pt x="730724" y="1447"/>
                    <a:pt x="955992" y="56792"/>
                    <a:pt x="938152" y="117269"/>
                  </a:cubicBezTo>
                  <a:cubicBezTo>
                    <a:pt x="930510" y="180799"/>
                    <a:pt x="753195" y="255028"/>
                    <a:pt x="469076" y="234538"/>
                  </a:cubicBezTo>
                  <a:cubicBezTo>
                    <a:pt x="215932" y="243350"/>
                    <a:pt x="1511" y="197683"/>
                    <a:pt x="0" y="117269"/>
                  </a:cubicBezTo>
                  <a:close/>
                </a:path>
                <a:path w="938151" h="1698172" fill="none" extrusionOk="0">
                  <a:moveTo>
                    <a:pt x="938151" y="117269"/>
                  </a:moveTo>
                  <a:cubicBezTo>
                    <a:pt x="898922" y="230928"/>
                    <a:pt x="747232" y="175815"/>
                    <a:pt x="469075" y="234538"/>
                  </a:cubicBezTo>
                  <a:cubicBezTo>
                    <a:pt x="212170" y="236872"/>
                    <a:pt x="2446" y="189776"/>
                    <a:pt x="-1" y="117269"/>
                  </a:cubicBezTo>
                  <a:cubicBezTo>
                    <a:pt x="46467" y="68766"/>
                    <a:pt x="217515" y="25276"/>
                    <a:pt x="469075" y="0"/>
                  </a:cubicBezTo>
                  <a:cubicBezTo>
                    <a:pt x="741374" y="-3891"/>
                    <a:pt x="956349" y="48511"/>
                    <a:pt x="938151" y="117269"/>
                  </a:cubicBezTo>
                  <a:cubicBezTo>
                    <a:pt x="986723" y="340245"/>
                    <a:pt x="914394" y="359985"/>
                    <a:pt x="938151" y="590511"/>
                  </a:cubicBezTo>
                  <a:cubicBezTo>
                    <a:pt x="961908" y="821037"/>
                    <a:pt x="936711" y="970305"/>
                    <a:pt x="938151" y="1078389"/>
                  </a:cubicBezTo>
                  <a:cubicBezTo>
                    <a:pt x="939591" y="1186473"/>
                    <a:pt x="919444" y="1448177"/>
                    <a:pt x="938151" y="1580903"/>
                  </a:cubicBezTo>
                  <a:cubicBezTo>
                    <a:pt x="973156" y="1611248"/>
                    <a:pt x="719732" y="1702886"/>
                    <a:pt x="469075" y="1698172"/>
                  </a:cubicBezTo>
                  <a:cubicBezTo>
                    <a:pt x="212142" y="1703946"/>
                    <a:pt x="11563" y="1643374"/>
                    <a:pt x="-1" y="1580903"/>
                  </a:cubicBezTo>
                  <a:cubicBezTo>
                    <a:pt x="-7930" y="1122697"/>
                    <a:pt x="11176" y="608352"/>
                    <a:pt x="0" y="117269"/>
                  </a:cubicBezTo>
                </a:path>
                <a:path w="938151" h="1698172" fill="none" stroke="0" extrusionOk="0">
                  <a:moveTo>
                    <a:pt x="938151" y="117269"/>
                  </a:moveTo>
                  <a:cubicBezTo>
                    <a:pt x="966395" y="225540"/>
                    <a:pt x="748577" y="259573"/>
                    <a:pt x="469075" y="234538"/>
                  </a:cubicBezTo>
                  <a:cubicBezTo>
                    <a:pt x="223465" y="222759"/>
                    <a:pt x="2201" y="171677"/>
                    <a:pt x="-1" y="117269"/>
                  </a:cubicBezTo>
                  <a:cubicBezTo>
                    <a:pt x="-17952" y="55451"/>
                    <a:pt x="163427" y="-32142"/>
                    <a:pt x="469075" y="0"/>
                  </a:cubicBezTo>
                  <a:cubicBezTo>
                    <a:pt x="714651" y="-957"/>
                    <a:pt x="932644" y="41276"/>
                    <a:pt x="938151" y="117269"/>
                  </a:cubicBezTo>
                  <a:cubicBezTo>
                    <a:pt x="986235" y="320868"/>
                    <a:pt x="935915" y="434450"/>
                    <a:pt x="938151" y="590511"/>
                  </a:cubicBezTo>
                  <a:cubicBezTo>
                    <a:pt x="940387" y="746572"/>
                    <a:pt x="914450" y="898881"/>
                    <a:pt x="938151" y="1034480"/>
                  </a:cubicBezTo>
                  <a:cubicBezTo>
                    <a:pt x="961852" y="1170079"/>
                    <a:pt x="874159" y="1447728"/>
                    <a:pt x="938151" y="1580903"/>
                  </a:cubicBezTo>
                  <a:cubicBezTo>
                    <a:pt x="929114" y="1650316"/>
                    <a:pt x="772613" y="1688761"/>
                    <a:pt x="469075" y="1698172"/>
                  </a:cubicBezTo>
                  <a:cubicBezTo>
                    <a:pt x="210316" y="1701068"/>
                    <a:pt x="6666" y="1643427"/>
                    <a:pt x="-1" y="1580903"/>
                  </a:cubicBezTo>
                  <a:cubicBezTo>
                    <a:pt x="-602" y="1076812"/>
                    <a:pt x="84774" y="622824"/>
                    <a:pt x="0" y="117269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4</a:t>
              </a:r>
            </a:p>
          </p:txBody>
        </p:sp>
        <p:sp>
          <p:nvSpPr>
            <p:cNvPr id="20" name="Can 19">
              <a:extLst>
                <a:ext uri="{FF2B5EF4-FFF2-40B4-BE49-F238E27FC236}">
                  <a16:creationId xmlns:a16="http://schemas.microsoft.com/office/drawing/2014/main" id="{A6B862E9-E1B8-6073-E914-6FDC806095FC}"/>
                </a:ext>
              </a:extLst>
            </p:cNvPr>
            <p:cNvSpPr/>
            <p:nvPr/>
          </p:nvSpPr>
          <p:spPr>
            <a:xfrm>
              <a:off x="6971234" y="1730828"/>
              <a:ext cx="938151" cy="1698172"/>
            </a:xfrm>
            <a:custGeom>
              <a:avLst/>
              <a:gdLst>
                <a:gd name="csX0" fmla="*/ 0 w 938151"/>
                <a:gd name="csY0" fmla="*/ 117269 h 1698172"/>
                <a:gd name="csX1" fmla="*/ 469076 w 938151"/>
                <a:gd name="csY1" fmla="*/ 234538 h 1698172"/>
                <a:gd name="csX2" fmla="*/ 938152 w 938151"/>
                <a:gd name="csY2" fmla="*/ 117269 h 1698172"/>
                <a:gd name="csX3" fmla="*/ 938151 w 938151"/>
                <a:gd name="csY3" fmla="*/ 1580903 h 1698172"/>
                <a:gd name="csX4" fmla="*/ 469075 w 938151"/>
                <a:gd name="csY4" fmla="*/ 1698172 h 1698172"/>
                <a:gd name="csX5" fmla="*/ -1 w 938151"/>
                <a:gd name="csY5" fmla="*/ 1580903 h 1698172"/>
                <a:gd name="csX6" fmla="*/ 0 w 938151"/>
                <a:gd name="csY6" fmla="*/ 117269 h 1698172"/>
                <a:gd name="csX0" fmla="*/ 0 w 938151"/>
                <a:gd name="csY0" fmla="*/ 117269 h 1698172"/>
                <a:gd name="csX1" fmla="*/ 469076 w 938151"/>
                <a:gd name="csY1" fmla="*/ 0 h 1698172"/>
                <a:gd name="csX2" fmla="*/ 938152 w 938151"/>
                <a:gd name="csY2" fmla="*/ 117269 h 1698172"/>
                <a:gd name="csX3" fmla="*/ 469076 w 938151"/>
                <a:gd name="csY3" fmla="*/ 234538 h 1698172"/>
                <a:gd name="csX4" fmla="*/ 0 w 938151"/>
                <a:gd name="csY4" fmla="*/ 117269 h 1698172"/>
                <a:gd name="csX0" fmla="*/ 938151 w 938151"/>
                <a:gd name="csY0" fmla="*/ 117269 h 1698172"/>
                <a:gd name="csX1" fmla="*/ 469075 w 938151"/>
                <a:gd name="csY1" fmla="*/ 234538 h 1698172"/>
                <a:gd name="csX2" fmla="*/ -1 w 938151"/>
                <a:gd name="csY2" fmla="*/ 117269 h 1698172"/>
                <a:gd name="csX3" fmla="*/ 469075 w 938151"/>
                <a:gd name="csY3" fmla="*/ 0 h 1698172"/>
                <a:gd name="csX4" fmla="*/ 938151 w 938151"/>
                <a:gd name="csY4" fmla="*/ 117269 h 1698172"/>
                <a:gd name="csX5" fmla="*/ 938151 w 938151"/>
                <a:gd name="csY5" fmla="*/ 590511 h 1698172"/>
                <a:gd name="csX6" fmla="*/ 938151 w 938151"/>
                <a:gd name="csY6" fmla="*/ 1078389 h 1698172"/>
                <a:gd name="csX7" fmla="*/ 938151 w 938151"/>
                <a:gd name="csY7" fmla="*/ 1580903 h 1698172"/>
                <a:gd name="csX8" fmla="*/ 469075 w 938151"/>
                <a:gd name="csY8" fmla="*/ 1698172 h 1698172"/>
                <a:gd name="csX9" fmla="*/ -1 w 938151"/>
                <a:gd name="csY9" fmla="*/ 1580903 h 1698172"/>
                <a:gd name="csX10" fmla="*/ 0 w 938151"/>
                <a:gd name="csY10" fmla="*/ 117269 h 1698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38151" h="1698172" stroke="0" extrusionOk="0">
                  <a:moveTo>
                    <a:pt x="0" y="117269"/>
                  </a:moveTo>
                  <a:cubicBezTo>
                    <a:pt x="-20830" y="169187"/>
                    <a:pt x="173298" y="248317"/>
                    <a:pt x="469076" y="234538"/>
                  </a:cubicBezTo>
                  <a:cubicBezTo>
                    <a:pt x="737168" y="236439"/>
                    <a:pt x="926426" y="182408"/>
                    <a:pt x="938152" y="117269"/>
                  </a:cubicBezTo>
                  <a:cubicBezTo>
                    <a:pt x="844899" y="696214"/>
                    <a:pt x="932920" y="1121937"/>
                    <a:pt x="938151" y="1580903"/>
                  </a:cubicBezTo>
                  <a:cubicBezTo>
                    <a:pt x="905436" y="1627770"/>
                    <a:pt x="778069" y="1722029"/>
                    <a:pt x="469075" y="1698172"/>
                  </a:cubicBezTo>
                  <a:cubicBezTo>
                    <a:pt x="223760" y="1699803"/>
                    <a:pt x="4517" y="1636371"/>
                    <a:pt x="-1" y="1580903"/>
                  </a:cubicBezTo>
                  <a:cubicBezTo>
                    <a:pt x="-13943" y="1090890"/>
                    <a:pt x="-91880" y="691651"/>
                    <a:pt x="0" y="117269"/>
                  </a:cubicBezTo>
                  <a:close/>
                </a:path>
                <a:path w="938151" h="1698172" fill="lighten" stroke="0" extrusionOk="0">
                  <a:moveTo>
                    <a:pt x="0" y="117269"/>
                  </a:moveTo>
                  <a:cubicBezTo>
                    <a:pt x="-4476" y="9819"/>
                    <a:pt x="199310" y="14872"/>
                    <a:pt x="469076" y="0"/>
                  </a:cubicBezTo>
                  <a:cubicBezTo>
                    <a:pt x="730724" y="1447"/>
                    <a:pt x="955992" y="56792"/>
                    <a:pt x="938152" y="117269"/>
                  </a:cubicBezTo>
                  <a:cubicBezTo>
                    <a:pt x="930510" y="180799"/>
                    <a:pt x="753195" y="255028"/>
                    <a:pt x="469076" y="234538"/>
                  </a:cubicBezTo>
                  <a:cubicBezTo>
                    <a:pt x="215932" y="243350"/>
                    <a:pt x="1511" y="197683"/>
                    <a:pt x="0" y="117269"/>
                  </a:cubicBezTo>
                  <a:close/>
                </a:path>
                <a:path w="938151" h="1698172" fill="none" extrusionOk="0">
                  <a:moveTo>
                    <a:pt x="938151" y="117269"/>
                  </a:moveTo>
                  <a:cubicBezTo>
                    <a:pt x="898922" y="230928"/>
                    <a:pt x="747232" y="175815"/>
                    <a:pt x="469075" y="234538"/>
                  </a:cubicBezTo>
                  <a:cubicBezTo>
                    <a:pt x="212170" y="236872"/>
                    <a:pt x="2446" y="189776"/>
                    <a:pt x="-1" y="117269"/>
                  </a:cubicBezTo>
                  <a:cubicBezTo>
                    <a:pt x="46467" y="68766"/>
                    <a:pt x="217515" y="25276"/>
                    <a:pt x="469075" y="0"/>
                  </a:cubicBezTo>
                  <a:cubicBezTo>
                    <a:pt x="741374" y="-3891"/>
                    <a:pt x="956349" y="48511"/>
                    <a:pt x="938151" y="117269"/>
                  </a:cubicBezTo>
                  <a:cubicBezTo>
                    <a:pt x="986723" y="340245"/>
                    <a:pt x="914394" y="359985"/>
                    <a:pt x="938151" y="590511"/>
                  </a:cubicBezTo>
                  <a:cubicBezTo>
                    <a:pt x="961908" y="821037"/>
                    <a:pt x="936711" y="970305"/>
                    <a:pt x="938151" y="1078389"/>
                  </a:cubicBezTo>
                  <a:cubicBezTo>
                    <a:pt x="939591" y="1186473"/>
                    <a:pt x="919444" y="1448177"/>
                    <a:pt x="938151" y="1580903"/>
                  </a:cubicBezTo>
                  <a:cubicBezTo>
                    <a:pt x="973156" y="1611248"/>
                    <a:pt x="719732" y="1702886"/>
                    <a:pt x="469075" y="1698172"/>
                  </a:cubicBezTo>
                  <a:cubicBezTo>
                    <a:pt x="212142" y="1703946"/>
                    <a:pt x="11563" y="1643374"/>
                    <a:pt x="-1" y="1580903"/>
                  </a:cubicBezTo>
                  <a:cubicBezTo>
                    <a:pt x="-7930" y="1122697"/>
                    <a:pt x="11176" y="608352"/>
                    <a:pt x="0" y="117269"/>
                  </a:cubicBezTo>
                </a:path>
                <a:path w="938151" h="1698172" fill="none" stroke="0" extrusionOk="0">
                  <a:moveTo>
                    <a:pt x="938151" y="117269"/>
                  </a:moveTo>
                  <a:cubicBezTo>
                    <a:pt x="966395" y="225540"/>
                    <a:pt x="748577" y="259573"/>
                    <a:pt x="469075" y="234538"/>
                  </a:cubicBezTo>
                  <a:cubicBezTo>
                    <a:pt x="223465" y="222759"/>
                    <a:pt x="2201" y="171677"/>
                    <a:pt x="-1" y="117269"/>
                  </a:cubicBezTo>
                  <a:cubicBezTo>
                    <a:pt x="-17952" y="55451"/>
                    <a:pt x="163427" y="-32142"/>
                    <a:pt x="469075" y="0"/>
                  </a:cubicBezTo>
                  <a:cubicBezTo>
                    <a:pt x="714651" y="-957"/>
                    <a:pt x="932644" y="41276"/>
                    <a:pt x="938151" y="117269"/>
                  </a:cubicBezTo>
                  <a:cubicBezTo>
                    <a:pt x="986235" y="320868"/>
                    <a:pt x="935915" y="434450"/>
                    <a:pt x="938151" y="590511"/>
                  </a:cubicBezTo>
                  <a:cubicBezTo>
                    <a:pt x="940387" y="746572"/>
                    <a:pt x="914450" y="898881"/>
                    <a:pt x="938151" y="1034480"/>
                  </a:cubicBezTo>
                  <a:cubicBezTo>
                    <a:pt x="961852" y="1170079"/>
                    <a:pt x="874159" y="1447728"/>
                    <a:pt x="938151" y="1580903"/>
                  </a:cubicBezTo>
                  <a:cubicBezTo>
                    <a:pt x="929114" y="1650316"/>
                    <a:pt x="772613" y="1688761"/>
                    <a:pt x="469075" y="1698172"/>
                  </a:cubicBezTo>
                  <a:cubicBezTo>
                    <a:pt x="210316" y="1701068"/>
                    <a:pt x="6666" y="1643427"/>
                    <a:pt x="-1" y="1580903"/>
                  </a:cubicBezTo>
                  <a:cubicBezTo>
                    <a:pt x="-602" y="1076812"/>
                    <a:pt x="84774" y="622824"/>
                    <a:pt x="0" y="117269"/>
                  </a:cubicBezTo>
                </a:path>
              </a:pathLst>
            </a:custGeom>
            <a:solidFill>
              <a:srgbClr val="C00000"/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5</a:t>
              </a:r>
            </a:p>
          </p:txBody>
        </p:sp>
        <p:sp>
          <p:nvSpPr>
            <p:cNvPr id="22" name="Can 21">
              <a:extLst>
                <a:ext uri="{FF2B5EF4-FFF2-40B4-BE49-F238E27FC236}">
                  <a16:creationId xmlns:a16="http://schemas.microsoft.com/office/drawing/2014/main" id="{4BFA3AD2-B499-815E-7D5E-F51D4E24C5F7}"/>
                </a:ext>
              </a:extLst>
            </p:cNvPr>
            <p:cNvSpPr/>
            <p:nvPr/>
          </p:nvSpPr>
          <p:spPr>
            <a:xfrm>
              <a:off x="654157" y="4491957"/>
              <a:ext cx="938151" cy="1698172"/>
            </a:xfrm>
            <a:custGeom>
              <a:avLst/>
              <a:gdLst>
                <a:gd name="csX0" fmla="*/ 0 w 938151"/>
                <a:gd name="csY0" fmla="*/ 117269 h 1698172"/>
                <a:gd name="csX1" fmla="*/ 469076 w 938151"/>
                <a:gd name="csY1" fmla="*/ 234538 h 1698172"/>
                <a:gd name="csX2" fmla="*/ 938152 w 938151"/>
                <a:gd name="csY2" fmla="*/ 117269 h 1698172"/>
                <a:gd name="csX3" fmla="*/ 938151 w 938151"/>
                <a:gd name="csY3" fmla="*/ 1580903 h 1698172"/>
                <a:gd name="csX4" fmla="*/ 469075 w 938151"/>
                <a:gd name="csY4" fmla="*/ 1698172 h 1698172"/>
                <a:gd name="csX5" fmla="*/ -1 w 938151"/>
                <a:gd name="csY5" fmla="*/ 1580903 h 1698172"/>
                <a:gd name="csX6" fmla="*/ 0 w 938151"/>
                <a:gd name="csY6" fmla="*/ 117269 h 1698172"/>
                <a:gd name="csX0" fmla="*/ 0 w 938151"/>
                <a:gd name="csY0" fmla="*/ 117269 h 1698172"/>
                <a:gd name="csX1" fmla="*/ 469076 w 938151"/>
                <a:gd name="csY1" fmla="*/ 0 h 1698172"/>
                <a:gd name="csX2" fmla="*/ 938152 w 938151"/>
                <a:gd name="csY2" fmla="*/ 117269 h 1698172"/>
                <a:gd name="csX3" fmla="*/ 469076 w 938151"/>
                <a:gd name="csY3" fmla="*/ 234538 h 1698172"/>
                <a:gd name="csX4" fmla="*/ 0 w 938151"/>
                <a:gd name="csY4" fmla="*/ 117269 h 1698172"/>
                <a:gd name="csX0" fmla="*/ 938151 w 938151"/>
                <a:gd name="csY0" fmla="*/ 117269 h 1698172"/>
                <a:gd name="csX1" fmla="*/ 469075 w 938151"/>
                <a:gd name="csY1" fmla="*/ 234538 h 1698172"/>
                <a:gd name="csX2" fmla="*/ -1 w 938151"/>
                <a:gd name="csY2" fmla="*/ 117269 h 1698172"/>
                <a:gd name="csX3" fmla="*/ 469075 w 938151"/>
                <a:gd name="csY3" fmla="*/ 0 h 1698172"/>
                <a:gd name="csX4" fmla="*/ 938151 w 938151"/>
                <a:gd name="csY4" fmla="*/ 117269 h 1698172"/>
                <a:gd name="csX5" fmla="*/ 938151 w 938151"/>
                <a:gd name="csY5" fmla="*/ 590511 h 1698172"/>
                <a:gd name="csX6" fmla="*/ 938151 w 938151"/>
                <a:gd name="csY6" fmla="*/ 1078389 h 1698172"/>
                <a:gd name="csX7" fmla="*/ 938151 w 938151"/>
                <a:gd name="csY7" fmla="*/ 1580903 h 1698172"/>
                <a:gd name="csX8" fmla="*/ 469075 w 938151"/>
                <a:gd name="csY8" fmla="*/ 1698172 h 1698172"/>
                <a:gd name="csX9" fmla="*/ -1 w 938151"/>
                <a:gd name="csY9" fmla="*/ 1580903 h 1698172"/>
                <a:gd name="csX10" fmla="*/ 0 w 938151"/>
                <a:gd name="csY10" fmla="*/ 117269 h 1698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38151" h="1698172" stroke="0" extrusionOk="0">
                  <a:moveTo>
                    <a:pt x="0" y="117269"/>
                  </a:moveTo>
                  <a:cubicBezTo>
                    <a:pt x="-20830" y="169187"/>
                    <a:pt x="173298" y="248317"/>
                    <a:pt x="469076" y="234538"/>
                  </a:cubicBezTo>
                  <a:cubicBezTo>
                    <a:pt x="737168" y="236439"/>
                    <a:pt x="926426" y="182408"/>
                    <a:pt x="938152" y="117269"/>
                  </a:cubicBezTo>
                  <a:cubicBezTo>
                    <a:pt x="844899" y="696214"/>
                    <a:pt x="932920" y="1121937"/>
                    <a:pt x="938151" y="1580903"/>
                  </a:cubicBezTo>
                  <a:cubicBezTo>
                    <a:pt x="905436" y="1627770"/>
                    <a:pt x="778069" y="1722029"/>
                    <a:pt x="469075" y="1698172"/>
                  </a:cubicBezTo>
                  <a:cubicBezTo>
                    <a:pt x="223760" y="1699803"/>
                    <a:pt x="4517" y="1636371"/>
                    <a:pt x="-1" y="1580903"/>
                  </a:cubicBezTo>
                  <a:cubicBezTo>
                    <a:pt x="-13943" y="1090890"/>
                    <a:pt x="-91880" y="691651"/>
                    <a:pt x="0" y="117269"/>
                  </a:cubicBezTo>
                  <a:close/>
                </a:path>
                <a:path w="938151" h="1698172" fill="lighten" stroke="0" extrusionOk="0">
                  <a:moveTo>
                    <a:pt x="0" y="117269"/>
                  </a:moveTo>
                  <a:cubicBezTo>
                    <a:pt x="-4476" y="9819"/>
                    <a:pt x="199310" y="14872"/>
                    <a:pt x="469076" y="0"/>
                  </a:cubicBezTo>
                  <a:cubicBezTo>
                    <a:pt x="730724" y="1447"/>
                    <a:pt x="955992" y="56792"/>
                    <a:pt x="938152" y="117269"/>
                  </a:cubicBezTo>
                  <a:cubicBezTo>
                    <a:pt x="930510" y="180799"/>
                    <a:pt x="753195" y="255028"/>
                    <a:pt x="469076" y="234538"/>
                  </a:cubicBezTo>
                  <a:cubicBezTo>
                    <a:pt x="215932" y="243350"/>
                    <a:pt x="1511" y="197683"/>
                    <a:pt x="0" y="117269"/>
                  </a:cubicBezTo>
                  <a:close/>
                </a:path>
                <a:path w="938151" h="1698172" fill="none" extrusionOk="0">
                  <a:moveTo>
                    <a:pt x="938151" y="117269"/>
                  </a:moveTo>
                  <a:cubicBezTo>
                    <a:pt x="898922" y="230928"/>
                    <a:pt x="747232" y="175815"/>
                    <a:pt x="469075" y="234538"/>
                  </a:cubicBezTo>
                  <a:cubicBezTo>
                    <a:pt x="212170" y="236872"/>
                    <a:pt x="2446" y="189776"/>
                    <a:pt x="-1" y="117269"/>
                  </a:cubicBezTo>
                  <a:cubicBezTo>
                    <a:pt x="46467" y="68766"/>
                    <a:pt x="217515" y="25276"/>
                    <a:pt x="469075" y="0"/>
                  </a:cubicBezTo>
                  <a:cubicBezTo>
                    <a:pt x="741374" y="-3891"/>
                    <a:pt x="956349" y="48511"/>
                    <a:pt x="938151" y="117269"/>
                  </a:cubicBezTo>
                  <a:cubicBezTo>
                    <a:pt x="986723" y="340245"/>
                    <a:pt x="914394" y="359985"/>
                    <a:pt x="938151" y="590511"/>
                  </a:cubicBezTo>
                  <a:cubicBezTo>
                    <a:pt x="961908" y="821037"/>
                    <a:pt x="936711" y="970305"/>
                    <a:pt x="938151" y="1078389"/>
                  </a:cubicBezTo>
                  <a:cubicBezTo>
                    <a:pt x="939591" y="1186473"/>
                    <a:pt x="919444" y="1448177"/>
                    <a:pt x="938151" y="1580903"/>
                  </a:cubicBezTo>
                  <a:cubicBezTo>
                    <a:pt x="973156" y="1611248"/>
                    <a:pt x="719732" y="1702886"/>
                    <a:pt x="469075" y="1698172"/>
                  </a:cubicBezTo>
                  <a:cubicBezTo>
                    <a:pt x="212142" y="1703946"/>
                    <a:pt x="11563" y="1643374"/>
                    <a:pt x="-1" y="1580903"/>
                  </a:cubicBezTo>
                  <a:cubicBezTo>
                    <a:pt x="-7930" y="1122697"/>
                    <a:pt x="11176" y="608352"/>
                    <a:pt x="0" y="117269"/>
                  </a:cubicBezTo>
                </a:path>
                <a:path w="938151" h="1698172" fill="none" stroke="0" extrusionOk="0">
                  <a:moveTo>
                    <a:pt x="938151" y="117269"/>
                  </a:moveTo>
                  <a:cubicBezTo>
                    <a:pt x="966395" y="225540"/>
                    <a:pt x="748577" y="259573"/>
                    <a:pt x="469075" y="234538"/>
                  </a:cubicBezTo>
                  <a:cubicBezTo>
                    <a:pt x="223465" y="222759"/>
                    <a:pt x="2201" y="171677"/>
                    <a:pt x="-1" y="117269"/>
                  </a:cubicBezTo>
                  <a:cubicBezTo>
                    <a:pt x="-17952" y="55451"/>
                    <a:pt x="163427" y="-32142"/>
                    <a:pt x="469075" y="0"/>
                  </a:cubicBezTo>
                  <a:cubicBezTo>
                    <a:pt x="714651" y="-957"/>
                    <a:pt x="932644" y="41276"/>
                    <a:pt x="938151" y="117269"/>
                  </a:cubicBezTo>
                  <a:cubicBezTo>
                    <a:pt x="986235" y="320868"/>
                    <a:pt x="935915" y="434450"/>
                    <a:pt x="938151" y="590511"/>
                  </a:cubicBezTo>
                  <a:cubicBezTo>
                    <a:pt x="940387" y="746572"/>
                    <a:pt x="914450" y="898881"/>
                    <a:pt x="938151" y="1034480"/>
                  </a:cubicBezTo>
                  <a:cubicBezTo>
                    <a:pt x="961852" y="1170079"/>
                    <a:pt x="874159" y="1447728"/>
                    <a:pt x="938151" y="1580903"/>
                  </a:cubicBezTo>
                  <a:cubicBezTo>
                    <a:pt x="929114" y="1650316"/>
                    <a:pt x="772613" y="1688761"/>
                    <a:pt x="469075" y="1698172"/>
                  </a:cubicBezTo>
                  <a:cubicBezTo>
                    <a:pt x="210316" y="1701068"/>
                    <a:pt x="6666" y="1643427"/>
                    <a:pt x="-1" y="1580903"/>
                  </a:cubicBezTo>
                  <a:cubicBezTo>
                    <a:pt x="-602" y="1076812"/>
                    <a:pt x="84774" y="622824"/>
                    <a:pt x="0" y="117269"/>
                  </a:cubicBezTo>
                </a:path>
              </a:pathLst>
            </a:custGeom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1</a:t>
              </a:r>
            </a:p>
          </p:txBody>
        </p:sp>
        <p:sp>
          <p:nvSpPr>
            <p:cNvPr id="23" name="Can 22">
              <a:extLst>
                <a:ext uri="{FF2B5EF4-FFF2-40B4-BE49-F238E27FC236}">
                  <a16:creationId xmlns:a16="http://schemas.microsoft.com/office/drawing/2014/main" id="{4E10B8CD-4C9F-FED7-0EDA-BFA4909F9578}"/>
                </a:ext>
              </a:extLst>
            </p:cNvPr>
            <p:cNvSpPr/>
            <p:nvPr/>
          </p:nvSpPr>
          <p:spPr>
            <a:xfrm>
              <a:off x="5550438" y="4501117"/>
              <a:ext cx="938151" cy="1698172"/>
            </a:xfrm>
            <a:custGeom>
              <a:avLst/>
              <a:gdLst>
                <a:gd name="csX0" fmla="*/ 0 w 938151"/>
                <a:gd name="csY0" fmla="*/ 117269 h 1698172"/>
                <a:gd name="csX1" fmla="*/ 469076 w 938151"/>
                <a:gd name="csY1" fmla="*/ 234538 h 1698172"/>
                <a:gd name="csX2" fmla="*/ 938152 w 938151"/>
                <a:gd name="csY2" fmla="*/ 117269 h 1698172"/>
                <a:gd name="csX3" fmla="*/ 938151 w 938151"/>
                <a:gd name="csY3" fmla="*/ 1580903 h 1698172"/>
                <a:gd name="csX4" fmla="*/ 469075 w 938151"/>
                <a:gd name="csY4" fmla="*/ 1698172 h 1698172"/>
                <a:gd name="csX5" fmla="*/ -1 w 938151"/>
                <a:gd name="csY5" fmla="*/ 1580903 h 1698172"/>
                <a:gd name="csX6" fmla="*/ 0 w 938151"/>
                <a:gd name="csY6" fmla="*/ 117269 h 1698172"/>
                <a:gd name="csX0" fmla="*/ 0 w 938151"/>
                <a:gd name="csY0" fmla="*/ 117269 h 1698172"/>
                <a:gd name="csX1" fmla="*/ 469076 w 938151"/>
                <a:gd name="csY1" fmla="*/ 0 h 1698172"/>
                <a:gd name="csX2" fmla="*/ 938152 w 938151"/>
                <a:gd name="csY2" fmla="*/ 117269 h 1698172"/>
                <a:gd name="csX3" fmla="*/ 469076 w 938151"/>
                <a:gd name="csY3" fmla="*/ 234538 h 1698172"/>
                <a:gd name="csX4" fmla="*/ 0 w 938151"/>
                <a:gd name="csY4" fmla="*/ 117269 h 1698172"/>
                <a:gd name="csX0" fmla="*/ 938151 w 938151"/>
                <a:gd name="csY0" fmla="*/ 117269 h 1698172"/>
                <a:gd name="csX1" fmla="*/ 469075 w 938151"/>
                <a:gd name="csY1" fmla="*/ 234538 h 1698172"/>
                <a:gd name="csX2" fmla="*/ -1 w 938151"/>
                <a:gd name="csY2" fmla="*/ 117269 h 1698172"/>
                <a:gd name="csX3" fmla="*/ 469075 w 938151"/>
                <a:gd name="csY3" fmla="*/ 0 h 1698172"/>
                <a:gd name="csX4" fmla="*/ 938151 w 938151"/>
                <a:gd name="csY4" fmla="*/ 117269 h 1698172"/>
                <a:gd name="csX5" fmla="*/ 938151 w 938151"/>
                <a:gd name="csY5" fmla="*/ 590511 h 1698172"/>
                <a:gd name="csX6" fmla="*/ 938151 w 938151"/>
                <a:gd name="csY6" fmla="*/ 1078389 h 1698172"/>
                <a:gd name="csX7" fmla="*/ 938151 w 938151"/>
                <a:gd name="csY7" fmla="*/ 1580903 h 1698172"/>
                <a:gd name="csX8" fmla="*/ 469075 w 938151"/>
                <a:gd name="csY8" fmla="*/ 1698172 h 1698172"/>
                <a:gd name="csX9" fmla="*/ -1 w 938151"/>
                <a:gd name="csY9" fmla="*/ 1580903 h 1698172"/>
                <a:gd name="csX10" fmla="*/ 0 w 938151"/>
                <a:gd name="csY10" fmla="*/ 117269 h 1698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38151" h="1698172" stroke="0" extrusionOk="0">
                  <a:moveTo>
                    <a:pt x="0" y="117269"/>
                  </a:moveTo>
                  <a:cubicBezTo>
                    <a:pt x="-20830" y="169187"/>
                    <a:pt x="173298" y="248317"/>
                    <a:pt x="469076" y="234538"/>
                  </a:cubicBezTo>
                  <a:cubicBezTo>
                    <a:pt x="737168" y="236439"/>
                    <a:pt x="926426" y="182408"/>
                    <a:pt x="938152" y="117269"/>
                  </a:cubicBezTo>
                  <a:cubicBezTo>
                    <a:pt x="844899" y="696214"/>
                    <a:pt x="932920" y="1121937"/>
                    <a:pt x="938151" y="1580903"/>
                  </a:cubicBezTo>
                  <a:cubicBezTo>
                    <a:pt x="905436" y="1627770"/>
                    <a:pt x="778069" y="1722029"/>
                    <a:pt x="469075" y="1698172"/>
                  </a:cubicBezTo>
                  <a:cubicBezTo>
                    <a:pt x="223760" y="1699803"/>
                    <a:pt x="4517" y="1636371"/>
                    <a:pt x="-1" y="1580903"/>
                  </a:cubicBezTo>
                  <a:cubicBezTo>
                    <a:pt x="-13943" y="1090890"/>
                    <a:pt x="-91880" y="691651"/>
                    <a:pt x="0" y="117269"/>
                  </a:cubicBezTo>
                  <a:close/>
                </a:path>
                <a:path w="938151" h="1698172" fill="lighten" stroke="0" extrusionOk="0">
                  <a:moveTo>
                    <a:pt x="0" y="117269"/>
                  </a:moveTo>
                  <a:cubicBezTo>
                    <a:pt x="-4476" y="9819"/>
                    <a:pt x="199310" y="14872"/>
                    <a:pt x="469076" y="0"/>
                  </a:cubicBezTo>
                  <a:cubicBezTo>
                    <a:pt x="730724" y="1447"/>
                    <a:pt x="955992" y="56792"/>
                    <a:pt x="938152" y="117269"/>
                  </a:cubicBezTo>
                  <a:cubicBezTo>
                    <a:pt x="930510" y="180799"/>
                    <a:pt x="753195" y="255028"/>
                    <a:pt x="469076" y="234538"/>
                  </a:cubicBezTo>
                  <a:cubicBezTo>
                    <a:pt x="215932" y="243350"/>
                    <a:pt x="1511" y="197683"/>
                    <a:pt x="0" y="117269"/>
                  </a:cubicBezTo>
                  <a:close/>
                </a:path>
                <a:path w="938151" h="1698172" fill="none" extrusionOk="0">
                  <a:moveTo>
                    <a:pt x="938151" y="117269"/>
                  </a:moveTo>
                  <a:cubicBezTo>
                    <a:pt x="898922" y="230928"/>
                    <a:pt x="747232" y="175815"/>
                    <a:pt x="469075" y="234538"/>
                  </a:cubicBezTo>
                  <a:cubicBezTo>
                    <a:pt x="212170" y="236872"/>
                    <a:pt x="2446" y="189776"/>
                    <a:pt x="-1" y="117269"/>
                  </a:cubicBezTo>
                  <a:cubicBezTo>
                    <a:pt x="46467" y="68766"/>
                    <a:pt x="217515" y="25276"/>
                    <a:pt x="469075" y="0"/>
                  </a:cubicBezTo>
                  <a:cubicBezTo>
                    <a:pt x="741374" y="-3891"/>
                    <a:pt x="956349" y="48511"/>
                    <a:pt x="938151" y="117269"/>
                  </a:cubicBezTo>
                  <a:cubicBezTo>
                    <a:pt x="986723" y="340245"/>
                    <a:pt x="914394" y="359985"/>
                    <a:pt x="938151" y="590511"/>
                  </a:cubicBezTo>
                  <a:cubicBezTo>
                    <a:pt x="961908" y="821037"/>
                    <a:pt x="936711" y="970305"/>
                    <a:pt x="938151" y="1078389"/>
                  </a:cubicBezTo>
                  <a:cubicBezTo>
                    <a:pt x="939591" y="1186473"/>
                    <a:pt x="919444" y="1448177"/>
                    <a:pt x="938151" y="1580903"/>
                  </a:cubicBezTo>
                  <a:cubicBezTo>
                    <a:pt x="973156" y="1611248"/>
                    <a:pt x="719732" y="1702886"/>
                    <a:pt x="469075" y="1698172"/>
                  </a:cubicBezTo>
                  <a:cubicBezTo>
                    <a:pt x="212142" y="1703946"/>
                    <a:pt x="11563" y="1643374"/>
                    <a:pt x="-1" y="1580903"/>
                  </a:cubicBezTo>
                  <a:cubicBezTo>
                    <a:pt x="-7930" y="1122697"/>
                    <a:pt x="11176" y="608352"/>
                    <a:pt x="0" y="117269"/>
                  </a:cubicBezTo>
                </a:path>
                <a:path w="938151" h="1698172" fill="none" stroke="0" extrusionOk="0">
                  <a:moveTo>
                    <a:pt x="938151" y="117269"/>
                  </a:moveTo>
                  <a:cubicBezTo>
                    <a:pt x="966395" y="225540"/>
                    <a:pt x="748577" y="259573"/>
                    <a:pt x="469075" y="234538"/>
                  </a:cubicBezTo>
                  <a:cubicBezTo>
                    <a:pt x="223465" y="222759"/>
                    <a:pt x="2201" y="171677"/>
                    <a:pt x="-1" y="117269"/>
                  </a:cubicBezTo>
                  <a:cubicBezTo>
                    <a:pt x="-17952" y="55451"/>
                    <a:pt x="163427" y="-32142"/>
                    <a:pt x="469075" y="0"/>
                  </a:cubicBezTo>
                  <a:cubicBezTo>
                    <a:pt x="714651" y="-957"/>
                    <a:pt x="932644" y="41276"/>
                    <a:pt x="938151" y="117269"/>
                  </a:cubicBezTo>
                  <a:cubicBezTo>
                    <a:pt x="986235" y="320868"/>
                    <a:pt x="935915" y="434450"/>
                    <a:pt x="938151" y="590511"/>
                  </a:cubicBezTo>
                  <a:cubicBezTo>
                    <a:pt x="940387" y="746572"/>
                    <a:pt x="914450" y="898881"/>
                    <a:pt x="938151" y="1034480"/>
                  </a:cubicBezTo>
                  <a:cubicBezTo>
                    <a:pt x="961852" y="1170079"/>
                    <a:pt x="874159" y="1447728"/>
                    <a:pt x="938151" y="1580903"/>
                  </a:cubicBezTo>
                  <a:cubicBezTo>
                    <a:pt x="929114" y="1650316"/>
                    <a:pt x="772613" y="1688761"/>
                    <a:pt x="469075" y="1698172"/>
                  </a:cubicBezTo>
                  <a:cubicBezTo>
                    <a:pt x="210316" y="1701068"/>
                    <a:pt x="6666" y="1643427"/>
                    <a:pt x="-1" y="1580903"/>
                  </a:cubicBezTo>
                  <a:cubicBezTo>
                    <a:pt x="-602" y="1076812"/>
                    <a:pt x="84774" y="622824"/>
                    <a:pt x="0" y="117269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2</a:t>
              </a:r>
            </a:p>
          </p:txBody>
        </p:sp>
        <p:sp>
          <p:nvSpPr>
            <p:cNvPr id="24" name="Can 23">
              <a:extLst>
                <a:ext uri="{FF2B5EF4-FFF2-40B4-BE49-F238E27FC236}">
                  <a16:creationId xmlns:a16="http://schemas.microsoft.com/office/drawing/2014/main" id="{248C95EC-D88B-BC61-6EEE-AA497C5CDFF6}"/>
                </a:ext>
              </a:extLst>
            </p:cNvPr>
            <p:cNvSpPr/>
            <p:nvPr/>
          </p:nvSpPr>
          <p:spPr>
            <a:xfrm>
              <a:off x="3878629" y="4501117"/>
              <a:ext cx="938151" cy="1698172"/>
            </a:xfrm>
            <a:custGeom>
              <a:avLst/>
              <a:gdLst>
                <a:gd name="csX0" fmla="*/ 0 w 938151"/>
                <a:gd name="csY0" fmla="*/ 117269 h 1698172"/>
                <a:gd name="csX1" fmla="*/ 469076 w 938151"/>
                <a:gd name="csY1" fmla="*/ 234538 h 1698172"/>
                <a:gd name="csX2" fmla="*/ 938152 w 938151"/>
                <a:gd name="csY2" fmla="*/ 117269 h 1698172"/>
                <a:gd name="csX3" fmla="*/ 938151 w 938151"/>
                <a:gd name="csY3" fmla="*/ 1580903 h 1698172"/>
                <a:gd name="csX4" fmla="*/ 469075 w 938151"/>
                <a:gd name="csY4" fmla="*/ 1698172 h 1698172"/>
                <a:gd name="csX5" fmla="*/ -1 w 938151"/>
                <a:gd name="csY5" fmla="*/ 1580903 h 1698172"/>
                <a:gd name="csX6" fmla="*/ 0 w 938151"/>
                <a:gd name="csY6" fmla="*/ 117269 h 1698172"/>
                <a:gd name="csX0" fmla="*/ 0 w 938151"/>
                <a:gd name="csY0" fmla="*/ 117269 h 1698172"/>
                <a:gd name="csX1" fmla="*/ 469076 w 938151"/>
                <a:gd name="csY1" fmla="*/ 0 h 1698172"/>
                <a:gd name="csX2" fmla="*/ 938152 w 938151"/>
                <a:gd name="csY2" fmla="*/ 117269 h 1698172"/>
                <a:gd name="csX3" fmla="*/ 469076 w 938151"/>
                <a:gd name="csY3" fmla="*/ 234538 h 1698172"/>
                <a:gd name="csX4" fmla="*/ 0 w 938151"/>
                <a:gd name="csY4" fmla="*/ 117269 h 1698172"/>
                <a:gd name="csX0" fmla="*/ 938151 w 938151"/>
                <a:gd name="csY0" fmla="*/ 117269 h 1698172"/>
                <a:gd name="csX1" fmla="*/ 469075 w 938151"/>
                <a:gd name="csY1" fmla="*/ 234538 h 1698172"/>
                <a:gd name="csX2" fmla="*/ -1 w 938151"/>
                <a:gd name="csY2" fmla="*/ 117269 h 1698172"/>
                <a:gd name="csX3" fmla="*/ 469075 w 938151"/>
                <a:gd name="csY3" fmla="*/ 0 h 1698172"/>
                <a:gd name="csX4" fmla="*/ 938151 w 938151"/>
                <a:gd name="csY4" fmla="*/ 117269 h 1698172"/>
                <a:gd name="csX5" fmla="*/ 938151 w 938151"/>
                <a:gd name="csY5" fmla="*/ 590511 h 1698172"/>
                <a:gd name="csX6" fmla="*/ 938151 w 938151"/>
                <a:gd name="csY6" fmla="*/ 1078389 h 1698172"/>
                <a:gd name="csX7" fmla="*/ 938151 w 938151"/>
                <a:gd name="csY7" fmla="*/ 1580903 h 1698172"/>
                <a:gd name="csX8" fmla="*/ 469075 w 938151"/>
                <a:gd name="csY8" fmla="*/ 1698172 h 1698172"/>
                <a:gd name="csX9" fmla="*/ -1 w 938151"/>
                <a:gd name="csY9" fmla="*/ 1580903 h 1698172"/>
                <a:gd name="csX10" fmla="*/ 0 w 938151"/>
                <a:gd name="csY10" fmla="*/ 117269 h 1698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38151" h="1698172" stroke="0" extrusionOk="0">
                  <a:moveTo>
                    <a:pt x="0" y="117269"/>
                  </a:moveTo>
                  <a:cubicBezTo>
                    <a:pt x="-20830" y="169187"/>
                    <a:pt x="173298" y="248317"/>
                    <a:pt x="469076" y="234538"/>
                  </a:cubicBezTo>
                  <a:cubicBezTo>
                    <a:pt x="737168" y="236439"/>
                    <a:pt x="926426" y="182408"/>
                    <a:pt x="938152" y="117269"/>
                  </a:cubicBezTo>
                  <a:cubicBezTo>
                    <a:pt x="844899" y="696214"/>
                    <a:pt x="932920" y="1121937"/>
                    <a:pt x="938151" y="1580903"/>
                  </a:cubicBezTo>
                  <a:cubicBezTo>
                    <a:pt x="905436" y="1627770"/>
                    <a:pt x="778069" y="1722029"/>
                    <a:pt x="469075" y="1698172"/>
                  </a:cubicBezTo>
                  <a:cubicBezTo>
                    <a:pt x="223760" y="1699803"/>
                    <a:pt x="4517" y="1636371"/>
                    <a:pt x="-1" y="1580903"/>
                  </a:cubicBezTo>
                  <a:cubicBezTo>
                    <a:pt x="-13943" y="1090890"/>
                    <a:pt x="-91880" y="691651"/>
                    <a:pt x="0" y="117269"/>
                  </a:cubicBezTo>
                  <a:close/>
                </a:path>
                <a:path w="938151" h="1698172" fill="lighten" stroke="0" extrusionOk="0">
                  <a:moveTo>
                    <a:pt x="0" y="117269"/>
                  </a:moveTo>
                  <a:cubicBezTo>
                    <a:pt x="-4476" y="9819"/>
                    <a:pt x="199310" y="14872"/>
                    <a:pt x="469076" y="0"/>
                  </a:cubicBezTo>
                  <a:cubicBezTo>
                    <a:pt x="730724" y="1447"/>
                    <a:pt x="955992" y="56792"/>
                    <a:pt x="938152" y="117269"/>
                  </a:cubicBezTo>
                  <a:cubicBezTo>
                    <a:pt x="930510" y="180799"/>
                    <a:pt x="753195" y="255028"/>
                    <a:pt x="469076" y="234538"/>
                  </a:cubicBezTo>
                  <a:cubicBezTo>
                    <a:pt x="215932" y="243350"/>
                    <a:pt x="1511" y="197683"/>
                    <a:pt x="0" y="117269"/>
                  </a:cubicBezTo>
                  <a:close/>
                </a:path>
                <a:path w="938151" h="1698172" fill="none" extrusionOk="0">
                  <a:moveTo>
                    <a:pt x="938151" y="117269"/>
                  </a:moveTo>
                  <a:cubicBezTo>
                    <a:pt x="898922" y="230928"/>
                    <a:pt x="747232" y="175815"/>
                    <a:pt x="469075" y="234538"/>
                  </a:cubicBezTo>
                  <a:cubicBezTo>
                    <a:pt x="212170" y="236872"/>
                    <a:pt x="2446" y="189776"/>
                    <a:pt x="-1" y="117269"/>
                  </a:cubicBezTo>
                  <a:cubicBezTo>
                    <a:pt x="46467" y="68766"/>
                    <a:pt x="217515" y="25276"/>
                    <a:pt x="469075" y="0"/>
                  </a:cubicBezTo>
                  <a:cubicBezTo>
                    <a:pt x="741374" y="-3891"/>
                    <a:pt x="956349" y="48511"/>
                    <a:pt x="938151" y="117269"/>
                  </a:cubicBezTo>
                  <a:cubicBezTo>
                    <a:pt x="986723" y="340245"/>
                    <a:pt x="914394" y="359985"/>
                    <a:pt x="938151" y="590511"/>
                  </a:cubicBezTo>
                  <a:cubicBezTo>
                    <a:pt x="961908" y="821037"/>
                    <a:pt x="936711" y="970305"/>
                    <a:pt x="938151" y="1078389"/>
                  </a:cubicBezTo>
                  <a:cubicBezTo>
                    <a:pt x="939591" y="1186473"/>
                    <a:pt x="919444" y="1448177"/>
                    <a:pt x="938151" y="1580903"/>
                  </a:cubicBezTo>
                  <a:cubicBezTo>
                    <a:pt x="973156" y="1611248"/>
                    <a:pt x="719732" y="1702886"/>
                    <a:pt x="469075" y="1698172"/>
                  </a:cubicBezTo>
                  <a:cubicBezTo>
                    <a:pt x="212142" y="1703946"/>
                    <a:pt x="11563" y="1643374"/>
                    <a:pt x="-1" y="1580903"/>
                  </a:cubicBezTo>
                  <a:cubicBezTo>
                    <a:pt x="-7930" y="1122697"/>
                    <a:pt x="11176" y="608352"/>
                    <a:pt x="0" y="117269"/>
                  </a:cubicBezTo>
                </a:path>
                <a:path w="938151" h="1698172" fill="none" stroke="0" extrusionOk="0">
                  <a:moveTo>
                    <a:pt x="938151" y="117269"/>
                  </a:moveTo>
                  <a:cubicBezTo>
                    <a:pt x="966395" y="225540"/>
                    <a:pt x="748577" y="259573"/>
                    <a:pt x="469075" y="234538"/>
                  </a:cubicBezTo>
                  <a:cubicBezTo>
                    <a:pt x="223465" y="222759"/>
                    <a:pt x="2201" y="171677"/>
                    <a:pt x="-1" y="117269"/>
                  </a:cubicBezTo>
                  <a:cubicBezTo>
                    <a:pt x="-17952" y="55451"/>
                    <a:pt x="163427" y="-32142"/>
                    <a:pt x="469075" y="0"/>
                  </a:cubicBezTo>
                  <a:cubicBezTo>
                    <a:pt x="714651" y="-957"/>
                    <a:pt x="932644" y="41276"/>
                    <a:pt x="938151" y="117269"/>
                  </a:cubicBezTo>
                  <a:cubicBezTo>
                    <a:pt x="986235" y="320868"/>
                    <a:pt x="935915" y="434450"/>
                    <a:pt x="938151" y="590511"/>
                  </a:cubicBezTo>
                  <a:cubicBezTo>
                    <a:pt x="940387" y="746572"/>
                    <a:pt x="914450" y="898881"/>
                    <a:pt x="938151" y="1034480"/>
                  </a:cubicBezTo>
                  <a:cubicBezTo>
                    <a:pt x="961852" y="1170079"/>
                    <a:pt x="874159" y="1447728"/>
                    <a:pt x="938151" y="1580903"/>
                  </a:cubicBezTo>
                  <a:cubicBezTo>
                    <a:pt x="929114" y="1650316"/>
                    <a:pt x="772613" y="1688761"/>
                    <a:pt x="469075" y="1698172"/>
                  </a:cubicBezTo>
                  <a:cubicBezTo>
                    <a:pt x="210316" y="1701068"/>
                    <a:pt x="6666" y="1643427"/>
                    <a:pt x="-1" y="1580903"/>
                  </a:cubicBezTo>
                  <a:cubicBezTo>
                    <a:pt x="-602" y="1076812"/>
                    <a:pt x="84774" y="622824"/>
                    <a:pt x="0" y="117269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3</a:t>
              </a:r>
            </a:p>
          </p:txBody>
        </p:sp>
        <p:sp>
          <p:nvSpPr>
            <p:cNvPr id="25" name="Can 24">
              <a:extLst>
                <a:ext uri="{FF2B5EF4-FFF2-40B4-BE49-F238E27FC236}">
                  <a16:creationId xmlns:a16="http://schemas.microsoft.com/office/drawing/2014/main" id="{25B233D2-E3A1-8162-7328-10D5DB339D92}"/>
                </a:ext>
              </a:extLst>
            </p:cNvPr>
            <p:cNvSpPr/>
            <p:nvPr/>
          </p:nvSpPr>
          <p:spPr>
            <a:xfrm>
              <a:off x="7139885" y="4554394"/>
              <a:ext cx="938151" cy="1698172"/>
            </a:xfrm>
            <a:custGeom>
              <a:avLst/>
              <a:gdLst>
                <a:gd name="csX0" fmla="*/ 0 w 938151"/>
                <a:gd name="csY0" fmla="*/ 117269 h 1698172"/>
                <a:gd name="csX1" fmla="*/ 469076 w 938151"/>
                <a:gd name="csY1" fmla="*/ 234538 h 1698172"/>
                <a:gd name="csX2" fmla="*/ 938152 w 938151"/>
                <a:gd name="csY2" fmla="*/ 117269 h 1698172"/>
                <a:gd name="csX3" fmla="*/ 938151 w 938151"/>
                <a:gd name="csY3" fmla="*/ 1580903 h 1698172"/>
                <a:gd name="csX4" fmla="*/ 469075 w 938151"/>
                <a:gd name="csY4" fmla="*/ 1698172 h 1698172"/>
                <a:gd name="csX5" fmla="*/ -1 w 938151"/>
                <a:gd name="csY5" fmla="*/ 1580903 h 1698172"/>
                <a:gd name="csX6" fmla="*/ 0 w 938151"/>
                <a:gd name="csY6" fmla="*/ 117269 h 1698172"/>
                <a:gd name="csX0" fmla="*/ 0 w 938151"/>
                <a:gd name="csY0" fmla="*/ 117269 h 1698172"/>
                <a:gd name="csX1" fmla="*/ 469076 w 938151"/>
                <a:gd name="csY1" fmla="*/ 0 h 1698172"/>
                <a:gd name="csX2" fmla="*/ 938152 w 938151"/>
                <a:gd name="csY2" fmla="*/ 117269 h 1698172"/>
                <a:gd name="csX3" fmla="*/ 469076 w 938151"/>
                <a:gd name="csY3" fmla="*/ 234538 h 1698172"/>
                <a:gd name="csX4" fmla="*/ 0 w 938151"/>
                <a:gd name="csY4" fmla="*/ 117269 h 1698172"/>
                <a:gd name="csX0" fmla="*/ 938151 w 938151"/>
                <a:gd name="csY0" fmla="*/ 117269 h 1698172"/>
                <a:gd name="csX1" fmla="*/ 469075 w 938151"/>
                <a:gd name="csY1" fmla="*/ 234538 h 1698172"/>
                <a:gd name="csX2" fmla="*/ -1 w 938151"/>
                <a:gd name="csY2" fmla="*/ 117269 h 1698172"/>
                <a:gd name="csX3" fmla="*/ 469075 w 938151"/>
                <a:gd name="csY3" fmla="*/ 0 h 1698172"/>
                <a:gd name="csX4" fmla="*/ 938151 w 938151"/>
                <a:gd name="csY4" fmla="*/ 117269 h 1698172"/>
                <a:gd name="csX5" fmla="*/ 938151 w 938151"/>
                <a:gd name="csY5" fmla="*/ 590511 h 1698172"/>
                <a:gd name="csX6" fmla="*/ 938151 w 938151"/>
                <a:gd name="csY6" fmla="*/ 1078389 h 1698172"/>
                <a:gd name="csX7" fmla="*/ 938151 w 938151"/>
                <a:gd name="csY7" fmla="*/ 1580903 h 1698172"/>
                <a:gd name="csX8" fmla="*/ 469075 w 938151"/>
                <a:gd name="csY8" fmla="*/ 1698172 h 1698172"/>
                <a:gd name="csX9" fmla="*/ -1 w 938151"/>
                <a:gd name="csY9" fmla="*/ 1580903 h 1698172"/>
                <a:gd name="csX10" fmla="*/ 0 w 938151"/>
                <a:gd name="csY10" fmla="*/ 117269 h 1698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38151" h="1698172" stroke="0" extrusionOk="0">
                  <a:moveTo>
                    <a:pt x="0" y="117269"/>
                  </a:moveTo>
                  <a:cubicBezTo>
                    <a:pt x="-20830" y="169187"/>
                    <a:pt x="173298" y="248317"/>
                    <a:pt x="469076" y="234538"/>
                  </a:cubicBezTo>
                  <a:cubicBezTo>
                    <a:pt x="737168" y="236439"/>
                    <a:pt x="926426" y="182408"/>
                    <a:pt x="938152" y="117269"/>
                  </a:cubicBezTo>
                  <a:cubicBezTo>
                    <a:pt x="844899" y="696214"/>
                    <a:pt x="932920" y="1121937"/>
                    <a:pt x="938151" y="1580903"/>
                  </a:cubicBezTo>
                  <a:cubicBezTo>
                    <a:pt x="905436" y="1627770"/>
                    <a:pt x="778069" y="1722029"/>
                    <a:pt x="469075" y="1698172"/>
                  </a:cubicBezTo>
                  <a:cubicBezTo>
                    <a:pt x="223760" y="1699803"/>
                    <a:pt x="4517" y="1636371"/>
                    <a:pt x="-1" y="1580903"/>
                  </a:cubicBezTo>
                  <a:cubicBezTo>
                    <a:pt x="-13943" y="1090890"/>
                    <a:pt x="-91880" y="691651"/>
                    <a:pt x="0" y="117269"/>
                  </a:cubicBezTo>
                  <a:close/>
                </a:path>
                <a:path w="938151" h="1698172" fill="lighten" stroke="0" extrusionOk="0">
                  <a:moveTo>
                    <a:pt x="0" y="117269"/>
                  </a:moveTo>
                  <a:cubicBezTo>
                    <a:pt x="-4476" y="9819"/>
                    <a:pt x="199310" y="14872"/>
                    <a:pt x="469076" y="0"/>
                  </a:cubicBezTo>
                  <a:cubicBezTo>
                    <a:pt x="730724" y="1447"/>
                    <a:pt x="955992" y="56792"/>
                    <a:pt x="938152" y="117269"/>
                  </a:cubicBezTo>
                  <a:cubicBezTo>
                    <a:pt x="930510" y="180799"/>
                    <a:pt x="753195" y="255028"/>
                    <a:pt x="469076" y="234538"/>
                  </a:cubicBezTo>
                  <a:cubicBezTo>
                    <a:pt x="215932" y="243350"/>
                    <a:pt x="1511" y="197683"/>
                    <a:pt x="0" y="117269"/>
                  </a:cubicBezTo>
                  <a:close/>
                </a:path>
                <a:path w="938151" h="1698172" fill="none" extrusionOk="0">
                  <a:moveTo>
                    <a:pt x="938151" y="117269"/>
                  </a:moveTo>
                  <a:cubicBezTo>
                    <a:pt x="898922" y="230928"/>
                    <a:pt x="747232" y="175815"/>
                    <a:pt x="469075" y="234538"/>
                  </a:cubicBezTo>
                  <a:cubicBezTo>
                    <a:pt x="212170" y="236872"/>
                    <a:pt x="2446" y="189776"/>
                    <a:pt x="-1" y="117269"/>
                  </a:cubicBezTo>
                  <a:cubicBezTo>
                    <a:pt x="46467" y="68766"/>
                    <a:pt x="217515" y="25276"/>
                    <a:pt x="469075" y="0"/>
                  </a:cubicBezTo>
                  <a:cubicBezTo>
                    <a:pt x="741374" y="-3891"/>
                    <a:pt x="956349" y="48511"/>
                    <a:pt x="938151" y="117269"/>
                  </a:cubicBezTo>
                  <a:cubicBezTo>
                    <a:pt x="986723" y="340245"/>
                    <a:pt x="914394" y="359985"/>
                    <a:pt x="938151" y="590511"/>
                  </a:cubicBezTo>
                  <a:cubicBezTo>
                    <a:pt x="961908" y="821037"/>
                    <a:pt x="936711" y="970305"/>
                    <a:pt x="938151" y="1078389"/>
                  </a:cubicBezTo>
                  <a:cubicBezTo>
                    <a:pt x="939591" y="1186473"/>
                    <a:pt x="919444" y="1448177"/>
                    <a:pt x="938151" y="1580903"/>
                  </a:cubicBezTo>
                  <a:cubicBezTo>
                    <a:pt x="973156" y="1611248"/>
                    <a:pt x="719732" y="1702886"/>
                    <a:pt x="469075" y="1698172"/>
                  </a:cubicBezTo>
                  <a:cubicBezTo>
                    <a:pt x="212142" y="1703946"/>
                    <a:pt x="11563" y="1643374"/>
                    <a:pt x="-1" y="1580903"/>
                  </a:cubicBezTo>
                  <a:cubicBezTo>
                    <a:pt x="-7930" y="1122697"/>
                    <a:pt x="11176" y="608352"/>
                    <a:pt x="0" y="117269"/>
                  </a:cubicBezTo>
                </a:path>
                <a:path w="938151" h="1698172" fill="none" stroke="0" extrusionOk="0">
                  <a:moveTo>
                    <a:pt x="938151" y="117269"/>
                  </a:moveTo>
                  <a:cubicBezTo>
                    <a:pt x="966395" y="225540"/>
                    <a:pt x="748577" y="259573"/>
                    <a:pt x="469075" y="234538"/>
                  </a:cubicBezTo>
                  <a:cubicBezTo>
                    <a:pt x="223465" y="222759"/>
                    <a:pt x="2201" y="171677"/>
                    <a:pt x="-1" y="117269"/>
                  </a:cubicBezTo>
                  <a:cubicBezTo>
                    <a:pt x="-17952" y="55451"/>
                    <a:pt x="163427" y="-32142"/>
                    <a:pt x="469075" y="0"/>
                  </a:cubicBezTo>
                  <a:cubicBezTo>
                    <a:pt x="714651" y="-957"/>
                    <a:pt x="932644" y="41276"/>
                    <a:pt x="938151" y="117269"/>
                  </a:cubicBezTo>
                  <a:cubicBezTo>
                    <a:pt x="986235" y="320868"/>
                    <a:pt x="935915" y="434450"/>
                    <a:pt x="938151" y="590511"/>
                  </a:cubicBezTo>
                  <a:cubicBezTo>
                    <a:pt x="940387" y="746572"/>
                    <a:pt x="914450" y="898881"/>
                    <a:pt x="938151" y="1034480"/>
                  </a:cubicBezTo>
                  <a:cubicBezTo>
                    <a:pt x="961852" y="1170079"/>
                    <a:pt x="874159" y="1447728"/>
                    <a:pt x="938151" y="1580903"/>
                  </a:cubicBezTo>
                  <a:cubicBezTo>
                    <a:pt x="929114" y="1650316"/>
                    <a:pt x="772613" y="1688761"/>
                    <a:pt x="469075" y="1698172"/>
                  </a:cubicBezTo>
                  <a:cubicBezTo>
                    <a:pt x="210316" y="1701068"/>
                    <a:pt x="6666" y="1643427"/>
                    <a:pt x="-1" y="1580903"/>
                  </a:cubicBezTo>
                  <a:cubicBezTo>
                    <a:pt x="-602" y="1076812"/>
                    <a:pt x="84774" y="622824"/>
                    <a:pt x="0" y="117269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4</a:t>
              </a:r>
            </a:p>
          </p:txBody>
        </p:sp>
        <p:sp>
          <p:nvSpPr>
            <p:cNvPr id="26" name="Can 25">
              <a:extLst>
                <a:ext uri="{FF2B5EF4-FFF2-40B4-BE49-F238E27FC236}">
                  <a16:creationId xmlns:a16="http://schemas.microsoft.com/office/drawing/2014/main" id="{4A1F6408-5E89-0873-AEE4-56C799849732}"/>
                </a:ext>
              </a:extLst>
            </p:cNvPr>
            <p:cNvSpPr/>
            <p:nvPr/>
          </p:nvSpPr>
          <p:spPr>
            <a:xfrm>
              <a:off x="2200458" y="4491957"/>
              <a:ext cx="938151" cy="1698172"/>
            </a:xfrm>
            <a:custGeom>
              <a:avLst/>
              <a:gdLst>
                <a:gd name="csX0" fmla="*/ 0 w 938151"/>
                <a:gd name="csY0" fmla="*/ 117269 h 1698172"/>
                <a:gd name="csX1" fmla="*/ 469076 w 938151"/>
                <a:gd name="csY1" fmla="*/ 234538 h 1698172"/>
                <a:gd name="csX2" fmla="*/ 938152 w 938151"/>
                <a:gd name="csY2" fmla="*/ 117269 h 1698172"/>
                <a:gd name="csX3" fmla="*/ 938151 w 938151"/>
                <a:gd name="csY3" fmla="*/ 1580903 h 1698172"/>
                <a:gd name="csX4" fmla="*/ 469075 w 938151"/>
                <a:gd name="csY4" fmla="*/ 1698172 h 1698172"/>
                <a:gd name="csX5" fmla="*/ -1 w 938151"/>
                <a:gd name="csY5" fmla="*/ 1580903 h 1698172"/>
                <a:gd name="csX6" fmla="*/ 0 w 938151"/>
                <a:gd name="csY6" fmla="*/ 117269 h 1698172"/>
                <a:gd name="csX0" fmla="*/ 0 w 938151"/>
                <a:gd name="csY0" fmla="*/ 117269 h 1698172"/>
                <a:gd name="csX1" fmla="*/ 469076 w 938151"/>
                <a:gd name="csY1" fmla="*/ 0 h 1698172"/>
                <a:gd name="csX2" fmla="*/ 938152 w 938151"/>
                <a:gd name="csY2" fmla="*/ 117269 h 1698172"/>
                <a:gd name="csX3" fmla="*/ 469076 w 938151"/>
                <a:gd name="csY3" fmla="*/ 234538 h 1698172"/>
                <a:gd name="csX4" fmla="*/ 0 w 938151"/>
                <a:gd name="csY4" fmla="*/ 117269 h 1698172"/>
                <a:gd name="csX0" fmla="*/ 938151 w 938151"/>
                <a:gd name="csY0" fmla="*/ 117269 h 1698172"/>
                <a:gd name="csX1" fmla="*/ 469075 w 938151"/>
                <a:gd name="csY1" fmla="*/ 234538 h 1698172"/>
                <a:gd name="csX2" fmla="*/ -1 w 938151"/>
                <a:gd name="csY2" fmla="*/ 117269 h 1698172"/>
                <a:gd name="csX3" fmla="*/ 469075 w 938151"/>
                <a:gd name="csY3" fmla="*/ 0 h 1698172"/>
                <a:gd name="csX4" fmla="*/ 938151 w 938151"/>
                <a:gd name="csY4" fmla="*/ 117269 h 1698172"/>
                <a:gd name="csX5" fmla="*/ 938151 w 938151"/>
                <a:gd name="csY5" fmla="*/ 590511 h 1698172"/>
                <a:gd name="csX6" fmla="*/ 938151 w 938151"/>
                <a:gd name="csY6" fmla="*/ 1078389 h 1698172"/>
                <a:gd name="csX7" fmla="*/ 938151 w 938151"/>
                <a:gd name="csY7" fmla="*/ 1580903 h 1698172"/>
                <a:gd name="csX8" fmla="*/ 469075 w 938151"/>
                <a:gd name="csY8" fmla="*/ 1698172 h 1698172"/>
                <a:gd name="csX9" fmla="*/ -1 w 938151"/>
                <a:gd name="csY9" fmla="*/ 1580903 h 1698172"/>
                <a:gd name="csX10" fmla="*/ 0 w 938151"/>
                <a:gd name="csY10" fmla="*/ 117269 h 1698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38151" h="1698172" stroke="0" extrusionOk="0">
                  <a:moveTo>
                    <a:pt x="0" y="117269"/>
                  </a:moveTo>
                  <a:cubicBezTo>
                    <a:pt x="-20830" y="169187"/>
                    <a:pt x="173298" y="248317"/>
                    <a:pt x="469076" y="234538"/>
                  </a:cubicBezTo>
                  <a:cubicBezTo>
                    <a:pt x="737168" y="236439"/>
                    <a:pt x="926426" y="182408"/>
                    <a:pt x="938152" y="117269"/>
                  </a:cubicBezTo>
                  <a:cubicBezTo>
                    <a:pt x="844899" y="696214"/>
                    <a:pt x="932920" y="1121937"/>
                    <a:pt x="938151" y="1580903"/>
                  </a:cubicBezTo>
                  <a:cubicBezTo>
                    <a:pt x="905436" y="1627770"/>
                    <a:pt x="778069" y="1722029"/>
                    <a:pt x="469075" y="1698172"/>
                  </a:cubicBezTo>
                  <a:cubicBezTo>
                    <a:pt x="223760" y="1699803"/>
                    <a:pt x="4517" y="1636371"/>
                    <a:pt x="-1" y="1580903"/>
                  </a:cubicBezTo>
                  <a:cubicBezTo>
                    <a:pt x="-13943" y="1090890"/>
                    <a:pt x="-91880" y="691651"/>
                    <a:pt x="0" y="117269"/>
                  </a:cubicBezTo>
                  <a:close/>
                </a:path>
                <a:path w="938151" h="1698172" fill="lighten" stroke="0" extrusionOk="0">
                  <a:moveTo>
                    <a:pt x="0" y="117269"/>
                  </a:moveTo>
                  <a:cubicBezTo>
                    <a:pt x="-4476" y="9819"/>
                    <a:pt x="199310" y="14872"/>
                    <a:pt x="469076" y="0"/>
                  </a:cubicBezTo>
                  <a:cubicBezTo>
                    <a:pt x="730724" y="1447"/>
                    <a:pt x="955992" y="56792"/>
                    <a:pt x="938152" y="117269"/>
                  </a:cubicBezTo>
                  <a:cubicBezTo>
                    <a:pt x="930510" y="180799"/>
                    <a:pt x="753195" y="255028"/>
                    <a:pt x="469076" y="234538"/>
                  </a:cubicBezTo>
                  <a:cubicBezTo>
                    <a:pt x="215932" y="243350"/>
                    <a:pt x="1511" y="197683"/>
                    <a:pt x="0" y="117269"/>
                  </a:cubicBezTo>
                  <a:close/>
                </a:path>
                <a:path w="938151" h="1698172" fill="none" extrusionOk="0">
                  <a:moveTo>
                    <a:pt x="938151" y="117269"/>
                  </a:moveTo>
                  <a:cubicBezTo>
                    <a:pt x="898922" y="230928"/>
                    <a:pt x="747232" y="175815"/>
                    <a:pt x="469075" y="234538"/>
                  </a:cubicBezTo>
                  <a:cubicBezTo>
                    <a:pt x="212170" y="236872"/>
                    <a:pt x="2446" y="189776"/>
                    <a:pt x="-1" y="117269"/>
                  </a:cubicBezTo>
                  <a:cubicBezTo>
                    <a:pt x="46467" y="68766"/>
                    <a:pt x="217515" y="25276"/>
                    <a:pt x="469075" y="0"/>
                  </a:cubicBezTo>
                  <a:cubicBezTo>
                    <a:pt x="741374" y="-3891"/>
                    <a:pt x="956349" y="48511"/>
                    <a:pt x="938151" y="117269"/>
                  </a:cubicBezTo>
                  <a:cubicBezTo>
                    <a:pt x="986723" y="340245"/>
                    <a:pt x="914394" y="359985"/>
                    <a:pt x="938151" y="590511"/>
                  </a:cubicBezTo>
                  <a:cubicBezTo>
                    <a:pt x="961908" y="821037"/>
                    <a:pt x="936711" y="970305"/>
                    <a:pt x="938151" y="1078389"/>
                  </a:cubicBezTo>
                  <a:cubicBezTo>
                    <a:pt x="939591" y="1186473"/>
                    <a:pt x="919444" y="1448177"/>
                    <a:pt x="938151" y="1580903"/>
                  </a:cubicBezTo>
                  <a:cubicBezTo>
                    <a:pt x="973156" y="1611248"/>
                    <a:pt x="719732" y="1702886"/>
                    <a:pt x="469075" y="1698172"/>
                  </a:cubicBezTo>
                  <a:cubicBezTo>
                    <a:pt x="212142" y="1703946"/>
                    <a:pt x="11563" y="1643374"/>
                    <a:pt x="-1" y="1580903"/>
                  </a:cubicBezTo>
                  <a:cubicBezTo>
                    <a:pt x="-7930" y="1122697"/>
                    <a:pt x="11176" y="608352"/>
                    <a:pt x="0" y="117269"/>
                  </a:cubicBezTo>
                </a:path>
                <a:path w="938151" h="1698172" fill="none" stroke="0" extrusionOk="0">
                  <a:moveTo>
                    <a:pt x="938151" y="117269"/>
                  </a:moveTo>
                  <a:cubicBezTo>
                    <a:pt x="966395" y="225540"/>
                    <a:pt x="748577" y="259573"/>
                    <a:pt x="469075" y="234538"/>
                  </a:cubicBezTo>
                  <a:cubicBezTo>
                    <a:pt x="223465" y="222759"/>
                    <a:pt x="2201" y="171677"/>
                    <a:pt x="-1" y="117269"/>
                  </a:cubicBezTo>
                  <a:cubicBezTo>
                    <a:pt x="-17952" y="55451"/>
                    <a:pt x="163427" y="-32142"/>
                    <a:pt x="469075" y="0"/>
                  </a:cubicBezTo>
                  <a:cubicBezTo>
                    <a:pt x="714651" y="-957"/>
                    <a:pt x="932644" y="41276"/>
                    <a:pt x="938151" y="117269"/>
                  </a:cubicBezTo>
                  <a:cubicBezTo>
                    <a:pt x="986235" y="320868"/>
                    <a:pt x="935915" y="434450"/>
                    <a:pt x="938151" y="590511"/>
                  </a:cubicBezTo>
                  <a:cubicBezTo>
                    <a:pt x="940387" y="746572"/>
                    <a:pt x="914450" y="898881"/>
                    <a:pt x="938151" y="1034480"/>
                  </a:cubicBezTo>
                  <a:cubicBezTo>
                    <a:pt x="961852" y="1170079"/>
                    <a:pt x="874159" y="1447728"/>
                    <a:pt x="938151" y="1580903"/>
                  </a:cubicBezTo>
                  <a:cubicBezTo>
                    <a:pt x="929114" y="1650316"/>
                    <a:pt x="772613" y="1688761"/>
                    <a:pt x="469075" y="1698172"/>
                  </a:cubicBezTo>
                  <a:cubicBezTo>
                    <a:pt x="210316" y="1701068"/>
                    <a:pt x="6666" y="1643427"/>
                    <a:pt x="-1" y="1580903"/>
                  </a:cubicBezTo>
                  <a:cubicBezTo>
                    <a:pt x="-602" y="1076812"/>
                    <a:pt x="84774" y="622824"/>
                    <a:pt x="0" y="117269"/>
                  </a:cubicBezTo>
                </a:path>
              </a:pathLst>
            </a:custGeom>
            <a:solidFill>
              <a:srgbClr val="C00000"/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5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0F58D69-BDBB-AE4D-3CEE-FB0BF92924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70376" y="3489869"/>
              <a:ext cx="4669933" cy="942321"/>
            </a:xfrm>
            <a:prstGeom prst="straightConnector1">
              <a:avLst/>
            </a:prstGeom>
            <a:ln w="952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DD616EA-4DE8-DB76-B439-ED280F2BE735}"/>
                </a:ext>
              </a:extLst>
            </p:cNvPr>
            <p:cNvCxnSpPr>
              <a:cxnSpLocks/>
            </p:cNvCxnSpPr>
            <p:nvPr/>
          </p:nvCxnSpPr>
          <p:spPr>
            <a:xfrm>
              <a:off x="2770376" y="3458883"/>
              <a:ext cx="3249137" cy="973307"/>
            </a:xfrm>
            <a:prstGeom prst="straightConnector1">
              <a:avLst/>
            </a:prstGeom>
            <a:ln w="95250" cmpd="sng">
              <a:solidFill>
                <a:schemeClr val="accent3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A42FEF7-0E0F-1CF9-BF6D-C45F3422A55B}"/>
                </a:ext>
              </a:extLst>
            </p:cNvPr>
            <p:cNvCxnSpPr>
              <a:cxnSpLocks/>
            </p:cNvCxnSpPr>
            <p:nvPr/>
          </p:nvCxnSpPr>
          <p:spPr>
            <a:xfrm>
              <a:off x="5941246" y="3505043"/>
              <a:ext cx="1667714" cy="957030"/>
            </a:xfrm>
            <a:prstGeom prst="straightConnector1">
              <a:avLst/>
            </a:prstGeom>
            <a:ln w="95250" cmpd="sng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10D0B03-9F65-C645-3851-39F4AB4D27E4}"/>
              </a:ext>
            </a:extLst>
          </p:cNvPr>
          <p:cNvSpPr txBox="1"/>
          <p:nvPr/>
        </p:nvSpPr>
        <p:spPr>
          <a:xfrm>
            <a:off x="501190" y="4323629"/>
            <a:ext cx="10083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</a:rPr>
              <a:t>Allows a </a:t>
            </a:r>
            <a:r>
              <a:rPr lang="en-US" sz="2800" i="1" dirty="0">
                <a:latin typeface="Congenial" panose="02000503040000020004" pitchFamily="2" charset="0"/>
              </a:rPr>
              <a:t>k</a:t>
            </a:r>
            <a:r>
              <a:rPr lang="en-US" sz="2800" dirty="0">
                <a:latin typeface="Congenial" panose="02000503040000020004" pitchFamily="2" charset="0"/>
              </a:rPr>
              <a:t>-local move to be given one-arrow-at-a-time,</a:t>
            </a:r>
          </a:p>
          <a:p>
            <a:pPr algn="ctr"/>
            <a:r>
              <a:rPr lang="en-US" sz="2800" dirty="0">
                <a:latin typeface="Congenial" panose="02000503040000020004" pitchFamily="2" charset="0"/>
              </a:rPr>
              <a:t>and immediately replies if the arrow is good</a:t>
            </a:r>
          </a:p>
        </p:txBody>
      </p:sp>
    </p:spTree>
    <p:extLst>
      <p:ext uri="{BB962C8B-B14F-4D97-AF65-F5344CB8AC3E}">
        <p14:creationId xmlns:p14="http://schemas.microsoft.com/office/powerpoint/2010/main" val="1199659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6CD55-A506-A549-61A3-146E930EB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57B1D1CE-3C24-19CC-EAAC-8DE64213C2C7}"/>
              </a:ext>
            </a:extLst>
          </p:cNvPr>
          <p:cNvSpPr/>
          <p:nvPr/>
        </p:nvSpPr>
        <p:spPr>
          <a:xfrm>
            <a:off x="1143985" y="5478141"/>
            <a:ext cx="10083457" cy="1300411"/>
          </a:xfrm>
          <a:custGeom>
            <a:avLst/>
            <a:gdLst>
              <a:gd name="csX0" fmla="*/ 0 w 10083457"/>
              <a:gd name="csY0" fmla="*/ 0 h 1300411"/>
              <a:gd name="csX1" fmla="*/ 391475 w 10083457"/>
              <a:gd name="csY1" fmla="*/ 0 h 1300411"/>
              <a:gd name="csX2" fmla="*/ 682116 w 10083457"/>
              <a:gd name="csY2" fmla="*/ 0 h 1300411"/>
              <a:gd name="csX3" fmla="*/ 1275261 w 10083457"/>
              <a:gd name="csY3" fmla="*/ 0 h 1300411"/>
              <a:gd name="csX4" fmla="*/ 2070074 w 10083457"/>
              <a:gd name="csY4" fmla="*/ 0 h 1300411"/>
              <a:gd name="csX5" fmla="*/ 2562384 w 10083457"/>
              <a:gd name="csY5" fmla="*/ 0 h 1300411"/>
              <a:gd name="csX6" fmla="*/ 3054694 w 10083457"/>
              <a:gd name="csY6" fmla="*/ 0 h 1300411"/>
              <a:gd name="csX7" fmla="*/ 3647839 w 10083457"/>
              <a:gd name="csY7" fmla="*/ 0 h 1300411"/>
              <a:gd name="csX8" fmla="*/ 4341818 w 10083457"/>
              <a:gd name="csY8" fmla="*/ 0 h 1300411"/>
              <a:gd name="csX9" fmla="*/ 5035797 w 10083457"/>
              <a:gd name="csY9" fmla="*/ 0 h 1300411"/>
              <a:gd name="csX10" fmla="*/ 5729776 w 10083457"/>
              <a:gd name="csY10" fmla="*/ 0 h 1300411"/>
              <a:gd name="csX11" fmla="*/ 6524590 w 10083457"/>
              <a:gd name="csY11" fmla="*/ 0 h 1300411"/>
              <a:gd name="csX12" fmla="*/ 7117734 w 10083457"/>
              <a:gd name="csY12" fmla="*/ 0 h 1300411"/>
              <a:gd name="csX13" fmla="*/ 7811713 w 10083457"/>
              <a:gd name="csY13" fmla="*/ 0 h 1300411"/>
              <a:gd name="csX14" fmla="*/ 8404858 w 10083457"/>
              <a:gd name="csY14" fmla="*/ 0 h 1300411"/>
              <a:gd name="csX15" fmla="*/ 8998003 w 10083457"/>
              <a:gd name="csY15" fmla="*/ 0 h 1300411"/>
              <a:gd name="csX16" fmla="*/ 10083457 w 10083457"/>
              <a:gd name="csY16" fmla="*/ 0 h 1300411"/>
              <a:gd name="csX17" fmla="*/ 10083457 w 10083457"/>
              <a:gd name="csY17" fmla="*/ 394458 h 1300411"/>
              <a:gd name="csX18" fmla="*/ 10083457 w 10083457"/>
              <a:gd name="csY18" fmla="*/ 840932 h 1300411"/>
              <a:gd name="csX19" fmla="*/ 10083457 w 10083457"/>
              <a:gd name="csY19" fmla="*/ 1300411 h 1300411"/>
              <a:gd name="csX20" fmla="*/ 9389478 w 10083457"/>
              <a:gd name="csY20" fmla="*/ 1300411 h 1300411"/>
              <a:gd name="csX21" fmla="*/ 8695499 w 10083457"/>
              <a:gd name="csY21" fmla="*/ 1300411 h 1300411"/>
              <a:gd name="csX22" fmla="*/ 8102354 w 10083457"/>
              <a:gd name="csY22" fmla="*/ 1300411 h 1300411"/>
              <a:gd name="csX23" fmla="*/ 7811713 w 10083457"/>
              <a:gd name="csY23" fmla="*/ 1300411 h 1300411"/>
              <a:gd name="csX24" fmla="*/ 7319403 w 10083457"/>
              <a:gd name="csY24" fmla="*/ 1300411 h 1300411"/>
              <a:gd name="csX25" fmla="*/ 6625424 w 10083457"/>
              <a:gd name="csY25" fmla="*/ 1300411 h 1300411"/>
              <a:gd name="csX26" fmla="*/ 6233949 w 10083457"/>
              <a:gd name="csY26" fmla="*/ 1300411 h 1300411"/>
              <a:gd name="csX27" fmla="*/ 5439135 w 10083457"/>
              <a:gd name="csY27" fmla="*/ 1300411 h 1300411"/>
              <a:gd name="csX28" fmla="*/ 4644322 w 10083457"/>
              <a:gd name="csY28" fmla="*/ 1300411 h 1300411"/>
              <a:gd name="csX29" fmla="*/ 4051177 w 10083457"/>
              <a:gd name="csY29" fmla="*/ 1300411 h 1300411"/>
              <a:gd name="csX30" fmla="*/ 3256363 w 10083457"/>
              <a:gd name="csY30" fmla="*/ 1300411 h 1300411"/>
              <a:gd name="csX31" fmla="*/ 2663219 w 10083457"/>
              <a:gd name="csY31" fmla="*/ 1300411 h 1300411"/>
              <a:gd name="csX32" fmla="*/ 1969240 w 10083457"/>
              <a:gd name="csY32" fmla="*/ 1300411 h 1300411"/>
              <a:gd name="csX33" fmla="*/ 1678599 w 10083457"/>
              <a:gd name="csY33" fmla="*/ 1300411 h 1300411"/>
              <a:gd name="csX34" fmla="*/ 883785 w 10083457"/>
              <a:gd name="csY34" fmla="*/ 1300411 h 1300411"/>
              <a:gd name="csX35" fmla="*/ 0 w 10083457"/>
              <a:gd name="csY35" fmla="*/ 1300411 h 1300411"/>
              <a:gd name="csX36" fmla="*/ 0 w 10083457"/>
              <a:gd name="csY36" fmla="*/ 853937 h 1300411"/>
              <a:gd name="csX37" fmla="*/ 0 w 10083457"/>
              <a:gd name="csY37" fmla="*/ 446474 h 1300411"/>
              <a:gd name="csX38" fmla="*/ 0 w 10083457"/>
              <a:gd name="csY38" fmla="*/ 0 h 13004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0083457" h="1300411" fill="none" extrusionOk="0">
                <a:moveTo>
                  <a:pt x="0" y="0"/>
                </a:moveTo>
                <a:cubicBezTo>
                  <a:pt x="172413" y="-26328"/>
                  <a:pt x="234578" y="7961"/>
                  <a:pt x="391475" y="0"/>
                </a:cubicBezTo>
                <a:cubicBezTo>
                  <a:pt x="548373" y="-7961"/>
                  <a:pt x="608705" y="1269"/>
                  <a:pt x="682116" y="0"/>
                </a:cubicBezTo>
                <a:cubicBezTo>
                  <a:pt x="755527" y="-1269"/>
                  <a:pt x="982796" y="2187"/>
                  <a:pt x="1275261" y="0"/>
                </a:cubicBezTo>
                <a:cubicBezTo>
                  <a:pt x="1567727" y="-2187"/>
                  <a:pt x="1736043" y="95026"/>
                  <a:pt x="2070074" y="0"/>
                </a:cubicBezTo>
                <a:cubicBezTo>
                  <a:pt x="2404105" y="-95026"/>
                  <a:pt x="2336399" y="50499"/>
                  <a:pt x="2562384" y="0"/>
                </a:cubicBezTo>
                <a:cubicBezTo>
                  <a:pt x="2788369" y="-50499"/>
                  <a:pt x="2844597" y="46063"/>
                  <a:pt x="3054694" y="0"/>
                </a:cubicBezTo>
                <a:cubicBezTo>
                  <a:pt x="3264791" y="-46063"/>
                  <a:pt x="3488582" y="30985"/>
                  <a:pt x="3647839" y="0"/>
                </a:cubicBezTo>
                <a:cubicBezTo>
                  <a:pt x="3807096" y="-30985"/>
                  <a:pt x="4177530" y="35579"/>
                  <a:pt x="4341818" y="0"/>
                </a:cubicBezTo>
                <a:cubicBezTo>
                  <a:pt x="4506106" y="-35579"/>
                  <a:pt x="4694741" y="3385"/>
                  <a:pt x="5035797" y="0"/>
                </a:cubicBezTo>
                <a:cubicBezTo>
                  <a:pt x="5376853" y="-3385"/>
                  <a:pt x="5491086" y="9158"/>
                  <a:pt x="5729776" y="0"/>
                </a:cubicBezTo>
                <a:cubicBezTo>
                  <a:pt x="5968466" y="-9158"/>
                  <a:pt x="6347378" y="45839"/>
                  <a:pt x="6524590" y="0"/>
                </a:cubicBezTo>
                <a:cubicBezTo>
                  <a:pt x="6701802" y="-45839"/>
                  <a:pt x="6840463" y="70300"/>
                  <a:pt x="7117734" y="0"/>
                </a:cubicBezTo>
                <a:cubicBezTo>
                  <a:pt x="7395005" y="-70300"/>
                  <a:pt x="7666037" y="360"/>
                  <a:pt x="7811713" y="0"/>
                </a:cubicBezTo>
                <a:cubicBezTo>
                  <a:pt x="7957389" y="-360"/>
                  <a:pt x="8252588" y="65246"/>
                  <a:pt x="8404858" y="0"/>
                </a:cubicBezTo>
                <a:cubicBezTo>
                  <a:pt x="8557129" y="-65246"/>
                  <a:pt x="8769119" y="52196"/>
                  <a:pt x="8998003" y="0"/>
                </a:cubicBezTo>
                <a:cubicBezTo>
                  <a:pt x="9226888" y="-52196"/>
                  <a:pt x="9665702" y="97354"/>
                  <a:pt x="10083457" y="0"/>
                </a:cubicBezTo>
                <a:cubicBezTo>
                  <a:pt x="10124405" y="187749"/>
                  <a:pt x="10057800" y="273845"/>
                  <a:pt x="10083457" y="394458"/>
                </a:cubicBezTo>
                <a:cubicBezTo>
                  <a:pt x="10109114" y="515071"/>
                  <a:pt x="10063414" y="683652"/>
                  <a:pt x="10083457" y="840932"/>
                </a:cubicBezTo>
                <a:cubicBezTo>
                  <a:pt x="10103500" y="998212"/>
                  <a:pt x="10063950" y="1138331"/>
                  <a:pt x="10083457" y="1300411"/>
                </a:cubicBezTo>
                <a:cubicBezTo>
                  <a:pt x="9873065" y="1311619"/>
                  <a:pt x="9653369" y="1237919"/>
                  <a:pt x="9389478" y="1300411"/>
                </a:cubicBezTo>
                <a:cubicBezTo>
                  <a:pt x="9125587" y="1362903"/>
                  <a:pt x="8854208" y="1278206"/>
                  <a:pt x="8695499" y="1300411"/>
                </a:cubicBezTo>
                <a:cubicBezTo>
                  <a:pt x="8536790" y="1322616"/>
                  <a:pt x="8378663" y="1278851"/>
                  <a:pt x="8102354" y="1300411"/>
                </a:cubicBezTo>
                <a:cubicBezTo>
                  <a:pt x="7826046" y="1321971"/>
                  <a:pt x="7933510" y="1293220"/>
                  <a:pt x="7811713" y="1300411"/>
                </a:cubicBezTo>
                <a:cubicBezTo>
                  <a:pt x="7689916" y="1307602"/>
                  <a:pt x="7509177" y="1280268"/>
                  <a:pt x="7319403" y="1300411"/>
                </a:cubicBezTo>
                <a:cubicBezTo>
                  <a:pt x="7129629" y="1320554"/>
                  <a:pt x="6871394" y="1294517"/>
                  <a:pt x="6625424" y="1300411"/>
                </a:cubicBezTo>
                <a:cubicBezTo>
                  <a:pt x="6379454" y="1306305"/>
                  <a:pt x="6346213" y="1292198"/>
                  <a:pt x="6233949" y="1300411"/>
                </a:cubicBezTo>
                <a:cubicBezTo>
                  <a:pt x="6121686" y="1308624"/>
                  <a:pt x="5611296" y="1278086"/>
                  <a:pt x="5439135" y="1300411"/>
                </a:cubicBezTo>
                <a:cubicBezTo>
                  <a:pt x="5266974" y="1322736"/>
                  <a:pt x="4835695" y="1255295"/>
                  <a:pt x="4644322" y="1300411"/>
                </a:cubicBezTo>
                <a:cubicBezTo>
                  <a:pt x="4452949" y="1345527"/>
                  <a:pt x="4310412" y="1277941"/>
                  <a:pt x="4051177" y="1300411"/>
                </a:cubicBezTo>
                <a:cubicBezTo>
                  <a:pt x="3791943" y="1322881"/>
                  <a:pt x="3469522" y="1244720"/>
                  <a:pt x="3256363" y="1300411"/>
                </a:cubicBezTo>
                <a:cubicBezTo>
                  <a:pt x="3043204" y="1356102"/>
                  <a:pt x="2864560" y="1289737"/>
                  <a:pt x="2663219" y="1300411"/>
                </a:cubicBezTo>
                <a:cubicBezTo>
                  <a:pt x="2461878" y="1311085"/>
                  <a:pt x="2185905" y="1264692"/>
                  <a:pt x="1969240" y="1300411"/>
                </a:cubicBezTo>
                <a:cubicBezTo>
                  <a:pt x="1752575" y="1336130"/>
                  <a:pt x="1769373" y="1278627"/>
                  <a:pt x="1678599" y="1300411"/>
                </a:cubicBezTo>
                <a:cubicBezTo>
                  <a:pt x="1587825" y="1322195"/>
                  <a:pt x="1206562" y="1290687"/>
                  <a:pt x="883785" y="1300411"/>
                </a:cubicBezTo>
                <a:cubicBezTo>
                  <a:pt x="561008" y="1310135"/>
                  <a:pt x="436599" y="1221790"/>
                  <a:pt x="0" y="1300411"/>
                </a:cubicBezTo>
                <a:cubicBezTo>
                  <a:pt x="-26549" y="1153395"/>
                  <a:pt x="34212" y="1040011"/>
                  <a:pt x="0" y="853937"/>
                </a:cubicBezTo>
                <a:cubicBezTo>
                  <a:pt x="-34212" y="667863"/>
                  <a:pt x="48372" y="549189"/>
                  <a:pt x="0" y="446474"/>
                </a:cubicBezTo>
                <a:cubicBezTo>
                  <a:pt x="-48372" y="343759"/>
                  <a:pt x="42328" y="98868"/>
                  <a:pt x="0" y="0"/>
                </a:cubicBezTo>
                <a:close/>
              </a:path>
              <a:path w="10083457" h="1300411" stroke="0" extrusionOk="0">
                <a:moveTo>
                  <a:pt x="0" y="0"/>
                </a:moveTo>
                <a:cubicBezTo>
                  <a:pt x="128195" y="-10361"/>
                  <a:pt x="309009" y="10545"/>
                  <a:pt x="492310" y="0"/>
                </a:cubicBezTo>
                <a:cubicBezTo>
                  <a:pt x="675611" y="-10545"/>
                  <a:pt x="722324" y="15444"/>
                  <a:pt x="782951" y="0"/>
                </a:cubicBezTo>
                <a:cubicBezTo>
                  <a:pt x="843578" y="-15444"/>
                  <a:pt x="1317944" y="91550"/>
                  <a:pt x="1577764" y="0"/>
                </a:cubicBezTo>
                <a:cubicBezTo>
                  <a:pt x="1837584" y="-91550"/>
                  <a:pt x="1921240" y="55917"/>
                  <a:pt x="2070074" y="0"/>
                </a:cubicBezTo>
                <a:cubicBezTo>
                  <a:pt x="2218908" y="-55917"/>
                  <a:pt x="2389739" y="13801"/>
                  <a:pt x="2562384" y="0"/>
                </a:cubicBezTo>
                <a:cubicBezTo>
                  <a:pt x="2735029" y="-13801"/>
                  <a:pt x="2988277" y="32681"/>
                  <a:pt x="3357198" y="0"/>
                </a:cubicBezTo>
                <a:cubicBezTo>
                  <a:pt x="3726119" y="-32681"/>
                  <a:pt x="3667298" y="18210"/>
                  <a:pt x="3748673" y="0"/>
                </a:cubicBezTo>
                <a:cubicBezTo>
                  <a:pt x="3830048" y="-18210"/>
                  <a:pt x="4362002" y="80936"/>
                  <a:pt x="4543487" y="0"/>
                </a:cubicBezTo>
                <a:cubicBezTo>
                  <a:pt x="4724972" y="-80936"/>
                  <a:pt x="4984271" y="18079"/>
                  <a:pt x="5338301" y="0"/>
                </a:cubicBezTo>
                <a:cubicBezTo>
                  <a:pt x="5692331" y="-18079"/>
                  <a:pt x="5781172" y="16489"/>
                  <a:pt x="5931445" y="0"/>
                </a:cubicBezTo>
                <a:cubicBezTo>
                  <a:pt x="6081718" y="-16489"/>
                  <a:pt x="6403406" y="37759"/>
                  <a:pt x="6726259" y="0"/>
                </a:cubicBezTo>
                <a:cubicBezTo>
                  <a:pt x="7049112" y="-37759"/>
                  <a:pt x="7076417" y="25389"/>
                  <a:pt x="7218569" y="0"/>
                </a:cubicBezTo>
                <a:cubicBezTo>
                  <a:pt x="7360721" y="-25389"/>
                  <a:pt x="7478388" y="53785"/>
                  <a:pt x="7710879" y="0"/>
                </a:cubicBezTo>
                <a:cubicBezTo>
                  <a:pt x="7943370" y="-53785"/>
                  <a:pt x="8141705" y="82274"/>
                  <a:pt x="8404858" y="0"/>
                </a:cubicBezTo>
                <a:cubicBezTo>
                  <a:pt x="8668011" y="-82274"/>
                  <a:pt x="8723006" y="11043"/>
                  <a:pt x="8897168" y="0"/>
                </a:cubicBezTo>
                <a:cubicBezTo>
                  <a:pt x="9071330" y="-11043"/>
                  <a:pt x="9701518" y="97301"/>
                  <a:pt x="10083457" y="0"/>
                </a:cubicBezTo>
                <a:cubicBezTo>
                  <a:pt x="10101403" y="92568"/>
                  <a:pt x="10054120" y="344699"/>
                  <a:pt x="10083457" y="459479"/>
                </a:cubicBezTo>
                <a:cubicBezTo>
                  <a:pt x="10112794" y="574259"/>
                  <a:pt x="10062316" y="760974"/>
                  <a:pt x="10083457" y="905953"/>
                </a:cubicBezTo>
                <a:cubicBezTo>
                  <a:pt x="10104598" y="1050932"/>
                  <a:pt x="10062001" y="1147012"/>
                  <a:pt x="10083457" y="1300411"/>
                </a:cubicBezTo>
                <a:cubicBezTo>
                  <a:pt x="10009959" y="1315335"/>
                  <a:pt x="9921115" y="1282795"/>
                  <a:pt x="9792816" y="1300411"/>
                </a:cubicBezTo>
                <a:cubicBezTo>
                  <a:pt x="9664517" y="1318027"/>
                  <a:pt x="9283083" y="1226526"/>
                  <a:pt x="8998003" y="1300411"/>
                </a:cubicBezTo>
                <a:cubicBezTo>
                  <a:pt x="8712923" y="1374296"/>
                  <a:pt x="8543132" y="1259322"/>
                  <a:pt x="8404858" y="1300411"/>
                </a:cubicBezTo>
                <a:cubicBezTo>
                  <a:pt x="8266584" y="1341500"/>
                  <a:pt x="8152537" y="1296997"/>
                  <a:pt x="8013383" y="1300411"/>
                </a:cubicBezTo>
                <a:cubicBezTo>
                  <a:pt x="7874230" y="1303825"/>
                  <a:pt x="7665949" y="1235994"/>
                  <a:pt x="7420238" y="1300411"/>
                </a:cubicBezTo>
                <a:cubicBezTo>
                  <a:pt x="7174528" y="1364828"/>
                  <a:pt x="7191847" y="1275071"/>
                  <a:pt x="7129597" y="1300411"/>
                </a:cubicBezTo>
                <a:cubicBezTo>
                  <a:pt x="7067347" y="1325751"/>
                  <a:pt x="6934843" y="1298650"/>
                  <a:pt x="6838956" y="1300411"/>
                </a:cubicBezTo>
                <a:cubicBezTo>
                  <a:pt x="6743069" y="1302172"/>
                  <a:pt x="6508779" y="1285264"/>
                  <a:pt x="6245812" y="1300411"/>
                </a:cubicBezTo>
                <a:cubicBezTo>
                  <a:pt x="5982845" y="1315558"/>
                  <a:pt x="5997054" y="1275495"/>
                  <a:pt x="5854337" y="1300411"/>
                </a:cubicBezTo>
                <a:cubicBezTo>
                  <a:pt x="5711621" y="1325327"/>
                  <a:pt x="5451038" y="1287568"/>
                  <a:pt x="5160357" y="1300411"/>
                </a:cubicBezTo>
                <a:cubicBezTo>
                  <a:pt x="4869676" y="1313254"/>
                  <a:pt x="4850920" y="1269461"/>
                  <a:pt x="4768882" y="1300411"/>
                </a:cubicBezTo>
                <a:cubicBezTo>
                  <a:pt x="4686844" y="1331361"/>
                  <a:pt x="4287014" y="1295438"/>
                  <a:pt x="4074903" y="1300411"/>
                </a:cubicBezTo>
                <a:cubicBezTo>
                  <a:pt x="3862792" y="1305384"/>
                  <a:pt x="3926061" y="1296055"/>
                  <a:pt x="3784262" y="1300411"/>
                </a:cubicBezTo>
                <a:cubicBezTo>
                  <a:pt x="3642463" y="1304767"/>
                  <a:pt x="3261720" y="1235288"/>
                  <a:pt x="3090283" y="1300411"/>
                </a:cubicBezTo>
                <a:cubicBezTo>
                  <a:pt x="2918846" y="1365534"/>
                  <a:pt x="2866423" y="1272186"/>
                  <a:pt x="2698808" y="1300411"/>
                </a:cubicBezTo>
                <a:cubicBezTo>
                  <a:pt x="2531194" y="1328636"/>
                  <a:pt x="2534786" y="1291072"/>
                  <a:pt x="2408167" y="1300411"/>
                </a:cubicBezTo>
                <a:cubicBezTo>
                  <a:pt x="2281548" y="1309750"/>
                  <a:pt x="2203386" y="1273804"/>
                  <a:pt x="2016691" y="1300411"/>
                </a:cubicBezTo>
                <a:cubicBezTo>
                  <a:pt x="1829996" y="1327018"/>
                  <a:pt x="1586375" y="1245396"/>
                  <a:pt x="1322712" y="1300411"/>
                </a:cubicBezTo>
                <a:cubicBezTo>
                  <a:pt x="1059049" y="1355426"/>
                  <a:pt x="1114589" y="1262490"/>
                  <a:pt x="931237" y="1300411"/>
                </a:cubicBezTo>
                <a:cubicBezTo>
                  <a:pt x="747885" y="1338332"/>
                  <a:pt x="708924" y="1299779"/>
                  <a:pt x="640596" y="1300411"/>
                </a:cubicBezTo>
                <a:cubicBezTo>
                  <a:pt x="572268" y="1301043"/>
                  <a:pt x="180652" y="1255985"/>
                  <a:pt x="0" y="1300411"/>
                </a:cubicBezTo>
                <a:cubicBezTo>
                  <a:pt x="-15509" y="1122506"/>
                  <a:pt x="21652" y="1069874"/>
                  <a:pt x="0" y="879945"/>
                </a:cubicBezTo>
                <a:cubicBezTo>
                  <a:pt x="-21652" y="690016"/>
                  <a:pt x="14777" y="658589"/>
                  <a:pt x="0" y="485487"/>
                </a:cubicBezTo>
                <a:cubicBezTo>
                  <a:pt x="-14777" y="312385"/>
                  <a:pt x="35993" y="154320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E68E37-370F-2CB1-95EB-C66000AB616C}"/>
              </a:ext>
            </a:extLst>
          </p:cNvPr>
          <p:cNvSpPr/>
          <p:nvPr/>
        </p:nvSpPr>
        <p:spPr>
          <a:xfrm>
            <a:off x="1447533" y="202044"/>
            <a:ext cx="8617096" cy="847138"/>
          </a:xfrm>
          <a:custGeom>
            <a:avLst/>
            <a:gdLst>
              <a:gd name="csX0" fmla="*/ 0 w 8617096"/>
              <a:gd name="csY0" fmla="*/ 0 h 847138"/>
              <a:gd name="csX1" fmla="*/ 746815 w 8617096"/>
              <a:gd name="csY1" fmla="*/ 0 h 847138"/>
              <a:gd name="csX2" fmla="*/ 1148946 w 8617096"/>
              <a:gd name="csY2" fmla="*/ 0 h 847138"/>
              <a:gd name="csX3" fmla="*/ 1723419 w 8617096"/>
              <a:gd name="csY3" fmla="*/ 0 h 847138"/>
              <a:gd name="csX4" fmla="*/ 2384063 w 8617096"/>
              <a:gd name="csY4" fmla="*/ 0 h 847138"/>
              <a:gd name="csX5" fmla="*/ 2700023 w 8617096"/>
              <a:gd name="csY5" fmla="*/ 0 h 847138"/>
              <a:gd name="csX6" fmla="*/ 3015984 w 8617096"/>
              <a:gd name="csY6" fmla="*/ 0 h 847138"/>
              <a:gd name="csX7" fmla="*/ 3762799 w 8617096"/>
              <a:gd name="csY7" fmla="*/ 0 h 847138"/>
              <a:gd name="csX8" fmla="*/ 4337272 w 8617096"/>
              <a:gd name="csY8" fmla="*/ 0 h 847138"/>
              <a:gd name="csX9" fmla="*/ 4653232 w 8617096"/>
              <a:gd name="csY9" fmla="*/ 0 h 847138"/>
              <a:gd name="csX10" fmla="*/ 5227705 w 8617096"/>
              <a:gd name="csY10" fmla="*/ 0 h 847138"/>
              <a:gd name="csX11" fmla="*/ 5974520 w 8617096"/>
              <a:gd name="csY11" fmla="*/ 0 h 847138"/>
              <a:gd name="csX12" fmla="*/ 6462822 w 8617096"/>
              <a:gd name="csY12" fmla="*/ 0 h 847138"/>
              <a:gd name="csX13" fmla="*/ 6951124 w 8617096"/>
              <a:gd name="csY13" fmla="*/ 0 h 847138"/>
              <a:gd name="csX14" fmla="*/ 7525597 w 8617096"/>
              <a:gd name="csY14" fmla="*/ 0 h 847138"/>
              <a:gd name="csX15" fmla="*/ 8617096 w 8617096"/>
              <a:gd name="csY15" fmla="*/ 0 h 847138"/>
              <a:gd name="csX16" fmla="*/ 8617096 w 8617096"/>
              <a:gd name="csY16" fmla="*/ 432040 h 847138"/>
              <a:gd name="csX17" fmla="*/ 8617096 w 8617096"/>
              <a:gd name="csY17" fmla="*/ 847138 h 847138"/>
              <a:gd name="csX18" fmla="*/ 8128794 w 8617096"/>
              <a:gd name="csY18" fmla="*/ 847138 h 847138"/>
              <a:gd name="csX19" fmla="*/ 7726663 w 8617096"/>
              <a:gd name="csY19" fmla="*/ 847138 h 847138"/>
              <a:gd name="csX20" fmla="*/ 6979848 w 8617096"/>
              <a:gd name="csY20" fmla="*/ 847138 h 847138"/>
              <a:gd name="csX21" fmla="*/ 6405375 w 8617096"/>
              <a:gd name="csY21" fmla="*/ 847138 h 847138"/>
              <a:gd name="csX22" fmla="*/ 6089415 w 8617096"/>
              <a:gd name="csY22" fmla="*/ 847138 h 847138"/>
              <a:gd name="csX23" fmla="*/ 5514941 w 8617096"/>
              <a:gd name="csY23" fmla="*/ 847138 h 847138"/>
              <a:gd name="csX24" fmla="*/ 5026639 w 8617096"/>
              <a:gd name="csY24" fmla="*/ 847138 h 847138"/>
              <a:gd name="csX25" fmla="*/ 4538337 w 8617096"/>
              <a:gd name="csY25" fmla="*/ 847138 h 847138"/>
              <a:gd name="csX26" fmla="*/ 4050035 w 8617096"/>
              <a:gd name="csY26" fmla="*/ 847138 h 847138"/>
              <a:gd name="csX27" fmla="*/ 3561733 w 8617096"/>
              <a:gd name="csY27" fmla="*/ 847138 h 847138"/>
              <a:gd name="csX28" fmla="*/ 2901089 w 8617096"/>
              <a:gd name="csY28" fmla="*/ 847138 h 847138"/>
              <a:gd name="csX29" fmla="*/ 2326616 w 8617096"/>
              <a:gd name="csY29" fmla="*/ 847138 h 847138"/>
              <a:gd name="csX30" fmla="*/ 2010656 w 8617096"/>
              <a:gd name="csY30" fmla="*/ 847138 h 847138"/>
              <a:gd name="csX31" fmla="*/ 1522354 w 8617096"/>
              <a:gd name="csY31" fmla="*/ 847138 h 847138"/>
              <a:gd name="csX32" fmla="*/ 861710 w 8617096"/>
              <a:gd name="csY32" fmla="*/ 847138 h 847138"/>
              <a:gd name="csX33" fmla="*/ 0 w 8617096"/>
              <a:gd name="csY33" fmla="*/ 847138 h 847138"/>
              <a:gd name="csX34" fmla="*/ 0 w 8617096"/>
              <a:gd name="csY34" fmla="*/ 406626 h 847138"/>
              <a:gd name="csX35" fmla="*/ 0 w 8617096"/>
              <a:gd name="csY35" fmla="*/ 0 h 8471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8617096" h="847138" fill="none" extrusionOk="0">
                <a:moveTo>
                  <a:pt x="0" y="0"/>
                </a:moveTo>
                <a:cubicBezTo>
                  <a:pt x="288865" y="-57043"/>
                  <a:pt x="557797" y="10427"/>
                  <a:pt x="746815" y="0"/>
                </a:cubicBezTo>
                <a:cubicBezTo>
                  <a:pt x="935834" y="-10427"/>
                  <a:pt x="1015564" y="38571"/>
                  <a:pt x="1148946" y="0"/>
                </a:cubicBezTo>
                <a:cubicBezTo>
                  <a:pt x="1282328" y="-38571"/>
                  <a:pt x="1438771" y="59739"/>
                  <a:pt x="1723419" y="0"/>
                </a:cubicBezTo>
                <a:cubicBezTo>
                  <a:pt x="2008067" y="-59739"/>
                  <a:pt x="2182480" y="70509"/>
                  <a:pt x="2384063" y="0"/>
                </a:cubicBezTo>
                <a:cubicBezTo>
                  <a:pt x="2585646" y="-70509"/>
                  <a:pt x="2574103" y="31563"/>
                  <a:pt x="2700023" y="0"/>
                </a:cubicBezTo>
                <a:cubicBezTo>
                  <a:pt x="2825943" y="-31563"/>
                  <a:pt x="2937227" y="26922"/>
                  <a:pt x="3015984" y="0"/>
                </a:cubicBezTo>
                <a:cubicBezTo>
                  <a:pt x="3094741" y="-26922"/>
                  <a:pt x="3409366" y="60530"/>
                  <a:pt x="3762799" y="0"/>
                </a:cubicBezTo>
                <a:cubicBezTo>
                  <a:pt x="4116232" y="-60530"/>
                  <a:pt x="4111682" y="14186"/>
                  <a:pt x="4337272" y="0"/>
                </a:cubicBezTo>
                <a:cubicBezTo>
                  <a:pt x="4562862" y="-14186"/>
                  <a:pt x="4520370" y="31385"/>
                  <a:pt x="4653232" y="0"/>
                </a:cubicBezTo>
                <a:cubicBezTo>
                  <a:pt x="4786094" y="-31385"/>
                  <a:pt x="4960275" y="1935"/>
                  <a:pt x="5227705" y="0"/>
                </a:cubicBezTo>
                <a:cubicBezTo>
                  <a:pt x="5495135" y="-1935"/>
                  <a:pt x="5720305" y="83647"/>
                  <a:pt x="5974520" y="0"/>
                </a:cubicBezTo>
                <a:cubicBezTo>
                  <a:pt x="6228735" y="-83647"/>
                  <a:pt x="6258841" y="31656"/>
                  <a:pt x="6462822" y="0"/>
                </a:cubicBezTo>
                <a:cubicBezTo>
                  <a:pt x="6666803" y="-31656"/>
                  <a:pt x="6782317" y="18433"/>
                  <a:pt x="6951124" y="0"/>
                </a:cubicBezTo>
                <a:cubicBezTo>
                  <a:pt x="7119931" y="-18433"/>
                  <a:pt x="7277652" y="27583"/>
                  <a:pt x="7525597" y="0"/>
                </a:cubicBezTo>
                <a:cubicBezTo>
                  <a:pt x="7773542" y="-27583"/>
                  <a:pt x="8141667" y="10559"/>
                  <a:pt x="8617096" y="0"/>
                </a:cubicBezTo>
                <a:cubicBezTo>
                  <a:pt x="8640528" y="137779"/>
                  <a:pt x="8616515" y="285040"/>
                  <a:pt x="8617096" y="432040"/>
                </a:cubicBezTo>
                <a:cubicBezTo>
                  <a:pt x="8617677" y="579040"/>
                  <a:pt x="8602528" y="748794"/>
                  <a:pt x="8617096" y="847138"/>
                </a:cubicBezTo>
                <a:cubicBezTo>
                  <a:pt x="8466422" y="898276"/>
                  <a:pt x="8328090" y="827507"/>
                  <a:pt x="8128794" y="847138"/>
                </a:cubicBezTo>
                <a:cubicBezTo>
                  <a:pt x="7929498" y="866769"/>
                  <a:pt x="7913173" y="800010"/>
                  <a:pt x="7726663" y="847138"/>
                </a:cubicBezTo>
                <a:cubicBezTo>
                  <a:pt x="7540153" y="894266"/>
                  <a:pt x="7144397" y="776433"/>
                  <a:pt x="6979848" y="847138"/>
                </a:cubicBezTo>
                <a:cubicBezTo>
                  <a:pt x="6815300" y="917843"/>
                  <a:pt x="6530732" y="789399"/>
                  <a:pt x="6405375" y="847138"/>
                </a:cubicBezTo>
                <a:cubicBezTo>
                  <a:pt x="6280018" y="904877"/>
                  <a:pt x="6215798" y="823731"/>
                  <a:pt x="6089415" y="847138"/>
                </a:cubicBezTo>
                <a:cubicBezTo>
                  <a:pt x="5963032" y="870545"/>
                  <a:pt x="5742703" y="835585"/>
                  <a:pt x="5514941" y="847138"/>
                </a:cubicBezTo>
                <a:cubicBezTo>
                  <a:pt x="5287179" y="858691"/>
                  <a:pt x="5233633" y="817377"/>
                  <a:pt x="5026639" y="847138"/>
                </a:cubicBezTo>
                <a:cubicBezTo>
                  <a:pt x="4819645" y="876899"/>
                  <a:pt x="4684889" y="797063"/>
                  <a:pt x="4538337" y="847138"/>
                </a:cubicBezTo>
                <a:cubicBezTo>
                  <a:pt x="4391785" y="897213"/>
                  <a:pt x="4252776" y="811240"/>
                  <a:pt x="4050035" y="847138"/>
                </a:cubicBezTo>
                <a:cubicBezTo>
                  <a:pt x="3847294" y="883036"/>
                  <a:pt x="3772938" y="826621"/>
                  <a:pt x="3561733" y="847138"/>
                </a:cubicBezTo>
                <a:cubicBezTo>
                  <a:pt x="3350528" y="867655"/>
                  <a:pt x="3049584" y="836157"/>
                  <a:pt x="2901089" y="847138"/>
                </a:cubicBezTo>
                <a:cubicBezTo>
                  <a:pt x="2752594" y="858119"/>
                  <a:pt x="2612877" y="836036"/>
                  <a:pt x="2326616" y="847138"/>
                </a:cubicBezTo>
                <a:cubicBezTo>
                  <a:pt x="2040355" y="858240"/>
                  <a:pt x="2081551" y="822053"/>
                  <a:pt x="2010656" y="847138"/>
                </a:cubicBezTo>
                <a:cubicBezTo>
                  <a:pt x="1939761" y="872223"/>
                  <a:pt x="1623599" y="794559"/>
                  <a:pt x="1522354" y="847138"/>
                </a:cubicBezTo>
                <a:cubicBezTo>
                  <a:pt x="1421109" y="899717"/>
                  <a:pt x="1189994" y="842029"/>
                  <a:pt x="861710" y="847138"/>
                </a:cubicBezTo>
                <a:cubicBezTo>
                  <a:pt x="533426" y="852247"/>
                  <a:pt x="273912" y="840485"/>
                  <a:pt x="0" y="847138"/>
                </a:cubicBezTo>
                <a:cubicBezTo>
                  <a:pt x="-19505" y="737003"/>
                  <a:pt x="46319" y="503705"/>
                  <a:pt x="0" y="406626"/>
                </a:cubicBezTo>
                <a:cubicBezTo>
                  <a:pt x="-46319" y="309547"/>
                  <a:pt x="27445" y="111815"/>
                  <a:pt x="0" y="0"/>
                </a:cubicBezTo>
                <a:close/>
              </a:path>
              <a:path w="8617096" h="847138" stroke="0" extrusionOk="0">
                <a:moveTo>
                  <a:pt x="0" y="0"/>
                </a:moveTo>
                <a:cubicBezTo>
                  <a:pt x="177348" y="-41314"/>
                  <a:pt x="297458" y="41432"/>
                  <a:pt x="488302" y="0"/>
                </a:cubicBezTo>
                <a:cubicBezTo>
                  <a:pt x="679146" y="-41432"/>
                  <a:pt x="674873" y="16630"/>
                  <a:pt x="804262" y="0"/>
                </a:cubicBezTo>
                <a:cubicBezTo>
                  <a:pt x="933651" y="-16630"/>
                  <a:pt x="1214214" y="58921"/>
                  <a:pt x="1551077" y="0"/>
                </a:cubicBezTo>
                <a:cubicBezTo>
                  <a:pt x="1887941" y="-58921"/>
                  <a:pt x="1860549" y="25297"/>
                  <a:pt x="2039379" y="0"/>
                </a:cubicBezTo>
                <a:cubicBezTo>
                  <a:pt x="2218209" y="-25297"/>
                  <a:pt x="2321615" y="26250"/>
                  <a:pt x="2527681" y="0"/>
                </a:cubicBezTo>
                <a:cubicBezTo>
                  <a:pt x="2733747" y="-26250"/>
                  <a:pt x="3020823" y="10518"/>
                  <a:pt x="3274496" y="0"/>
                </a:cubicBezTo>
                <a:cubicBezTo>
                  <a:pt x="3528169" y="-10518"/>
                  <a:pt x="3519299" y="16371"/>
                  <a:pt x="3676628" y="0"/>
                </a:cubicBezTo>
                <a:cubicBezTo>
                  <a:pt x="3833957" y="-16371"/>
                  <a:pt x="4250030" y="86844"/>
                  <a:pt x="4423443" y="0"/>
                </a:cubicBezTo>
                <a:cubicBezTo>
                  <a:pt x="4596857" y="-86844"/>
                  <a:pt x="4971265" y="89102"/>
                  <a:pt x="5170258" y="0"/>
                </a:cubicBezTo>
                <a:cubicBezTo>
                  <a:pt x="5369251" y="-89102"/>
                  <a:pt x="5570657" y="57480"/>
                  <a:pt x="5744731" y="0"/>
                </a:cubicBezTo>
                <a:cubicBezTo>
                  <a:pt x="5918805" y="-57480"/>
                  <a:pt x="6252375" y="29976"/>
                  <a:pt x="6491546" y="0"/>
                </a:cubicBezTo>
                <a:cubicBezTo>
                  <a:pt x="6730717" y="-29976"/>
                  <a:pt x="6741362" y="43721"/>
                  <a:pt x="6979848" y="0"/>
                </a:cubicBezTo>
                <a:cubicBezTo>
                  <a:pt x="7218334" y="-43721"/>
                  <a:pt x="7332394" y="58121"/>
                  <a:pt x="7468150" y="0"/>
                </a:cubicBezTo>
                <a:cubicBezTo>
                  <a:pt x="7603906" y="-58121"/>
                  <a:pt x="7824036" y="56982"/>
                  <a:pt x="8128794" y="0"/>
                </a:cubicBezTo>
                <a:cubicBezTo>
                  <a:pt x="8433552" y="-56982"/>
                  <a:pt x="8440239" y="22192"/>
                  <a:pt x="8617096" y="0"/>
                </a:cubicBezTo>
                <a:cubicBezTo>
                  <a:pt x="8657521" y="158521"/>
                  <a:pt x="8584090" y="276162"/>
                  <a:pt x="8617096" y="440512"/>
                </a:cubicBezTo>
                <a:cubicBezTo>
                  <a:pt x="8650102" y="604862"/>
                  <a:pt x="8575688" y="718233"/>
                  <a:pt x="8617096" y="847138"/>
                </a:cubicBezTo>
                <a:cubicBezTo>
                  <a:pt x="8371337" y="855301"/>
                  <a:pt x="8123906" y="779714"/>
                  <a:pt x="7956452" y="847138"/>
                </a:cubicBezTo>
                <a:cubicBezTo>
                  <a:pt x="7788998" y="914562"/>
                  <a:pt x="7789578" y="824727"/>
                  <a:pt x="7640492" y="847138"/>
                </a:cubicBezTo>
                <a:cubicBezTo>
                  <a:pt x="7491406" y="869549"/>
                  <a:pt x="7391018" y="835009"/>
                  <a:pt x="7238361" y="847138"/>
                </a:cubicBezTo>
                <a:cubicBezTo>
                  <a:pt x="7085704" y="859267"/>
                  <a:pt x="6764331" y="774120"/>
                  <a:pt x="6491546" y="847138"/>
                </a:cubicBezTo>
                <a:cubicBezTo>
                  <a:pt x="6218761" y="920156"/>
                  <a:pt x="6045839" y="785609"/>
                  <a:pt x="5917073" y="847138"/>
                </a:cubicBezTo>
                <a:cubicBezTo>
                  <a:pt x="5788307" y="908667"/>
                  <a:pt x="5661653" y="801169"/>
                  <a:pt x="5514941" y="847138"/>
                </a:cubicBezTo>
                <a:cubicBezTo>
                  <a:pt x="5368229" y="893107"/>
                  <a:pt x="5197244" y="794617"/>
                  <a:pt x="4940468" y="847138"/>
                </a:cubicBezTo>
                <a:cubicBezTo>
                  <a:pt x="4683692" y="899659"/>
                  <a:pt x="4759685" y="821439"/>
                  <a:pt x="4624508" y="847138"/>
                </a:cubicBezTo>
                <a:cubicBezTo>
                  <a:pt x="4489331" y="872837"/>
                  <a:pt x="4445227" y="822472"/>
                  <a:pt x="4308548" y="847138"/>
                </a:cubicBezTo>
                <a:cubicBezTo>
                  <a:pt x="4171869" y="871804"/>
                  <a:pt x="3907942" y="830408"/>
                  <a:pt x="3734075" y="847138"/>
                </a:cubicBezTo>
                <a:cubicBezTo>
                  <a:pt x="3560208" y="863868"/>
                  <a:pt x="3515111" y="829345"/>
                  <a:pt x="3331944" y="847138"/>
                </a:cubicBezTo>
                <a:cubicBezTo>
                  <a:pt x="3148777" y="864931"/>
                  <a:pt x="2878531" y="809845"/>
                  <a:pt x="2671300" y="847138"/>
                </a:cubicBezTo>
                <a:cubicBezTo>
                  <a:pt x="2464069" y="884431"/>
                  <a:pt x="2380391" y="822819"/>
                  <a:pt x="2269169" y="847138"/>
                </a:cubicBezTo>
                <a:cubicBezTo>
                  <a:pt x="2157947" y="871457"/>
                  <a:pt x="1826897" y="837946"/>
                  <a:pt x="1608525" y="847138"/>
                </a:cubicBezTo>
                <a:cubicBezTo>
                  <a:pt x="1390153" y="856330"/>
                  <a:pt x="1372749" y="824618"/>
                  <a:pt x="1292564" y="847138"/>
                </a:cubicBezTo>
                <a:cubicBezTo>
                  <a:pt x="1212379" y="869658"/>
                  <a:pt x="815310" y="803322"/>
                  <a:pt x="631920" y="847138"/>
                </a:cubicBezTo>
                <a:cubicBezTo>
                  <a:pt x="448530" y="890954"/>
                  <a:pt x="249637" y="844754"/>
                  <a:pt x="0" y="847138"/>
                </a:cubicBezTo>
                <a:cubicBezTo>
                  <a:pt x="-34055" y="673338"/>
                  <a:pt x="14050" y="599057"/>
                  <a:pt x="0" y="448983"/>
                </a:cubicBezTo>
                <a:cubicBezTo>
                  <a:pt x="-14050" y="298910"/>
                  <a:pt x="9037" y="172118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09DD47F-CF4B-368E-F0CB-DA333190D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9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Congenial" panose="02000503040000020004" pitchFamily="2" charset="0"/>
              </a:rPr>
              <a:t>Super-generous adversary</a:t>
            </a:r>
          </a:p>
        </p:txBody>
      </p:sp>
      <p:pic>
        <p:nvPicPr>
          <p:cNvPr id="14" name="Picture 13" descr="Generous - Free user icons">
            <a:extLst>
              <a:ext uri="{FF2B5EF4-FFF2-40B4-BE49-F238E27FC236}">
                <a16:creationId xmlns:a16="http://schemas.microsoft.com/office/drawing/2014/main" id="{21384565-43E5-85EC-3FE7-A499BEAEB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181" y="79447"/>
            <a:ext cx="2360629" cy="2360629"/>
          </a:xfrm>
          <a:prstGeom prst="rect">
            <a:avLst/>
          </a:prstGeom>
        </p:spPr>
      </p:pic>
      <p:pic>
        <p:nvPicPr>
          <p:cNvPr id="15" name="Picture 14" descr="Generous - Free user icons">
            <a:extLst>
              <a:ext uri="{FF2B5EF4-FFF2-40B4-BE49-F238E27FC236}">
                <a16:creationId xmlns:a16="http://schemas.microsoft.com/office/drawing/2014/main" id="{BB784EE5-743F-E41E-740E-C58024B8D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2560" y="2111530"/>
            <a:ext cx="2360629" cy="2360629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42DEBD9B-CB75-2172-E874-7BC28800B0EB}"/>
              </a:ext>
            </a:extLst>
          </p:cNvPr>
          <p:cNvGrpSpPr/>
          <p:nvPr/>
        </p:nvGrpSpPr>
        <p:grpSpPr>
          <a:xfrm>
            <a:off x="3224212" y="1375108"/>
            <a:ext cx="5063737" cy="2942207"/>
            <a:chOff x="654157" y="1730828"/>
            <a:chExt cx="7423879" cy="4521738"/>
          </a:xfrm>
        </p:grpSpPr>
        <p:sp>
          <p:nvSpPr>
            <p:cNvPr id="16" name="Can 15">
              <a:extLst>
                <a:ext uri="{FF2B5EF4-FFF2-40B4-BE49-F238E27FC236}">
                  <a16:creationId xmlns:a16="http://schemas.microsoft.com/office/drawing/2014/main" id="{A66D28EC-3408-1621-BD82-B71A8AD92281}"/>
                </a:ext>
              </a:extLst>
            </p:cNvPr>
            <p:cNvSpPr/>
            <p:nvPr/>
          </p:nvSpPr>
          <p:spPr>
            <a:xfrm>
              <a:off x="654157" y="1730828"/>
              <a:ext cx="938151" cy="1698172"/>
            </a:xfrm>
            <a:custGeom>
              <a:avLst/>
              <a:gdLst>
                <a:gd name="csX0" fmla="*/ 0 w 639901"/>
                <a:gd name="csY0" fmla="*/ 79988 h 1104968"/>
                <a:gd name="csX1" fmla="*/ 319951 w 639901"/>
                <a:gd name="csY1" fmla="*/ 159976 h 1104968"/>
                <a:gd name="csX2" fmla="*/ 639902 w 639901"/>
                <a:gd name="csY2" fmla="*/ 79988 h 1104968"/>
                <a:gd name="csX3" fmla="*/ 639901 w 639901"/>
                <a:gd name="csY3" fmla="*/ 1024980 h 1104968"/>
                <a:gd name="csX4" fmla="*/ 319950 w 639901"/>
                <a:gd name="csY4" fmla="*/ 1104968 h 1104968"/>
                <a:gd name="csX5" fmla="*/ -1 w 639901"/>
                <a:gd name="csY5" fmla="*/ 1024980 h 1104968"/>
                <a:gd name="csX6" fmla="*/ 0 w 639901"/>
                <a:gd name="csY6" fmla="*/ 79988 h 1104968"/>
                <a:gd name="csX0" fmla="*/ 0 w 639901"/>
                <a:gd name="csY0" fmla="*/ 79988 h 1104968"/>
                <a:gd name="csX1" fmla="*/ 319951 w 639901"/>
                <a:gd name="csY1" fmla="*/ 0 h 1104968"/>
                <a:gd name="csX2" fmla="*/ 639902 w 639901"/>
                <a:gd name="csY2" fmla="*/ 79988 h 1104968"/>
                <a:gd name="csX3" fmla="*/ 319951 w 639901"/>
                <a:gd name="csY3" fmla="*/ 159976 h 1104968"/>
                <a:gd name="csX4" fmla="*/ 0 w 639901"/>
                <a:gd name="csY4" fmla="*/ 79988 h 1104968"/>
                <a:gd name="csX0" fmla="*/ 639901 w 639901"/>
                <a:gd name="csY0" fmla="*/ 79988 h 1104968"/>
                <a:gd name="csX1" fmla="*/ 319950 w 639901"/>
                <a:gd name="csY1" fmla="*/ 159976 h 1104968"/>
                <a:gd name="csX2" fmla="*/ -1 w 639901"/>
                <a:gd name="csY2" fmla="*/ 79988 h 1104968"/>
                <a:gd name="csX3" fmla="*/ 319950 w 639901"/>
                <a:gd name="csY3" fmla="*/ 0 h 1104968"/>
                <a:gd name="csX4" fmla="*/ 639901 w 639901"/>
                <a:gd name="csY4" fmla="*/ 79988 h 1104968"/>
                <a:gd name="csX5" fmla="*/ 639901 w 639901"/>
                <a:gd name="csY5" fmla="*/ 571384 h 1104968"/>
                <a:gd name="csX6" fmla="*/ 639901 w 639901"/>
                <a:gd name="csY6" fmla="*/ 1024980 h 1104968"/>
                <a:gd name="csX7" fmla="*/ 319950 w 639901"/>
                <a:gd name="csY7" fmla="*/ 1104968 h 1104968"/>
                <a:gd name="csX8" fmla="*/ -1 w 639901"/>
                <a:gd name="csY8" fmla="*/ 1024980 h 1104968"/>
                <a:gd name="csX9" fmla="*/ 0 w 639901"/>
                <a:gd name="csY9" fmla="*/ 79988 h 1104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39901" h="1104968" stroke="0" extrusionOk="0">
                  <a:moveTo>
                    <a:pt x="0" y="79988"/>
                  </a:moveTo>
                  <a:cubicBezTo>
                    <a:pt x="-33579" y="103452"/>
                    <a:pt x="116705" y="169938"/>
                    <a:pt x="319951" y="159976"/>
                  </a:cubicBezTo>
                  <a:cubicBezTo>
                    <a:pt x="498018" y="160263"/>
                    <a:pt x="636920" y="124259"/>
                    <a:pt x="639902" y="79988"/>
                  </a:cubicBezTo>
                  <a:cubicBezTo>
                    <a:pt x="629325" y="405314"/>
                    <a:pt x="630327" y="762902"/>
                    <a:pt x="639901" y="1024980"/>
                  </a:cubicBezTo>
                  <a:cubicBezTo>
                    <a:pt x="625443" y="1061246"/>
                    <a:pt x="510692" y="1111676"/>
                    <a:pt x="319950" y="1104968"/>
                  </a:cubicBezTo>
                  <a:cubicBezTo>
                    <a:pt x="152855" y="1106108"/>
                    <a:pt x="2907" y="1063172"/>
                    <a:pt x="-1" y="1024980"/>
                  </a:cubicBezTo>
                  <a:cubicBezTo>
                    <a:pt x="-59337" y="700897"/>
                    <a:pt x="-67416" y="458456"/>
                    <a:pt x="0" y="79988"/>
                  </a:cubicBezTo>
                  <a:close/>
                </a:path>
                <a:path w="639901" h="1104968" fill="lighten" stroke="0" extrusionOk="0">
                  <a:moveTo>
                    <a:pt x="0" y="79988"/>
                  </a:moveTo>
                  <a:cubicBezTo>
                    <a:pt x="-3568" y="1785"/>
                    <a:pt x="137224" y="8370"/>
                    <a:pt x="319951" y="0"/>
                  </a:cubicBezTo>
                  <a:cubicBezTo>
                    <a:pt x="498138" y="830"/>
                    <a:pt x="649601" y="38144"/>
                    <a:pt x="639902" y="79988"/>
                  </a:cubicBezTo>
                  <a:cubicBezTo>
                    <a:pt x="633714" y="123163"/>
                    <a:pt x="517352" y="176902"/>
                    <a:pt x="319951" y="159976"/>
                  </a:cubicBezTo>
                  <a:cubicBezTo>
                    <a:pt x="145797" y="163772"/>
                    <a:pt x="425" y="128568"/>
                    <a:pt x="0" y="79988"/>
                  </a:cubicBezTo>
                  <a:close/>
                </a:path>
                <a:path w="639901" h="1104968" fill="none" extrusionOk="0">
                  <a:moveTo>
                    <a:pt x="639901" y="79988"/>
                  </a:moveTo>
                  <a:cubicBezTo>
                    <a:pt x="641740" y="113648"/>
                    <a:pt x="488112" y="159493"/>
                    <a:pt x="319950" y="159976"/>
                  </a:cubicBezTo>
                  <a:cubicBezTo>
                    <a:pt x="147741" y="163846"/>
                    <a:pt x="-3918" y="135992"/>
                    <a:pt x="-1" y="79988"/>
                  </a:cubicBezTo>
                  <a:cubicBezTo>
                    <a:pt x="-13391" y="62692"/>
                    <a:pt x="133019" y="-13570"/>
                    <a:pt x="319950" y="0"/>
                  </a:cubicBezTo>
                  <a:cubicBezTo>
                    <a:pt x="498306" y="518"/>
                    <a:pt x="639725" y="32159"/>
                    <a:pt x="639901" y="79988"/>
                  </a:cubicBezTo>
                  <a:cubicBezTo>
                    <a:pt x="656137" y="320311"/>
                    <a:pt x="627663" y="398270"/>
                    <a:pt x="639901" y="571384"/>
                  </a:cubicBezTo>
                  <a:cubicBezTo>
                    <a:pt x="652139" y="744498"/>
                    <a:pt x="602305" y="898380"/>
                    <a:pt x="639901" y="1024980"/>
                  </a:cubicBezTo>
                  <a:cubicBezTo>
                    <a:pt x="670760" y="1045976"/>
                    <a:pt x="514523" y="1073944"/>
                    <a:pt x="319950" y="1104968"/>
                  </a:cubicBezTo>
                  <a:cubicBezTo>
                    <a:pt x="134385" y="1101571"/>
                    <a:pt x="5344" y="1063900"/>
                    <a:pt x="-1" y="1024980"/>
                  </a:cubicBezTo>
                  <a:cubicBezTo>
                    <a:pt x="-8177" y="714567"/>
                    <a:pt x="2401" y="401491"/>
                    <a:pt x="0" y="79988"/>
                  </a:cubicBezTo>
                </a:path>
                <a:path w="639901" h="1104968" fill="none" stroke="0" extrusionOk="0">
                  <a:moveTo>
                    <a:pt x="639901" y="79988"/>
                  </a:moveTo>
                  <a:cubicBezTo>
                    <a:pt x="660302" y="155588"/>
                    <a:pt x="505004" y="170204"/>
                    <a:pt x="319950" y="159976"/>
                  </a:cubicBezTo>
                  <a:cubicBezTo>
                    <a:pt x="149193" y="154769"/>
                    <a:pt x="2109" y="114238"/>
                    <a:pt x="-1" y="79988"/>
                  </a:cubicBezTo>
                  <a:cubicBezTo>
                    <a:pt x="-24541" y="39842"/>
                    <a:pt x="134129" y="-6291"/>
                    <a:pt x="319950" y="0"/>
                  </a:cubicBezTo>
                  <a:cubicBezTo>
                    <a:pt x="491856" y="-341"/>
                    <a:pt x="634071" y="23929"/>
                    <a:pt x="639901" y="79988"/>
                  </a:cubicBezTo>
                  <a:cubicBezTo>
                    <a:pt x="644876" y="228551"/>
                    <a:pt x="618922" y="434583"/>
                    <a:pt x="639901" y="543034"/>
                  </a:cubicBezTo>
                  <a:cubicBezTo>
                    <a:pt x="660880" y="651485"/>
                    <a:pt x="603840" y="908240"/>
                    <a:pt x="639901" y="1024980"/>
                  </a:cubicBezTo>
                  <a:cubicBezTo>
                    <a:pt x="638159" y="1110563"/>
                    <a:pt x="522723" y="1089505"/>
                    <a:pt x="319950" y="1104968"/>
                  </a:cubicBezTo>
                  <a:cubicBezTo>
                    <a:pt x="139058" y="1111616"/>
                    <a:pt x="-4632" y="1069403"/>
                    <a:pt x="-1" y="1024980"/>
                  </a:cubicBezTo>
                  <a:cubicBezTo>
                    <a:pt x="13149" y="736020"/>
                    <a:pt x="-55019" y="423999"/>
                    <a:pt x="0" y="79988"/>
                  </a:cubicBezTo>
                </a:path>
              </a:pathLst>
            </a:custGeom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1</a:t>
              </a:r>
            </a:p>
          </p:txBody>
        </p:sp>
        <p:sp>
          <p:nvSpPr>
            <p:cNvPr id="17" name="Can 16">
              <a:extLst>
                <a:ext uri="{FF2B5EF4-FFF2-40B4-BE49-F238E27FC236}">
                  <a16:creationId xmlns:a16="http://schemas.microsoft.com/office/drawing/2014/main" id="{441C9A57-CCAF-DC12-00DE-32B74D4E16F3}"/>
                </a:ext>
              </a:extLst>
            </p:cNvPr>
            <p:cNvSpPr/>
            <p:nvPr/>
          </p:nvSpPr>
          <p:spPr>
            <a:xfrm>
              <a:off x="2200459" y="1730828"/>
              <a:ext cx="938151" cy="1698172"/>
            </a:xfrm>
            <a:custGeom>
              <a:avLst/>
              <a:gdLst>
                <a:gd name="csX0" fmla="*/ 0 w 639901"/>
                <a:gd name="csY0" fmla="*/ 79988 h 1104968"/>
                <a:gd name="csX1" fmla="*/ 319951 w 639901"/>
                <a:gd name="csY1" fmla="*/ 159976 h 1104968"/>
                <a:gd name="csX2" fmla="*/ 639902 w 639901"/>
                <a:gd name="csY2" fmla="*/ 79988 h 1104968"/>
                <a:gd name="csX3" fmla="*/ 639901 w 639901"/>
                <a:gd name="csY3" fmla="*/ 1024980 h 1104968"/>
                <a:gd name="csX4" fmla="*/ 319950 w 639901"/>
                <a:gd name="csY4" fmla="*/ 1104968 h 1104968"/>
                <a:gd name="csX5" fmla="*/ -1 w 639901"/>
                <a:gd name="csY5" fmla="*/ 1024980 h 1104968"/>
                <a:gd name="csX6" fmla="*/ 0 w 639901"/>
                <a:gd name="csY6" fmla="*/ 79988 h 1104968"/>
                <a:gd name="csX0" fmla="*/ 0 w 639901"/>
                <a:gd name="csY0" fmla="*/ 79988 h 1104968"/>
                <a:gd name="csX1" fmla="*/ 319951 w 639901"/>
                <a:gd name="csY1" fmla="*/ 0 h 1104968"/>
                <a:gd name="csX2" fmla="*/ 639902 w 639901"/>
                <a:gd name="csY2" fmla="*/ 79988 h 1104968"/>
                <a:gd name="csX3" fmla="*/ 319951 w 639901"/>
                <a:gd name="csY3" fmla="*/ 159976 h 1104968"/>
                <a:gd name="csX4" fmla="*/ 0 w 639901"/>
                <a:gd name="csY4" fmla="*/ 79988 h 1104968"/>
                <a:gd name="csX0" fmla="*/ 639901 w 639901"/>
                <a:gd name="csY0" fmla="*/ 79988 h 1104968"/>
                <a:gd name="csX1" fmla="*/ 319950 w 639901"/>
                <a:gd name="csY1" fmla="*/ 159976 h 1104968"/>
                <a:gd name="csX2" fmla="*/ -1 w 639901"/>
                <a:gd name="csY2" fmla="*/ 79988 h 1104968"/>
                <a:gd name="csX3" fmla="*/ 319950 w 639901"/>
                <a:gd name="csY3" fmla="*/ 0 h 1104968"/>
                <a:gd name="csX4" fmla="*/ 639901 w 639901"/>
                <a:gd name="csY4" fmla="*/ 79988 h 1104968"/>
                <a:gd name="csX5" fmla="*/ 639901 w 639901"/>
                <a:gd name="csY5" fmla="*/ 571384 h 1104968"/>
                <a:gd name="csX6" fmla="*/ 639901 w 639901"/>
                <a:gd name="csY6" fmla="*/ 1024980 h 1104968"/>
                <a:gd name="csX7" fmla="*/ 319950 w 639901"/>
                <a:gd name="csY7" fmla="*/ 1104968 h 1104968"/>
                <a:gd name="csX8" fmla="*/ -1 w 639901"/>
                <a:gd name="csY8" fmla="*/ 1024980 h 1104968"/>
                <a:gd name="csX9" fmla="*/ 0 w 639901"/>
                <a:gd name="csY9" fmla="*/ 79988 h 1104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39901" h="1104968" stroke="0" extrusionOk="0">
                  <a:moveTo>
                    <a:pt x="0" y="79988"/>
                  </a:moveTo>
                  <a:cubicBezTo>
                    <a:pt x="-33579" y="103452"/>
                    <a:pt x="116705" y="169938"/>
                    <a:pt x="319951" y="159976"/>
                  </a:cubicBezTo>
                  <a:cubicBezTo>
                    <a:pt x="498018" y="160263"/>
                    <a:pt x="636920" y="124259"/>
                    <a:pt x="639902" y="79988"/>
                  </a:cubicBezTo>
                  <a:cubicBezTo>
                    <a:pt x="629325" y="405314"/>
                    <a:pt x="630327" y="762902"/>
                    <a:pt x="639901" y="1024980"/>
                  </a:cubicBezTo>
                  <a:cubicBezTo>
                    <a:pt x="625443" y="1061246"/>
                    <a:pt x="510692" y="1111676"/>
                    <a:pt x="319950" y="1104968"/>
                  </a:cubicBezTo>
                  <a:cubicBezTo>
                    <a:pt x="152855" y="1106108"/>
                    <a:pt x="2907" y="1063172"/>
                    <a:pt x="-1" y="1024980"/>
                  </a:cubicBezTo>
                  <a:cubicBezTo>
                    <a:pt x="-59337" y="700897"/>
                    <a:pt x="-67416" y="458456"/>
                    <a:pt x="0" y="79988"/>
                  </a:cubicBezTo>
                  <a:close/>
                </a:path>
                <a:path w="639901" h="1104968" fill="lighten" stroke="0" extrusionOk="0">
                  <a:moveTo>
                    <a:pt x="0" y="79988"/>
                  </a:moveTo>
                  <a:cubicBezTo>
                    <a:pt x="-3568" y="1785"/>
                    <a:pt x="137224" y="8370"/>
                    <a:pt x="319951" y="0"/>
                  </a:cubicBezTo>
                  <a:cubicBezTo>
                    <a:pt x="498138" y="830"/>
                    <a:pt x="649601" y="38144"/>
                    <a:pt x="639902" y="79988"/>
                  </a:cubicBezTo>
                  <a:cubicBezTo>
                    <a:pt x="633714" y="123163"/>
                    <a:pt x="517352" y="176902"/>
                    <a:pt x="319951" y="159976"/>
                  </a:cubicBezTo>
                  <a:cubicBezTo>
                    <a:pt x="145797" y="163772"/>
                    <a:pt x="425" y="128568"/>
                    <a:pt x="0" y="79988"/>
                  </a:cubicBezTo>
                  <a:close/>
                </a:path>
                <a:path w="639901" h="1104968" fill="none" extrusionOk="0">
                  <a:moveTo>
                    <a:pt x="639901" y="79988"/>
                  </a:moveTo>
                  <a:cubicBezTo>
                    <a:pt x="641740" y="113648"/>
                    <a:pt x="488112" y="159493"/>
                    <a:pt x="319950" y="159976"/>
                  </a:cubicBezTo>
                  <a:cubicBezTo>
                    <a:pt x="147741" y="163846"/>
                    <a:pt x="-3918" y="135992"/>
                    <a:pt x="-1" y="79988"/>
                  </a:cubicBezTo>
                  <a:cubicBezTo>
                    <a:pt x="-13391" y="62692"/>
                    <a:pt x="133019" y="-13570"/>
                    <a:pt x="319950" y="0"/>
                  </a:cubicBezTo>
                  <a:cubicBezTo>
                    <a:pt x="498306" y="518"/>
                    <a:pt x="639725" y="32159"/>
                    <a:pt x="639901" y="79988"/>
                  </a:cubicBezTo>
                  <a:cubicBezTo>
                    <a:pt x="656137" y="320311"/>
                    <a:pt x="627663" y="398270"/>
                    <a:pt x="639901" y="571384"/>
                  </a:cubicBezTo>
                  <a:cubicBezTo>
                    <a:pt x="652139" y="744498"/>
                    <a:pt x="602305" y="898380"/>
                    <a:pt x="639901" y="1024980"/>
                  </a:cubicBezTo>
                  <a:cubicBezTo>
                    <a:pt x="670760" y="1045976"/>
                    <a:pt x="514523" y="1073944"/>
                    <a:pt x="319950" y="1104968"/>
                  </a:cubicBezTo>
                  <a:cubicBezTo>
                    <a:pt x="134385" y="1101571"/>
                    <a:pt x="5344" y="1063900"/>
                    <a:pt x="-1" y="1024980"/>
                  </a:cubicBezTo>
                  <a:cubicBezTo>
                    <a:pt x="-8177" y="714567"/>
                    <a:pt x="2401" y="401491"/>
                    <a:pt x="0" y="79988"/>
                  </a:cubicBezTo>
                </a:path>
                <a:path w="639901" h="1104968" fill="none" stroke="0" extrusionOk="0">
                  <a:moveTo>
                    <a:pt x="639901" y="79988"/>
                  </a:moveTo>
                  <a:cubicBezTo>
                    <a:pt x="660302" y="155588"/>
                    <a:pt x="505004" y="170204"/>
                    <a:pt x="319950" y="159976"/>
                  </a:cubicBezTo>
                  <a:cubicBezTo>
                    <a:pt x="149193" y="154769"/>
                    <a:pt x="2109" y="114238"/>
                    <a:pt x="-1" y="79988"/>
                  </a:cubicBezTo>
                  <a:cubicBezTo>
                    <a:pt x="-24541" y="39842"/>
                    <a:pt x="134129" y="-6291"/>
                    <a:pt x="319950" y="0"/>
                  </a:cubicBezTo>
                  <a:cubicBezTo>
                    <a:pt x="491856" y="-341"/>
                    <a:pt x="634071" y="23929"/>
                    <a:pt x="639901" y="79988"/>
                  </a:cubicBezTo>
                  <a:cubicBezTo>
                    <a:pt x="644876" y="228551"/>
                    <a:pt x="618922" y="434583"/>
                    <a:pt x="639901" y="543034"/>
                  </a:cubicBezTo>
                  <a:cubicBezTo>
                    <a:pt x="660880" y="651485"/>
                    <a:pt x="603840" y="908240"/>
                    <a:pt x="639901" y="1024980"/>
                  </a:cubicBezTo>
                  <a:cubicBezTo>
                    <a:pt x="638159" y="1110563"/>
                    <a:pt x="522723" y="1089505"/>
                    <a:pt x="319950" y="1104968"/>
                  </a:cubicBezTo>
                  <a:cubicBezTo>
                    <a:pt x="139058" y="1111616"/>
                    <a:pt x="-4632" y="1069403"/>
                    <a:pt x="-1" y="1024980"/>
                  </a:cubicBezTo>
                  <a:cubicBezTo>
                    <a:pt x="13149" y="736020"/>
                    <a:pt x="-55019" y="423999"/>
                    <a:pt x="0" y="79988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2</a:t>
              </a:r>
            </a:p>
          </p:txBody>
        </p:sp>
        <p:sp>
          <p:nvSpPr>
            <p:cNvPr id="18" name="Can 17">
              <a:extLst>
                <a:ext uri="{FF2B5EF4-FFF2-40B4-BE49-F238E27FC236}">
                  <a16:creationId xmlns:a16="http://schemas.microsoft.com/office/drawing/2014/main" id="{D7D33FB4-830C-5B77-3667-25580DA470DF}"/>
                </a:ext>
              </a:extLst>
            </p:cNvPr>
            <p:cNvSpPr/>
            <p:nvPr/>
          </p:nvSpPr>
          <p:spPr>
            <a:xfrm>
              <a:off x="3878630" y="1730828"/>
              <a:ext cx="938151" cy="1698172"/>
            </a:xfrm>
            <a:custGeom>
              <a:avLst/>
              <a:gdLst>
                <a:gd name="csX0" fmla="*/ 0 w 639901"/>
                <a:gd name="csY0" fmla="*/ 79988 h 1104968"/>
                <a:gd name="csX1" fmla="*/ 319951 w 639901"/>
                <a:gd name="csY1" fmla="*/ 159976 h 1104968"/>
                <a:gd name="csX2" fmla="*/ 639902 w 639901"/>
                <a:gd name="csY2" fmla="*/ 79988 h 1104968"/>
                <a:gd name="csX3" fmla="*/ 639901 w 639901"/>
                <a:gd name="csY3" fmla="*/ 1024980 h 1104968"/>
                <a:gd name="csX4" fmla="*/ 319950 w 639901"/>
                <a:gd name="csY4" fmla="*/ 1104968 h 1104968"/>
                <a:gd name="csX5" fmla="*/ -1 w 639901"/>
                <a:gd name="csY5" fmla="*/ 1024980 h 1104968"/>
                <a:gd name="csX6" fmla="*/ 0 w 639901"/>
                <a:gd name="csY6" fmla="*/ 79988 h 1104968"/>
                <a:gd name="csX0" fmla="*/ 0 w 639901"/>
                <a:gd name="csY0" fmla="*/ 79988 h 1104968"/>
                <a:gd name="csX1" fmla="*/ 319951 w 639901"/>
                <a:gd name="csY1" fmla="*/ 0 h 1104968"/>
                <a:gd name="csX2" fmla="*/ 639902 w 639901"/>
                <a:gd name="csY2" fmla="*/ 79988 h 1104968"/>
                <a:gd name="csX3" fmla="*/ 319951 w 639901"/>
                <a:gd name="csY3" fmla="*/ 159976 h 1104968"/>
                <a:gd name="csX4" fmla="*/ 0 w 639901"/>
                <a:gd name="csY4" fmla="*/ 79988 h 1104968"/>
                <a:gd name="csX0" fmla="*/ 639901 w 639901"/>
                <a:gd name="csY0" fmla="*/ 79988 h 1104968"/>
                <a:gd name="csX1" fmla="*/ 319950 w 639901"/>
                <a:gd name="csY1" fmla="*/ 159976 h 1104968"/>
                <a:gd name="csX2" fmla="*/ -1 w 639901"/>
                <a:gd name="csY2" fmla="*/ 79988 h 1104968"/>
                <a:gd name="csX3" fmla="*/ 319950 w 639901"/>
                <a:gd name="csY3" fmla="*/ 0 h 1104968"/>
                <a:gd name="csX4" fmla="*/ 639901 w 639901"/>
                <a:gd name="csY4" fmla="*/ 79988 h 1104968"/>
                <a:gd name="csX5" fmla="*/ 639901 w 639901"/>
                <a:gd name="csY5" fmla="*/ 571384 h 1104968"/>
                <a:gd name="csX6" fmla="*/ 639901 w 639901"/>
                <a:gd name="csY6" fmla="*/ 1024980 h 1104968"/>
                <a:gd name="csX7" fmla="*/ 319950 w 639901"/>
                <a:gd name="csY7" fmla="*/ 1104968 h 1104968"/>
                <a:gd name="csX8" fmla="*/ -1 w 639901"/>
                <a:gd name="csY8" fmla="*/ 1024980 h 1104968"/>
                <a:gd name="csX9" fmla="*/ 0 w 639901"/>
                <a:gd name="csY9" fmla="*/ 79988 h 1104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39901" h="1104968" stroke="0" extrusionOk="0">
                  <a:moveTo>
                    <a:pt x="0" y="79988"/>
                  </a:moveTo>
                  <a:cubicBezTo>
                    <a:pt x="-33579" y="103452"/>
                    <a:pt x="116705" y="169938"/>
                    <a:pt x="319951" y="159976"/>
                  </a:cubicBezTo>
                  <a:cubicBezTo>
                    <a:pt x="498018" y="160263"/>
                    <a:pt x="636920" y="124259"/>
                    <a:pt x="639902" y="79988"/>
                  </a:cubicBezTo>
                  <a:cubicBezTo>
                    <a:pt x="629325" y="405314"/>
                    <a:pt x="630327" y="762902"/>
                    <a:pt x="639901" y="1024980"/>
                  </a:cubicBezTo>
                  <a:cubicBezTo>
                    <a:pt x="625443" y="1061246"/>
                    <a:pt x="510692" y="1111676"/>
                    <a:pt x="319950" y="1104968"/>
                  </a:cubicBezTo>
                  <a:cubicBezTo>
                    <a:pt x="152855" y="1106108"/>
                    <a:pt x="2907" y="1063172"/>
                    <a:pt x="-1" y="1024980"/>
                  </a:cubicBezTo>
                  <a:cubicBezTo>
                    <a:pt x="-59337" y="700897"/>
                    <a:pt x="-67416" y="458456"/>
                    <a:pt x="0" y="79988"/>
                  </a:cubicBezTo>
                  <a:close/>
                </a:path>
                <a:path w="639901" h="1104968" fill="lighten" stroke="0" extrusionOk="0">
                  <a:moveTo>
                    <a:pt x="0" y="79988"/>
                  </a:moveTo>
                  <a:cubicBezTo>
                    <a:pt x="-3568" y="1785"/>
                    <a:pt x="137224" y="8370"/>
                    <a:pt x="319951" y="0"/>
                  </a:cubicBezTo>
                  <a:cubicBezTo>
                    <a:pt x="498138" y="830"/>
                    <a:pt x="649601" y="38144"/>
                    <a:pt x="639902" y="79988"/>
                  </a:cubicBezTo>
                  <a:cubicBezTo>
                    <a:pt x="633714" y="123163"/>
                    <a:pt x="517352" y="176902"/>
                    <a:pt x="319951" y="159976"/>
                  </a:cubicBezTo>
                  <a:cubicBezTo>
                    <a:pt x="145797" y="163772"/>
                    <a:pt x="425" y="128568"/>
                    <a:pt x="0" y="79988"/>
                  </a:cubicBezTo>
                  <a:close/>
                </a:path>
                <a:path w="639901" h="1104968" fill="none" extrusionOk="0">
                  <a:moveTo>
                    <a:pt x="639901" y="79988"/>
                  </a:moveTo>
                  <a:cubicBezTo>
                    <a:pt x="641740" y="113648"/>
                    <a:pt x="488112" y="159493"/>
                    <a:pt x="319950" y="159976"/>
                  </a:cubicBezTo>
                  <a:cubicBezTo>
                    <a:pt x="147741" y="163846"/>
                    <a:pt x="-3918" y="135992"/>
                    <a:pt x="-1" y="79988"/>
                  </a:cubicBezTo>
                  <a:cubicBezTo>
                    <a:pt x="-13391" y="62692"/>
                    <a:pt x="133019" y="-13570"/>
                    <a:pt x="319950" y="0"/>
                  </a:cubicBezTo>
                  <a:cubicBezTo>
                    <a:pt x="498306" y="518"/>
                    <a:pt x="639725" y="32159"/>
                    <a:pt x="639901" y="79988"/>
                  </a:cubicBezTo>
                  <a:cubicBezTo>
                    <a:pt x="656137" y="320311"/>
                    <a:pt x="627663" y="398270"/>
                    <a:pt x="639901" y="571384"/>
                  </a:cubicBezTo>
                  <a:cubicBezTo>
                    <a:pt x="652139" y="744498"/>
                    <a:pt x="602305" y="898380"/>
                    <a:pt x="639901" y="1024980"/>
                  </a:cubicBezTo>
                  <a:cubicBezTo>
                    <a:pt x="670760" y="1045976"/>
                    <a:pt x="514523" y="1073944"/>
                    <a:pt x="319950" y="1104968"/>
                  </a:cubicBezTo>
                  <a:cubicBezTo>
                    <a:pt x="134385" y="1101571"/>
                    <a:pt x="5344" y="1063900"/>
                    <a:pt x="-1" y="1024980"/>
                  </a:cubicBezTo>
                  <a:cubicBezTo>
                    <a:pt x="-8177" y="714567"/>
                    <a:pt x="2401" y="401491"/>
                    <a:pt x="0" y="79988"/>
                  </a:cubicBezTo>
                </a:path>
                <a:path w="639901" h="1104968" fill="none" stroke="0" extrusionOk="0">
                  <a:moveTo>
                    <a:pt x="639901" y="79988"/>
                  </a:moveTo>
                  <a:cubicBezTo>
                    <a:pt x="660302" y="155588"/>
                    <a:pt x="505004" y="170204"/>
                    <a:pt x="319950" y="159976"/>
                  </a:cubicBezTo>
                  <a:cubicBezTo>
                    <a:pt x="149193" y="154769"/>
                    <a:pt x="2109" y="114238"/>
                    <a:pt x="-1" y="79988"/>
                  </a:cubicBezTo>
                  <a:cubicBezTo>
                    <a:pt x="-24541" y="39842"/>
                    <a:pt x="134129" y="-6291"/>
                    <a:pt x="319950" y="0"/>
                  </a:cubicBezTo>
                  <a:cubicBezTo>
                    <a:pt x="491856" y="-341"/>
                    <a:pt x="634071" y="23929"/>
                    <a:pt x="639901" y="79988"/>
                  </a:cubicBezTo>
                  <a:cubicBezTo>
                    <a:pt x="644876" y="228551"/>
                    <a:pt x="618922" y="434583"/>
                    <a:pt x="639901" y="543034"/>
                  </a:cubicBezTo>
                  <a:cubicBezTo>
                    <a:pt x="660880" y="651485"/>
                    <a:pt x="603840" y="908240"/>
                    <a:pt x="639901" y="1024980"/>
                  </a:cubicBezTo>
                  <a:cubicBezTo>
                    <a:pt x="638159" y="1110563"/>
                    <a:pt x="522723" y="1089505"/>
                    <a:pt x="319950" y="1104968"/>
                  </a:cubicBezTo>
                  <a:cubicBezTo>
                    <a:pt x="139058" y="1111616"/>
                    <a:pt x="-4632" y="1069403"/>
                    <a:pt x="-1" y="1024980"/>
                  </a:cubicBezTo>
                  <a:cubicBezTo>
                    <a:pt x="13149" y="736020"/>
                    <a:pt x="-55019" y="423999"/>
                    <a:pt x="0" y="79988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3</a:t>
              </a:r>
            </a:p>
          </p:txBody>
        </p:sp>
        <p:sp>
          <p:nvSpPr>
            <p:cNvPr id="19" name="Can 18">
              <a:extLst>
                <a:ext uri="{FF2B5EF4-FFF2-40B4-BE49-F238E27FC236}">
                  <a16:creationId xmlns:a16="http://schemas.microsoft.com/office/drawing/2014/main" id="{E3D185DF-AD79-D9EA-C33C-90EC15318455}"/>
                </a:ext>
              </a:extLst>
            </p:cNvPr>
            <p:cNvSpPr/>
            <p:nvPr/>
          </p:nvSpPr>
          <p:spPr>
            <a:xfrm>
              <a:off x="5424932" y="1730828"/>
              <a:ext cx="938151" cy="1698172"/>
            </a:xfrm>
            <a:custGeom>
              <a:avLst/>
              <a:gdLst>
                <a:gd name="csX0" fmla="*/ 0 w 639901"/>
                <a:gd name="csY0" fmla="*/ 79988 h 1104968"/>
                <a:gd name="csX1" fmla="*/ 319951 w 639901"/>
                <a:gd name="csY1" fmla="*/ 159976 h 1104968"/>
                <a:gd name="csX2" fmla="*/ 639902 w 639901"/>
                <a:gd name="csY2" fmla="*/ 79988 h 1104968"/>
                <a:gd name="csX3" fmla="*/ 639901 w 639901"/>
                <a:gd name="csY3" fmla="*/ 1024980 h 1104968"/>
                <a:gd name="csX4" fmla="*/ 319950 w 639901"/>
                <a:gd name="csY4" fmla="*/ 1104968 h 1104968"/>
                <a:gd name="csX5" fmla="*/ -1 w 639901"/>
                <a:gd name="csY5" fmla="*/ 1024980 h 1104968"/>
                <a:gd name="csX6" fmla="*/ 0 w 639901"/>
                <a:gd name="csY6" fmla="*/ 79988 h 1104968"/>
                <a:gd name="csX0" fmla="*/ 0 w 639901"/>
                <a:gd name="csY0" fmla="*/ 79988 h 1104968"/>
                <a:gd name="csX1" fmla="*/ 319951 w 639901"/>
                <a:gd name="csY1" fmla="*/ 0 h 1104968"/>
                <a:gd name="csX2" fmla="*/ 639902 w 639901"/>
                <a:gd name="csY2" fmla="*/ 79988 h 1104968"/>
                <a:gd name="csX3" fmla="*/ 319951 w 639901"/>
                <a:gd name="csY3" fmla="*/ 159976 h 1104968"/>
                <a:gd name="csX4" fmla="*/ 0 w 639901"/>
                <a:gd name="csY4" fmla="*/ 79988 h 1104968"/>
                <a:gd name="csX0" fmla="*/ 639901 w 639901"/>
                <a:gd name="csY0" fmla="*/ 79988 h 1104968"/>
                <a:gd name="csX1" fmla="*/ 319950 w 639901"/>
                <a:gd name="csY1" fmla="*/ 159976 h 1104968"/>
                <a:gd name="csX2" fmla="*/ -1 w 639901"/>
                <a:gd name="csY2" fmla="*/ 79988 h 1104968"/>
                <a:gd name="csX3" fmla="*/ 319950 w 639901"/>
                <a:gd name="csY3" fmla="*/ 0 h 1104968"/>
                <a:gd name="csX4" fmla="*/ 639901 w 639901"/>
                <a:gd name="csY4" fmla="*/ 79988 h 1104968"/>
                <a:gd name="csX5" fmla="*/ 639901 w 639901"/>
                <a:gd name="csY5" fmla="*/ 571384 h 1104968"/>
                <a:gd name="csX6" fmla="*/ 639901 w 639901"/>
                <a:gd name="csY6" fmla="*/ 1024980 h 1104968"/>
                <a:gd name="csX7" fmla="*/ 319950 w 639901"/>
                <a:gd name="csY7" fmla="*/ 1104968 h 1104968"/>
                <a:gd name="csX8" fmla="*/ -1 w 639901"/>
                <a:gd name="csY8" fmla="*/ 1024980 h 1104968"/>
                <a:gd name="csX9" fmla="*/ 0 w 639901"/>
                <a:gd name="csY9" fmla="*/ 79988 h 1104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39901" h="1104968" stroke="0" extrusionOk="0">
                  <a:moveTo>
                    <a:pt x="0" y="79988"/>
                  </a:moveTo>
                  <a:cubicBezTo>
                    <a:pt x="-33579" y="103452"/>
                    <a:pt x="116705" y="169938"/>
                    <a:pt x="319951" y="159976"/>
                  </a:cubicBezTo>
                  <a:cubicBezTo>
                    <a:pt x="498018" y="160263"/>
                    <a:pt x="636920" y="124259"/>
                    <a:pt x="639902" y="79988"/>
                  </a:cubicBezTo>
                  <a:cubicBezTo>
                    <a:pt x="629325" y="405314"/>
                    <a:pt x="630327" y="762902"/>
                    <a:pt x="639901" y="1024980"/>
                  </a:cubicBezTo>
                  <a:cubicBezTo>
                    <a:pt x="625443" y="1061246"/>
                    <a:pt x="510692" y="1111676"/>
                    <a:pt x="319950" y="1104968"/>
                  </a:cubicBezTo>
                  <a:cubicBezTo>
                    <a:pt x="152855" y="1106108"/>
                    <a:pt x="2907" y="1063172"/>
                    <a:pt x="-1" y="1024980"/>
                  </a:cubicBezTo>
                  <a:cubicBezTo>
                    <a:pt x="-59337" y="700897"/>
                    <a:pt x="-67416" y="458456"/>
                    <a:pt x="0" y="79988"/>
                  </a:cubicBezTo>
                  <a:close/>
                </a:path>
                <a:path w="639901" h="1104968" fill="lighten" stroke="0" extrusionOk="0">
                  <a:moveTo>
                    <a:pt x="0" y="79988"/>
                  </a:moveTo>
                  <a:cubicBezTo>
                    <a:pt x="-3568" y="1785"/>
                    <a:pt x="137224" y="8370"/>
                    <a:pt x="319951" y="0"/>
                  </a:cubicBezTo>
                  <a:cubicBezTo>
                    <a:pt x="498138" y="830"/>
                    <a:pt x="649601" y="38144"/>
                    <a:pt x="639902" y="79988"/>
                  </a:cubicBezTo>
                  <a:cubicBezTo>
                    <a:pt x="633714" y="123163"/>
                    <a:pt x="517352" y="176902"/>
                    <a:pt x="319951" y="159976"/>
                  </a:cubicBezTo>
                  <a:cubicBezTo>
                    <a:pt x="145797" y="163772"/>
                    <a:pt x="425" y="128568"/>
                    <a:pt x="0" y="79988"/>
                  </a:cubicBezTo>
                  <a:close/>
                </a:path>
                <a:path w="639901" h="1104968" fill="none" extrusionOk="0">
                  <a:moveTo>
                    <a:pt x="639901" y="79988"/>
                  </a:moveTo>
                  <a:cubicBezTo>
                    <a:pt x="641740" y="113648"/>
                    <a:pt x="488112" y="159493"/>
                    <a:pt x="319950" y="159976"/>
                  </a:cubicBezTo>
                  <a:cubicBezTo>
                    <a:pt x="147741" y="163846"/>
                    <a:pt x="-3918" y="135992"/>
                    <a:pt x="-1" y="79988"/>
                  </a:cubicBezTo>
                  <a:cubicBezTo>
                    <a:pt x="-13391" y="62692"/>
                    <a:pt x="133019" y="-13570"/>
                    <a:pt x="319950" y="0"/>
                  </a:cubicBezTo>
                  <a:cubicBezTo>
                    <a:pt x="498306" y="518"/>
                    <a:pt x="639725" y="32159"/>
                    <a:pt x="639901" y="79988"/>
                  </a:cubicBezTo>
                  <a:cubicBezTo>
                    <a:pt x="656137" y="320311"/>
                    <a:pt x="627663" y="398270"/>
                    <a:pt x="639901" y="571384"/>
                  </a:cubicBezTo>
                  <a:cubicBezTo>
                    <a:pt x="652139" y="744498"/>
                    <a:pt x="602305" y="898380"/>
                    <a:pt x="639901" y="1024980"/>
                  </a:cubicBezTo>
                  <a:cubicBezTo>
                    <a:pt x="670760" y="1045976"/>
                    <a:pt x="514523" y="1073944"/>
                    <a:pt x="319950" y="1104968"/>
                  </a:cubicBezTo>
                  <a:cubicBezTo>
                    <a:pt x="134385" y="1101571"/>
                    <a:pt x="5344" y="1063900"/>
                    <a:pt x="-1" y="1024980"/>
                  </a:cubicBezTo>
                  <a:cubicBezTo>
                    <a:pt x="-8177" y="714567"/>
                    <a:pt x="2401" y="401491"/>
                    <a:pt x="0" y="79988"/>
                  </a:cubicBezTo>
                </a:path>
                <a:path w="639901" h="1104968" fill="none" stroke="0" extrusionOk="0">
                  <a:moveTo>
                    <a:pt x="639901" y="79988"/>
                  </a:moveTo>
                  <a:cubicBezTo>
                    <a:pt x="660302" y="155588"/>
                    <a:pt x="505004" y="170204"/>
                    <a:pt x="319950" y="159976"/>
                  </a:cubicBezTo>
                  <a:cubicBezTo>
                    <a:pt x="149193" y="154769"/>
                    <a:pt x="2109" y="114238"/>
                    <a:pt x="-1" y="79988"/>
                  </a:cubicBezTo>
                  <a:cubicBezTo>
                    <a:pt x="-24541" y="39842"/>
                    <a:pt x="134129" y="-6291"/>
                    <a:pt x="319950" y="0"/>
                  </a:cubicBezTo>
                  <a:cubicBezTo>
                    <a:pt x="491856" y="-341"/>
                    <a:pt x="634071" y="23929"/>
                    <a:pt x="639901" y="79988"/>
                  </a:cubicBezTo>
                  <a:cubicBezTo>
                    <a:pt x="644876" y="228551"/>
                    <a:pt x="618922" y="434583"/>
                    <a:pt x="639901" y="543034"/>
                  </a:cubicBezTo>
                  <a:cubicBezTo>
                    <a:pt x="660880" y="651485"/>
                    <a:pt x="603840" y="908240"/>
                    <a:pt x="639901" y="1024980"/>
                  </a:cubicBezTo>
                  <a:cubicBezTo>
                    <a:pt x="638159" y="1110563"/>
                    <a:pt x="522723" y="1089505"/>
                    <a:pt x="319950" y="1104968"/>
                  </a:cubicBezTo>
                  <a:cubicBezTo>
                    <a:pt x="139058" y="1111616"/>
                    <a:pt x="-4632" y="1069403"/>
                    <a:pt x="-1" y="1024980"/>
                  </a:cubicBezTo>
                  <a:cubicBezTo>
                    <a:pt x="13149" y="736020"/>
                    <a:pt x="-55019" y="423999"/>
                    <a:pt x="0" y="79988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4</a:t>
              </a:r>
            </a:p>
          </p:txBody>
        </p:sp>
        <p:sp>
          <p:nvSpPr>
            <p:cNvPr id="20" name="Can 19">
              <a:extLst>
                <a:ext uri="{FF2B5EF4-FFF2-40B4-BE49-F238E27FC236}">
                  <a16:creationId xmlns:a16="http://schemas.microsoft.com/office/drawing/2014/main" id="{4E58A6EB-6132-FA50-A36E-D78F50FA79BD}"/>
                </a:ext>
              </a:extLst>
            </p:cNvPr>
            <p:cNvSpPr/>
            <p:nvPr/>
          </p:nvSpPr>
          <p:spPr>
            <a:xfrm>
              <a:off x="6971234" y="1730828"/>
              <a:ext cx="938151" cy="1698172"/>
            </a:xfrm>
            <a:custGeom>
              <a:avLst/>
              <a:gdLst>
                <a:gd name="csX0" fmla="*/ 0 w 639901"/>
                <a:gd name="csY0" fmla="*/ 79988 h 1104968"/>
                <a:gd name="csX1" fmla="*/ 319951 w 639901"/>
                <a:gd name="csY1" fmla="*/ 159976 h 1104968"/>
                <a:gd name="csX2" fmla="*/ 639902 w 639901"/>
                <a:gd name="csY2" fmla="*/ 79988 h 1104968"/>
                <a:gd name="csX3" fmla="*/ 639901 w 639901"/>
                <a:gd name="csY3" fmla="*/ 1024980 h 1104968"/>
                <a:gd name="csX4" fmla="*/ 319950 w 639901"/>
                <a:gd name="csY4" fmla="*/ 1104968 h 1104968"/>
                <a:gd name="csX5" fmla="*/ -1 w 639901"/>
                <a:gd name="csY5" fmla="*/ 1024980 h 1104968"/>
                <a:gd name="csX6" fmla="*/ 0 w 639901"/>
                <a:gd name="csY6" fmla="*/ 79988 h 1104968"/>
                <a:gd name="csX0" fmla="*/ 0 w 639901"/>
                <a:gd name="csY0" fmla="*/ 79988 h 1104968"/>
                <a:gd name="csX1" fmla="*/ 319951 w 639901"/>
                <a:gd name="csY1" fmla="*/ 0 h 1104968"/>
                <a:gd name="csX2" fmla="*/ 639902 w 639901"/>
                <a:gd name="csY2" fmla="*/ 79988 h 1104968"/>
                <a:gd name="csX3" fmla="*/ 319951 w 639901"/>
                <a:gd name="csY3" fmla="*/ 159976 h 1104968"/>
                <a:gd name="csX4" fmla="*/ 0 w 639901"/>
                <a:gd name="csY4" fmla="*/ 79988 h 1104968"/>
                <a:gd name="csX0" fmla="*/ 639901 w 639901"/>
                <a:gd name="csY0" fmla="*/ 79988 h 1104968"/>
                <a:gd name="csX1" fmla="*/ 319950 w 639901"/>
                <a:gd name="csY1" fmla="*/ 159976 h 1104968"/>
                <a:gd name="csX2" fmla="*/ -1 w 639901"/>
                <a:gd name="csY2" fmla="*/ 79988 h 1104968"/>
                <a:gd name="csX3" fmla="*/ 319950 w 639901"/>
                <a:gd name="csY3" fmla="*/ 0 h 1104968"/>
                <a:gd name="csX4" fmla="*/ 639901 w 639901"/>
                <a:gd name="csY4" fmla="*/ 79988 h 1104968"/>
                <a:gd name="csX5" fmla="*/ 639901 w 639901"/>
                <a:gd name="csY5" fmla="*/ 571384 h 1104968"/>
                <a:gd name="csX6" fmla="*/ 639901 w 639901"/>
                <a:gd name="csY6" fmla="*/ 1024980 h 1104968"/>
                <a:gd name="csX7" fmla="*/ 319950 w 639901"/>
                <a:gd name="csY7" fmla="*/ 1104968 h 1104968"/>
                <a:gd name="csX8" fmla="*/ -1 w 639901"/>
                <a:gd name="csY8" fmla="*/ 1024980 h 1104968"/>
                <a:gd name="csX9" fmla="*/ 0 w 639901"/>
                <a:gd name="csY9" fmla="*/ 79988 h 1104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39901" h="1104968" stroke="0" extrusionOk="0">
                  <a:moveTo>
                    <a:pt x="0" y="79988"/>
                  </a:moveTo>
                  <a:cubicBezTo>
                    <a:pt x="-33579" y="103452"/>
                    <a:pt x="116705" y="169938"/>
                    <a:pt x="319951" y="159976"/>
                  </a:cubicBezTo>
                  <a:cubicBezTo>
                    <a:pt x="498018" y="160263"/>
                    <a:pt x="636920" y="124259"/>
                    <a:pt x="639902" y="79988"/>
                  </a:cubicBezTo>
                  <a:cubicBezTo>
                    <a:pt x="629325" y="405314"/>
                    <a:pt x="630327" y="762902"/>
                    <a:pt x="639901" y="1024980"/>
                  </a:cubicBezTo>
                  <a:cubicBezTo>
                    <a:pt x="625443" y="1061246"/>
                    <a:pt x="510692" y="1111676"/>
                    <a:pt x="319950" y="1104968"/>
                  </a:cubicBezTo>
                  <a:cubicBezTo>
                    <a:pt x="152855" y="1106108"/>
                    <a:pt x="2907" y="1063172"/>
                    <a:pt x="-1" y="1024980"/>
                  </a:cubicBezTo>
                  <a:cubicBezTo>
                    <a:pt x="-59337" y="700897"/>
                    <a:pt x="-67416" y="458456"/>
                    <a:pt x="0" y="79988"/>
                  </a:cubicBezTo>
                  <a:close/>
                </a:path>
                <a:path w="639901" h="1104968" fill="lighten" stroke="0" extrusionOk="0">
                  <a:moveTo>
                    <a:pt x="0" y="79988"/>
                  </a:moveTo>
                  <a:cubicBezTo>
                    <a:pt x="-3568" y="1785"/>
                    <a:pt x="137224" y="8370"/>
                    <a:pt x="319951" y="0"/>
                  </a:cubicBezTo>
                  <a:cubicBezTo>
                    <a:pt x="498138" y="830"/>
                    <a:pt x="649601" y="38144"/>
                    <a:pt x="639902" y="79988"/>
                  </a:cubicBezTo>
                  <a:cubicBezTo>
                    <a:pt x="633714" y="123163"/>
                    <a:pt x="517352" y="176902"/>
                    <a:pt x="319951" y="159976"/>
                  </a:cubicBezTo>
                  <a:cubicBezTo>
                    <a:pt x="145797" y="163772"/>
                    <a:pt x="425" y="128568"/>
                    <a:pt x="0" y="79988"/>
                  </a:cubicBezTo>
                  <a:close/>
                </a:path>
                <a:path w="639901" h="1104968" fill="none" extrusionOk="0">
                  <a:moveTo>
                    <a:pt x="639901" y="79988"/>
                  </a:moveTo>
                  <a:cubicBezTo>
                    <a:pt x="641740" y="113648"/>
                    <a:pt x="488112" y="159493"/>
                    <a:pt x="319950" y="159976"/>
                  </a:cubicBezTo>
                  <a:cubicBezTo>
                    <a:pt x="147741" y="163846"/>
                    <a:pt x="-3918" y="135992"/>
                    <a:pt x="-1" y="79988"/>
                  </a:cubicBezTo>
                  <a:cubicBezTo>
                    <a:pt x="-13391" y="62692"/>
                    <a:pt x="133019" y="-13570"/>
                    <a:pt x="319950" y="0"/>
                  </a:cubicBezTo>
                  <a:cubicBezTo>
                    <a:pt x="498306" y="518"/>
                    <a:pt x="639725" y="32159"/>
                    <a:pt x="639901" y="79988"/>
                  </a:cubicBezTo>
                  <a:cubicBezTo>
                    <a:pt x="656137" y="320311"/>
                    <a:pt x="627663" y="398270"/>
                    <a:pt x="639901" y="571384"/>
                  </a:cubicBezTo>
                  <a:cubicBezTo>
                    <a:pt x="652139" y="744498"/>
                    <a:pt x="602305" y="898380"/>
                    <a:pt x="639901" y="1024980"/>
                  </a:cubicBezTo>
                  <a:cubicBezTo>
                    <a:pt x="670760" y="1045976"/>
                    <a:pt x="514523" y="1073944"/>
                    <a:pt x="319950" y="1104968"/>
                  </a:cubicBezTo>
                  <a:cubicBezTo>
                    <a:pt x="134385" y="1101571"/>
                    <a:pt x="5344" y="1063900"/>
                    <a:pt x="-1" y="1024980"/>
                  </a:cubicBezTo>
                  <a:cubicBezTo>
                    <a:pt x="-8177" y="714567"/>
                    <a:pt x="2401" y="401491"/>
                    <a:pt x="0" y="79988"/>
                  </a:cubicBezTo>
                </a:path>
                <a:path w="639901" h="1104968" fill="none" stroke="0" extrusionOk="0">
                  <a:moveTo>
                    <a:pt x="639901" y="79988"/>
                  </a:moveTo>
                  <a:cubicBezTo>
                    <a:pt x="660302" y="155588"/>
                    <a:pt x="505004" y="170204"/>
                    <a:pt x="319950" y="159976"/>
                  </a:cubicBezTo>
                  <a:cubicBezTo>
                    <a:pt x="149193" y="154769"/>
                    <a:pt x="2109" y="114238"/>
                    <a:pt x="-1" y="79988"/>
                  </a:cubicBezTo>
                  <a:cubicBezTo>
                    <a:pt x="-24541" y="39842"/>
                    <a:pt x="134129" y="-6291"/>
                    <a:pt x="319950" y="0"/>
                  </a:cubicBezTo>
                  <a:cubicBezTo>
                    <a:pt x="491856" y="-341"/>
                    <a:pt x="634071" y="23929"/>
                    <a:pt x="639901" y="79988"/>
                  </a:cubicBezTo>
                  <a:cubicBezTo>
                    <a:pt x="644876" y="228551"/>
                    <a:pt x="618922" y="434583"/>
                    <a:pt x="639901" y="543034"/>
                  </a:cubicBezTo>
                  <a:cubicBezTo>
                    <a:pt x="660880" y="651485"/>
                    <a:pt x="603840" y="908240"/>
                    <a:pt x="639901" y="1024980"/>
                  </a:cubicBezTo>
                  <a:cubicBezTo>
                    <a:pt x="638159" y="1110563"/>
                    <a:pt x="522723" y="1089505"/>
                    <a:pt x="319950" y="1104968"/>
                  </a:cubicBezTo>
                  <a:cubicBezTo>
                    <a:pt x="139058" y="1111616"/>
                    <a:pt x="-4632" y="1069403"/>
                    <a:pt x="-1" y="1024980"/>
                  </a:cubicBezTo>
                  <a:cubicBezTo>
                    <a:pt x="13149" y="736020"/>
                    <a:pt x="-55019" y="423999"/>
                    <a:pt x="0" y="79988"/>
                  </a:cubicBezTo>
                </a:path>
              </a:pathLst>
            </a:custGeom>
            <a:solidFill>
              <a:srgbClr val="C00000"/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5</a:t>
              </a:r>
            </a:p>
          </p:txBody>
        </p:sp>
        <p:sp>
          <p:nvSpPr>
            <p:cNvPr id="22" name="Can 21">
              <a:extLst>
                <a:ext uri="{FF2B5EF4-FFF2-40B4-BE49-F238E27FC236}">
                  <a16:creationId xmlns:a16="http://schemas.microsoft.com/office/drawing/2014/main" id="{518747AA-270B-0E05-B387-B3514501FD2A}"/>
                </a:ext>
              </a:extLst>
            </p:cNvPr>
            <p:cNvSpPr/>
            <p:nvPr/>
          </p:nvSpPr>
          <p:spPr>
            <a:xfrm>
              <a:off x="654157" y="4491957"/>
              <a:ext cx="938151" cy="1698172"/>
            </a:xfrm>
            <a:custGeom>
              <a:avLst/>
              <a:gdLst>
                <a:gd name="csX0" fmla="*/ 0 w 639901"/>
                <a:gd name="csY0" fmla="*/ 79988 h 1104968"/>
                <a:gd name="csX1" fmla="*/ 319951 w 639901"/>
                <a:gd name="csY1" fmla="*/ 159976 h 1104968"/>
                <a:gd name="csX2" fmla="*/ 639902 w 639901"/>
                <a:gd name="csY2" fmla="*/ 79988 h 1104968"/>
                <a:gd name="csX3" fmla="*/ 639901 w 639901"/>
                <a:gd name="csY3" fmla="*/ 1024980 h 1104968"/>
                <a:gd name="csX4" fmla="*/ 319950 w 639901"/>
                <a:gd name="csY4" fmla="*/ 1104968 h 1104968"/>
                <a:gd name="csX5" fmla="*/ -1 w 639901"/>
                <a:gd name="csY5" fmla="*/ 1024980 h 1104968"/>
                <a:gd name="csX6" fmla="*/ 0 w 639901"/>
                <a:gd name="csY6" fmla="*/ 79988 h 1104968"/>
                <a:gd name="csX0" fmla="*/ 0 w 639901"/>
                <a:gd name="csY0" fmla="*/ 79988 h 1104968"/>
                <a:gd name="csX1" fmla="*/ 319951 w 639901"/>
                <a:gd name="csY1" fmla="*/ 0 h 1104968"/>
                <a:gd name="csX2" fmla="*/ 639902 w 639901"/>
                <a:gd name="csY2" fmla="*/ 79988 h 1104968"/>
                <a:gd name="csX3" fmla="*/ 319951 w 639901"/>
                <a:gd name="csY3" fmla="*/ 159976 h 1104968"/>
                <a:gd name="csX4" fmla="*/ 0 w 639901"/>
                <a:gd name="csY4" fmla="*/ 79988 h 1104968"/>
                <a:gd name="csX0" fmla="*/ 639901 w 639901"/>
                <a:gd name="csY0" fmla="*/ 79988 h 1104968"/>
                <a:gd name="csX1" fmla="*/ 319950 w 639901"/>
                <a:gd name="csY1" fmla="*/ 159976 h 1104968"/>
                <a:gd name="csX2" fmla="*/ -1 w 639901"/>
                <a:gd name="csY2" fmla="*/ 79988 h 1104968"/>
                <a:gd name="csX3" fmla="*/ 319950 w 639901"/>
                <a:gd name="csY3" fmla="*/ 0 h 1104968"/>
                <a:gd name="csX4" fmla="*/ 639901 w 639901"/>
                <a:gd name="csY4" fmla="*/ 79988 h 1104968"/>
                <a:gd name="csX5" fmla="*/ 639901 w 639901"/>
                <a:gd name="csY5" fmla="*/ 571384 h 1104968"/>
                <a:gd name="csX6" fmla="*/ 639901 w 639901"/>
                <a:gd name="csY6" fmla="*/ 1024980 h 1104968"/>
                <a:gd name="csX7" fmla="*/ 319950 w 639901"/>
                <a:gd name="csY7" fmla="*/ 1104968 h 1104968"/>
                <a:gd name="csX8" fmla="*/ -1 w 639901"/>
                <a:gd name="csY8" fmla="*/ 1024980 h 1104968"/>
                <a:gd name="csX9" fmla="*/ 0 w 639901"/>
                <a:gd name="csY9" fmla="*/ 79988 h 1104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39901" h="1104968" stroke="0" extrusionOk="0">
                  <a:moveTo>
                    <a:pt x="0" y="79988"/>
                  </a:moveTo>
                  <a:cubicBezTo>
                    <a:pt x="-33579" y="103452"/>
                    <a:pt x="116705" y="169938"/>
                    <a:pt x="319951" y="159976"/>
                  </a:cubicBezTo>
                  <a:cubicBezTo>
                    <a:pt x="498018" y="160263"/>
                    <a:pt x="636920" y="124259"/>
                    <a:pt x="639902" y="79988"/>
                  </a:cubicBezTo>
                  <a:cubicBezTo>
                    <a:pt x="629325" y="405314"/>
                    <a:pt x="630327" y="762902"/>
                    <a:pt x="639901" y="1024980"/>
                  </a:cubicBezTo>
                  <a:cubicBezTo>
                    <a:pt x="625443" y="1061246"/>
                    <a:pt x="510692" y="1111676"/>
                    <a:pt x="319950" y="1104968"/>
                  </a:cubicBezTo>
                  <a:cubicBezTo>
                    <a:pt x="152855" y="1106108"/>
                    <a:pt x="2907" y="1063172"/>
                    <a:pt x="-1" y="1024980"/>
                  </a:cubicBezTo>
                  <a:cubicBezTo>
                    <a:pt x="-59337" y="700897"/>
                    <a:pt x="-67416" y="458456"/>
                    <a:pt x="0" y="79988"/>
                  </a:cubicBezTo>
                  <a:close/>
                </a:path>
                <a:path w="639901" h="1104968" fill="lighten" stroke="0" extrusionOk="0">
                  <a:moveTo>
                    <a:pt x="0" y="79988"/>
                  </a:moveTo>
                  <a:cubicBezTo>
                    <a:pt x="-3568" y="1785"/>
                    <a:pt x="137224" y="8370"/>
                    <a:pt x="319951" y="0"/>
                  </a:cubicBezTo>
                  <a:cubicBezTo>
                    <a:pt x="498138" y="830"/>
                    <a:pt x="649601" y="38144"/>
                    <a:pt x="639902" y="79988"/>
                  </a:cubicBezTo>
                  <a:cubicBezTo>
                    <a:pt x="633714" y="123163"/>
                    <a:pt x="517352" y="176902"/>
                    <a:pt x="319951" y="159976"/>
                  </a:cubicBezTo>
                  <a:cubicBezTo>
                    <a:pt x="145797" y="163772"/>
                    <a:pt x="425" y="128568"/>
                    <a:pt x="0" y="79988"/>
                  </a:cubicBezTo>
                  <a:close/>
                </a:path>
                <a:path w="639901" h="1104968" fill="none" extrusionOk="0">
                  <a:moveTo>
                    <a:pt x="639901" y="79988"/>
                  </a:moveTo>
                  <a:cubicBezTo>
                    <a:pt x="641740" y="113648"/>
                    <a:pt x="488112" y="159493"/>
                    <a:pt x="319950" y="159976"/>
                  </a:cubicBezTo>
                  <a:cubicBezTo>
                    <a:pt x="147741" y="163846"/>
                    <a:pt x="-3918" y="135992"/>
                    <a:pt x="-1" y="79988"/>
                  </a:cubicBezTo>
                  <a:cubicBezTo>
                    <a:pt x="-13391" y="62692"/>
                    <a:pt x="133019" y="-13570"/>
                    <a:pt x="319950" y="0"/>
                  </a:cubicBezTo>
                  <a:cubicBezTo>
                    <a:pt x="498306" y="518"/>
                    <a:pt x="639725" y="32159"/>
                    <a:pt x="639901" y="79988"/>
                  </a:cubicBezTo>
                  <a:cubicBezTo>
                    <a:pt x="656137" y="320311"/>
                    <a:pt x="627663" y="398270"/>
                    <a:pt x="639901" y="571384"/>
                  </a:cubicBezTo>
                  <a:cubicBezTo>
                    <a:pt x="652139" y="744498"/>
                    <a:pt x="602305" y="898380"/>
                    <a:pt x="639901" y="1024980"/>
                  </a:cubicBezTo>
                  <a:cubicBezTo>
                    <a:pt x="670760" y="1045976"/>
                    <a:pt x="514523" y="1073944"/>
                    <a:pt x="319950" y="1104968"/>
                  </a:cubicBezTo>
                  <a:cubicBezTo>
                    <a:pt x="134385" y="1101571"/>
                    <a:pt x="5344" y="1063900"/>
                    <a:pt x="-1" y="1024980"/>
                  </a:cubicBezTo>
                  <a:cubicBezTo>
                    <a:pt x="-8177" y="714567"/>
                    <a:pt x="2401" y="401491"/>
                    <a:pt x="0" y="79988"/>
                  </a:cubicBezTo>
                </a:path>
                <a:path w="639901" h="1104968" fill="none" stroke="0" extrusionOk="0">
                  <a:moveTo>
                    <a:pt x="639901" y="79988"/>
                  </a:moveTo>
                  <a:cubicBezTo>
                    <a:pt x="660302" y="155588"/>
                    <a:pt x="505004" y="170204"/>
                    <a:pt x="319950" y="159976"/>
                  </a:cubicBezTo>
                  <a:cubicBezTo>
                    <a:pt x="149193" y="154769"/>
                    <a:pt x="2109" y="114238"/>
                    <a:pt x="-1" y="79988"/>
                  </a:cubicBezTo>
                  <a:cubicBezTo>
                    <a:pt x="-24541" y="39842"/>
                    <a:pt x="134129" y="-6291"/>
                    <a:pt x="319950" y="0"/>
                  </a:cubicBezTo>
                  <a:cubicBezTo>
                    <a:pt x="491856" y="-341"/>
                    <a:pt x="634071" y="23929"/>
                    <a:pt x="639901" y="79988"/>
                  </a:cubicBezTo>
                  <a:cubicBezTo>
                    <a:pt x="644876" y="228551"/>
                    <a:pt x="618922" y="434583"/>
                    <a:pt x="639901" y="543034"/>
                  </a:cubicBezTo>
                  <a:cubicBezTo>
                    <a:pt x="660880" y="651485"/>
                    <a:pt x="603840" y="908240"/>
                    <a:pt x="639901" y="1024980"/>
                  </a:cubicBezTo>
                  <a:cubicBezTo>
                    <a:pt x="638159" y="1110563"/>
                    <a:pt x="522723" y="1089505"/>
                    <a:pt x="319950" y="1104968"/>
                  </a:cubicBezTo>
                  <a:cubicBezTo>
                    <a:pt x="139058" y="1111616"/>
                    <a:pt x="-4632" y="1069403"/>
                    <a:pt x="-1" y="1024980"/>
                  </a:cubicBezTo>
                  <a:cubicBezTo>
                    <a:pt x="13149" y="736020"/>
                    <a:pt x="-55019" y="423999"/>
                    <a:pt x="0" y="79988"/>
                  </a:cubicBezTo>
                </a:path>
              </a:pathLst>
            </a:custGeom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1</a:t>
              </a:r>
            </a:p>
          </p:txBody>
        </p:sp>
        <p:sp>
          <p:nvSpPr>
            <p:cNvPr id="23" name="Can 22">
              <a:extLst>
                <a:ext uri="{FF2B5EF4-FFF2-40B4-BE49-F238E27FC236}">
                  <a16:creationId xmlns:a16="http://schemas.microsoft.com/office/drawing/2014/main" id="{E0A9BFDA-CF57-EFB9-E77B-CCEA64E998CC}"/>
                </a:ext>
              </a:extLst>
            </p:cNvPr>
            <p:cNvSpPr/>
            <p:nvPr/>
          </p:nvSpPr>
          <p:spPr>
            <a:xfrm>
              <a:off x="5550438" y="4501117"/>
              <a:ext cx="938151" cy="1698172"/>
            </a:xfrm>
            <a:custGeom>
              <a:avLst/>
              <a:gdLst>
                <a:gd name="csX0" fmla="*/ 0 w 639901"/>
                <a:gd name="csY0" fmla="*/ 79988 h 1104968"/>
                <a:gd name="csX1" fmla="*/ 319951 w 639901"/>
                <a:gd name="csY1" fmla="*/ 159976 h 1104968"/>
                <a:gd name="csX2" fmla="*/ 639902 w 639901"/>
                <a:gd name="csY2" fmla="*/ 79988 h 1104968"/>
                <a:gd name="csX3" fmla="*/ 639901 w 639901"/>
                <a:gd name="csY3" fmla="*/ 1024980 h 1104968"/>
                <a:gd name="csX4" fmla="*/ 319950 w 639901"/>
                <a:gd name="csY4" fmla="*/ 1104968 h 1104968"/>
                <a:gd name="csX5" fmla="*/ -1 w 639901"/>
                <a:gd name="csY5" fmla="*/ 1024980 h 1104968"/>
                <a:gd name="csX6" fmla="*/ 0 w 639901"/>
                <a:gd name="csY6" fmla="*/ 79988 h 1104968"/>
                <a:gd name="csX0" fmla="*/ 0 w 639901"/>
                <a:gd name="csY0" fmla="*/ 79988 h 1104968"/>
                <a:gd name="csX1" fmla="*/ 319951 w 639901"/>
                <a:gd name="csY1" fmla="*/ 0 h 1104968"/>
                <a:gd name="csX2" fmla="*/ 639902 w 639901"/>
                <a:gd name="csY2" fmla="*/ 79988 h 1104968"/>
                <a:gd name="csX3" fmla="*/ 319951 w 639901"/>
                <a:gd name="csY3" fmla="*/ 159976 h 1104968"/>
                <a:gd name="csX4" fmla="*/ 0 w 639901"/>
                <a:gd name="csY4" fmla="*/ 79988 h 1104968"/>
                <a:gd name="csX0" fmla="*/ 639901 w 639901"/>
                <a:gd name="csY0" fmla="*/ 79988 h 1104968"/>
                <a:gd name="csX1" fmla="*/ 319950 w 639901"/>
                <a:gd name="csY1" fmla="*/ 159976 h 1104968"/>
                <a:gd name="csX2" fmla="*/ -1 w 639901"/>
                <a:gd name="csY2" fmla="*/ 79988 h 1104968"/>
                <a:gd name="csX3" fmla="*/ 319950 w 639901"/>
                <a:gd name="csY3" fmla="*/ 0 h 1104968"/>
                <a:gd name="csX4" fmla="*/ 639901 w 639901"/>
                <a:gd name="csY4" fmla="*/ 79988 h 1104968"/>
                <a:gd name="csX5" fmla="*/ 639901 w 639901"/>
                <a:gd name="csY5" fmla="*/ 571384 h 1104968"/>
                <a:gd name="csX6" fmla="*/ 639901 w 639901"/>
                <a:gd name="csY6" fmla="*/ 1024980 h 1104968"/>
                <a:gd name="csX7" fmla="*/ 319950 w 639901"/>
                <a:gd name="csY7" fmla="*/ 1104968 h 1104968"/>
                <a:gd name="csX8" fmla="*/ -1 w 639901"/>
                <a:gd name="csY8" fmla="*/ 1024980 h 1104968"/>
                <a:gd name="csX9" fmla="*/ 0 w 639901"/>
                <a:gd name="csY9" fmla="*/ 79988 h 1104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39901" h="1104968" stroke="0" extrusionOk="0">
                  <a:moveTo>
                    <a:pt x="0" y="79988"/>
                  </a:moveTo>
                  <a:cubicBezTo>
                    <a:pt x="-33579" y="103452"/>
                    <a:pt x="116705" y="169938"/>
                    <a:pt x="319951" y="159976"/>
                  </a:cubicBezTo>
                  <a:cubicBezTo>
                    <a:pt x="498018" y="160263"/>
                    <a:pt x="636920" y="124259"/>
                    <a:pt x="639902" y="79988"/>
                  </a:cubicBezTo>
                  <a:cubicBezTo>
                    <a:pt x="629325" y="405314"/>
                    <a:pt x="630327" y="762902"/>
                    <a:pt x="639901" y="1024980"/>
                  </a:cubicBezTo>
                  <a:cubicBezTo>
                    <a:pt x="625443" y="1061246"/>
                    <a:pt x="510692" y="1111676"/>
                    <a:pt x="319950" y="1104968"/>
                  </a:cubicBezTo>
                  <a:cubicBezTo>
                    <a:pt x="152855" y="1106108"/>
                    <a:pt x="2907" y="1063172"/>
                    <a:pt x="-1" y="1024980"/>
                  </a:cubicBezTo>
                  <a:cubicBezTo>
                    <a:pt x="-59337" y="700897"/>
                    <a:pt x="-67416" y="458456"/>
                    <a:pt x="0" y="79988"/>
                  </a:cubicBezTo>
                  <a:close/>
                </a:path>
                <a:path w="639901" h="1104968" fill="lighten" stroke="0" extrusionOk="0">
                  <a:moveTo>
                    <a:pt x="0" y="79988"/>
                  </a:moveTo>
                  <a:cubicBezTo>
                    <a:pt x="-3568" y="1785"/>
                    <a:pt x="137224" y="8370"/>
                    <a:pt x="319951" y="0"/>
                  </a:cubicBezTo>
                  <a:cubicBezTo>
                    <a:pt x="498138" y="830"/>
                    <a:pt x="649601" y="38144"/>
                    <a:pt x="639902" y="79988"/>
                  </a:cubicBezTo>
                  <a:cubicBezTo>
                    <a:pt x="633714" y="123163"/>
                    <a:pt x="517352" y="176902"/>
                    <a:pt x="319951" y="159976"/>
                  </a:cubicBezTo>
                  <a:cubicBezTo>
                    <a:pt x="145797" y="163772"/>
                    <a:pt x="425" y="128568"/>
                    <a:pt x="0" y="79988"/>
                  </a:cubicBezTo>
                  <a:close/>
                </a:path>
                <a:path w="639901" h="1104968" fill="none" extrusionOk="0">
                  <a:moveTo>
                    <a:pt x="639901" y="79988"/>
                  </a:moveTo>
                  <a:cubicBezTo>
                    <a:pt x="641740" y="113648"/>
                    <a:pt x="488112" y="159493"/>
                    <a:pt x="319950" y="159976"/>
                  </a:cubicBezTo>
                  <a:cubicBezTo>
                    <a:pt x="147741" y="163846"/>
                    <a:pt x="-3918" y="135992"/>
                    <a:pt x="-1" y="79988"/>
                  </a:cubicBezTo>
                  <a:cubicBezTo>
                    <a:pt x="-13391" y="62692"/>
                    <a:pt x="133019" y="-13570"/>
                    <a:pt x="319950" y="0"/>
                  </a:cubicBezTo>
                  <a:cubicBezTo>
                    <a:pt x="498306" y="518"/>
                    <a:pt x="639725" y="32159"/>
                    <a:pt x="639901" y="79988"/>
                  </a:cubicBezTo>
                  <a:cubicBezTo>
                    <a:pt x="656137" y="320311"/>
                    <a:pt x="627663" y="398270"/>
                    <a:pt x="639901" y="571384"/>
                  </a:cubicBezTo>
                  <a:cubicBezTo>
                    <a:pt x="652139" y="744498"/>
                    <a:pt x="602305" y="898380"/>
                    <a:pt x="639901" y="1024980"/>
                  </a:cubicBezTo>
                  <a:cubicBezTo>
                    <a:pt x="670760" y="1045976"/>
                    <a:pt x="514523" y="1073944"/>
                    <a:pt x="319950" y="1104968"/>
                  </a:cubicBezTo>
                  <a:cubicBezTo>
                    <a:pt x="134385" y="1101571"/>
                    <a:pt x="5344" y="1063900"/>
                    <a:pt x="-1" y="1024980"/>
                  </a:cubicBezTo>
                  <a:cubicBezTo>
                    <a:pt x="-8177" y="714567"/>
                    <a:pt x="2401" y="401491"/>
                    <a:pt x="0" y="79988"/>
                  </a:cubicBezTo>
                </a:path>
                <a:path w="639901" h="1104968" fill="none" stroke="0" extrusionOk="0">
                  <a:moveTo>
                    <a:pt x="639901" y="79988"/>
                  </a:moveTo>
                  <a:cubicBezTo>
                    <a:pt x="660302" y="155588"/>
                    <a:pt x="505004" y="170204"/>
                    <a:pt x="319950" y="159976"/>
                  </a:cubicBezTo>
                  <a:cubicBezTo>
                    <a:pt x="149193" y="154769"/>
                    <a:pt x="2109" y="114238"/>
                    <a:pt x="-1" y="79988"/>
                  </a:cubicBezTo>
                  <a:cubicBezTo>
                    <a:pt x="-24541" y="39842"/>
                    <a:pt x="134129" y="-6291"/>
                    <a:pt x="319950" y="0"/>
                  </a:cubicBezTo>
                  <a:cubicBezTo>
                    <a:pt x="491856" y="-341"/>
                    <a:pt x="634071" y="23929"/>
                    <a:pt x="639901" y="79988"/>
                  </a:cubicBezTo>
                  <a:cubicBezTo>
                    <a:pt x="644876" y="228551"/>
                    <a:pt x="618922" y="434583"/>
                    <a:pt x="639901" y="543034"/>
                  </a:cubicBezTo>
                  <a:cubicBezTo>
                    <a:pt x="660880" y="651485"/>
                    <a:pt x="603840" y="908240"/>
                    <a:pt x="639901" y="1024980"/>
                  </a:cubicBezTo>
                  <a:cubicBezTo>
                    <a:pt x="638159" y="1110563"/>
                    <a:pt x="522723" y="1089505"/>
                    <a:pt x="319950" y="1104968"/>
                  </a:cubicBezTo>
                  <a:cubicBezTo>
                    <a:pt x="139058" y="1111616"/>
                    <a:pt x="-4632" y="1069403"/>
                    <a:pt x="-1" y="1024980"/>
                  </a:cubicBezTo>
                  <a:cubicBezTo>
                    <a:pt x="13149" y="736020"/>
                    <a:pt x="-55019" y="423999"/>
                    <a:pt x="0" y="79988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2</a:t>
              </a:r>
            </a:p>
          </p:txBody>
        </p:sp>
        <p:sp>
          <p:nvSpPr>
            <p:cNvPr id="24" name="Can 23">
              <a:extLst>
                <a:ext uri="{FF2B5EF4-FFF2-40B4-BE49-F238E27FC236}">
                  <a16:creationId xmlns:a16="http://schemas.microsoft.com/office/drawing/2014/main" id="{3CA4928A-97AF-DF3C-90D6-D3AD71B71EA0}"/>
                </a:ext>
              </a:extLst>
            </p:cNvPr>
            <p:cNvSpPr/>
            <p:nvPr/>
          </p:nvSpPr>
          <p:spPr>
            <a:xfrm>
              <a:off x="3878629" y="4501117"/>
              <a:ext cx="938151" cy="1698172"/>
            </a:xfrm>
            <a:custGeom>
              <a:avLst/>
              <a:gdLst>
                <a:gd name="csX0" fmla="*/ 0 w 639901"/>
                <a:gd name="csY0" fmla="*/ 79988 h 1104968"/>
                <a:gd name="csX1" fmla="*/ 319951 w 639901"/>
                <a:gd name="csY1" fmla="*/ 159976 h 1104968"/>
                <a:gd name="csX2" fmla="*/ 639902 w 639901"/>
                <a:gd name="csY2" fmla="*/ 79988 h 1104968"/>
                <a:gd name="csX3" fmla="*/ 639901 w 639901"/>
                <a:gd name="csY3" fmla="*/ 1024980 h 1104968"/>
                <a:gd name="csX4" fmla="*/ 319950 w 639901"/>
                <a:gd name="csY4" fmla="*/ 1104968 h 1104968"/>
                <a:gd name="csX5" fmla="*/ -1 w 639901"/>
                <a:gd name="csY5" fmla="*/ 1024980 h 1104968"/>
                <a:gd name="csX6" fmla="*/ 0 w 639901"/>
                <a:gd name="csY6" fmla="*/ 79988 h 1104968"/>
                <a:gd name="csX0" fmla="*/ 0 w 639901"/>
                <a:gd name="csY0" fmla="*/ 79988 h 1104968"/>
                <a:gd name="csX1" fmla="*/ 319951 w 639901"/>
                <a:gd name="csY1" fmla="*/ 0 h 1104968"/>
                <a:gd name="csX2" fmla="*/ 639902 w 639901"/>
                <a:gd name="csY2" fmla="*/ 79988 h 1104968"/>
                <a:gd name="csX3" fmla="*/ 319951 w 639901"/>
                <a:gd name="csY3" fmla="*/ 159976 h 1104968"/>
                <a:gd name="csX4" fmla="*/ 0 w 639901"/>
                <a:gd name="csY4" fmla="*/ 79988 h 1104968"/>
                <a:gd name="csX0" fmla="*/ 639901 w 639901"/>
                <a:gd name="csY0" fmla="*/ 79988 h 1104968"/>
                <a:gd name="csX1" fmla="*/ 319950 w 639901"/>
                <a:gd name="csY1" fmla="*/ 159976 h 1104968"/>
                <a:gd name="csX2" fmla="*/ -1 w 639901"/>
                <a:gd name="csY2" fmla="*/ 79988 h 1104968"/>
                <a:gd name="csX3" fmla="*/ 319950 w 639901"/>
                <a:gd name="csY3" fmla="*/ 0 h 1104968"/>
                <a:gd name="csX4" fmla="*/ 639901 w 639901"/>
                <a:gd name="csY4" fmla="*/ 79988 h 1104968"/>
                <a:gd name="csX5" fmla="*/ 639901 w 639901"/>
                <a:gd name="csY5" fmla="*/ 571384 h 1104968"/>
                <a:gd name="csX6" fmla="*/ 639901 w 639901"/>
                <a:gd name="csY6" fmla="*/ 1024980 h 1104968"/>
                <a:gd name="csX7" fmla="*/ 319950 w 639901"/>
                <a:gd name="csY7" fmla="*/ 1104968 h 1104968"/>
                <a:gd name="csX8" fmla="*/ -1 w 639901"/>
                <a:gd name="csY8" fmla="*/ 1024980 h 1104968"/>
                <a:gd name="csX9" fmla="*/ 0 w 639901"/>
                <a:gd name="csY9" fmla="*/ 79988 h 1104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39901" h="1104968" stroke="0" extrusionOk="0">
                  <a:moveTo>
                    <a:pt x="0" y="79988"/>
                  </a:moveTo>
                  <a:cubicBezTo>
                    <a:pt x="-33579" y="103452"/>
                    <a:pt x="116705" y="169938"/>
                    <a:pt x="319951" y="159976"/>
                  </a:cubicBezTo>
                  <a:cubicBezTo>
                    <a:pt x="498018" y="160263"/>
                    <a:pt x="636920" y="124259"/>
                    <a:pt x="639902" y="79988"/>
                  </a:cubicBezTo>
                  <a:cubicBezTo>
                    <a:pt x="629325" y="405314"/>
                    <a:pt x="630327" y="762902"/>
                    <a:pt x="639901" y="1024980"/>
                  </a:cubicBezTo>
                  <a:cubicBezTo>
                    <a:pt x="625443" y="1061246"/>
                    <a:pt x="510692" y="1111676"/>
                    <a:pt x="319950" y="1104968"/>
                  </a:cubicBezTo>
                  <a:cubicBezTo>
                    <a:pt x="152855" y="1106108"/>
                    <a:pt x="2907" y="1063172"/>
                    <a:pt x="-1" y="1024980"/>
                  </a:cubicBezTo>
                  <a:cubicBezTo>
                    <a:pt x="-59337" y="700897"/>
                    <a:pt x="-67416" y="458456"/>
                    <a:pt x="0" y="79988"/>
                  </a:cubicBezTo>
                  <a:close/>
                </a:path>
                <a:path w="639901" h="1104968" fill="lighten" stroke="0" extrusionOk="0">
                  <a:moveTo>
                    <a:pt x="0" y="79988"/>
                  </a:moveTo>
                  <a:cubicBezTo>
                    <a:pt x="-3568" y="1785"/>
                    <a:pt x="137224" y="8370"/>
                    <a:pt x="319951" y="0"/>
                  </a:cubicBezTo>
                  <a:cubicBezTo>
                    <a:pt x="498138" y="830"/>
                    <a:pt x="649601" y="38144"/>
                    <a:pt x="639902" y="79988"/>
                  </a:cubicBezTo>
                  <a:cubicBezTo>
                    <a:pt x="633714" y="123163"/>
                    <a:pt x="517352" y="176902"/>
                    <a:pt x="319951" y="159976"/>
                  </a:cubicBezTo>
                  <a:cubicBezTo>
                    <a:pt x="145797" y="163772"/>
                    <a:pt x="425" y="128568"/>
                    <a:pt x="0" y="79988"/>
                  </a:cubicBezTo>
                  <a:close/>
                </a:path>
                <a:path w="639901" h="1104968" fill="none" extrusionOk="0">
                  <a:moveTo>
                    <a:pt x="639901" y="79988"/>
                  </a:moveTo>
                  <a:cubicBezTo>
                    <a:pt x="641740" y="113648"/>
                    <a:pt x="488112" y="159493"/>
                    <a:pt x="319950" y="159976"/>
                  </a:cubicBezTo>
                  <a:cubicBezTo>
                    <a:pt x="147741" y="163846"/>
                    <a:pt x="-3918" y="135992"/>
                    <a:pt x="-1" y="79988"/>
                  </a:cubicBezTo>
                  <a:cubicBezTo>
                    <a:pt x="-13391" y="62692"/>
                    <a:pt x="133019" y="-13570"/>
                    <a:pt x="319950" y="0"/>
                  </a:cubicBezTo>
                  <a:cubicBezTo>
                    <a:pt x="498306" y="518"/>
                    <a:pt x="639725" y="32159"/>
                    <a:pt x="639901" y="79988"/>
                  </a:cubicBezTo>
                  <a:cubicBezTo>
                    <a:pt x="656137" y="320311"/>
                    <a:pt x="627663" y="398270"/>
                    <a:pt x="639901" y="571384"/>
                  </a:cubicBezTo>
                  <a:cubicBezTo>
                    <a:pt x="652139" y="744498"/>
                    <a:pt x="602305" y="898380"/>
                    <a:pt x="639901" y="1024980"/>
                  </a:cubicBezTo>
                  <a:cubicBezTo>
                    <a:pt x="670760" y="1045976"/>
                    <a:pt x="514523" y="1073944"/>
                    <a:pt x="319950" y="1104968"/>
                  </a:cubicBezTo>
                  <a:cubicBezTo>
                    <a:pt x="134385" y="1101571"/>
                    <a:pt x="5344" y="1063900"/>
                    <a:pt x="-1" y="1024980"/>
                  </a:cubicBezTo>
                  <a:cubicBezTo>
                    <a:pt x="-8177" y="714567"/>
                    <a:pt x="2401" y="401491"/>
                    <a:pt x="0" y="79988"/>
                  </a:cubicBezTo>
                </a:path>
                <a:path w="639901" h="1104968" fill="none" stroke="0" extrusionOk="0">
                  <a:moveTo>
                    <a:pt x="639901" y="79988"/>
                  </a:moveTo>
                  <a:cubicBezTo>
                    <a:pt x="660302" y="155588"/>
                    <a:pt x="505004" y="170204"/>
                    <a:pt x="319950" y="159976"/>
                  </a:cubicBezTo>
                  <a:cubicBezTo>
                    <a:pt x="149193" y="154769"/>
                    <a:pt x="2109" y="114238"/>
                    <a:pt x="-1" y="79988"/>
                  </a:cubicBezTo>
                  <a:cubicBezTo>
                    <a:pt x="-24541" y="39842"/>
                    <a:pt x="134129" y="-6291"/>
                    <a:pt x="319950" y="0"/>
                  </a:cubicBezTo>
                  <a:cubicBezTo>
                    <a:pt x="491856" y="-341"/>
                    <a:pt x="634071" y="23929"/>
                    <a:pt x="639901" y="79988"/>
                  </a:cubicBezTo>
                  <a:cubicBezTo>
                    <a:pt x="644876" y="228551"/>
                    <a:pt x="618922" y="434583"/>
                    <a:pt x="639901" y="543034"/>
                  </a:cubicBezTo>
                  <a:cubicBezTo>
                    <a:pt x="660880" y="651485"/>
                    <a:pt x="603840" y="908240"/>
                    <a:pt x="639901" y="1024980"/>
                  </a:cubicBezTo>
                  <a:cubicBezTo>
                    <a:pt x="638159" y="1110563"/>
                    <a:pt x="522723" y="1089505"/>
                    <a:pt x="319950" y="1104968"/>
                  </a:cubicBezTo>
                  <a:cubicBezTo>
                    <a:pt x="139058" y="1111616"/>
                    <a:pt x="-4632" y="1069403"/>
                    <a:pt x="-1" y="1024980"/>
                  </a:cubicBezTo>
                  <a:cubicBezTo>
                    <a:pt x="13149" y="736020"/>
                    <a:pt x="-55019" y="423999"/>
                    <a:pt x="0" y="79988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3</a:t>
              </a:r>
            </a:p>
          </p:txBody>
        </p:sp>
        <p:sp>
          <p:nvSpPr>
            <p:cNvPr id="25" name="Can 24">
              <a:extLst>
                <a:ext uri="{FF2B5EF4-FFF2-40B4-BE49-F238E27FC236}">
                  <a16:creationId xmlns:a16="http://schemas.microsoft.com/office/drawing/2014/main" id="{2CFE55C1-7626-3C65-6846-C734AD489173}"/>
                </a:ext>
              </a:extLst>
            </p:cNvPr>
            <p:cNvSpPr/>
            <p:nvPr/>
          </p:nvSpPr>
          <p:spPr>
            <a:xfrm>
              <a:off x="7139885" y="4554394"/>
              <a:ext cx="938151" cy="1698172"/>
            </a:xfrm>
            <a:custGeom>
              <a:avLst/>
              <a:gdLst>
                <a:gd name="csX0" fmla="*/ 0 w 639901"/>
                <a:gd name="csY0" fmla="*/ 79988 h 1104968"/>
                <a:gd name="csX1" fmla="*/ 319951 w 639901"/>
                <a:gd name="csY1" fmla="*/ 159976 h 1104968"/>
                <a:gd name="csX2" fmla="*/ 639902 w 639901"/>
                <a:gd name="csY2" fmla="*/ 79988 h 1104968"/>
                <a:gd name="csX3" fmla="*/ 639901 w 639901"/>
                <a:gd name="csY3" fmla="*/ 1024980 h 1104968"/>
                <a:gd name="csX4" fmla="*/ 319950 w 639901"/>
                <a:gd name="csY4" fmla="*/ 1104968 h 1104968"/>
                <a:gd name="csX5" fmla="*/ -1 w 639901"/>
                <a:gd name="csY5" fmla="*/ 1024980 h 1104968"/>
                <a:gd name="csX6" fmla="*/ 0 w 639901"/>
                <a:gd name="csY6" fmla="*/ 79988 h 1104968"/>
                <a:gd name="csX0" fmla="*/ 0 w 639901"/>
                <a:gd name="csY0" fmla="*/ 79988 h 1104968"/>
                <a:gd name="csX1" fmla="*/ 319951 w 639901"/>
                <a:gd name="csY1" fmla="*/ 0 h 1104968"/>
                <a:gd name="csX2" fmla="*/ 639902 w 639901"/>
                <a:gd name="csY2" fmla="*/ 79988 h 1104968"/>
                <a:gd name="csX3" fmla="*/ 319951 w 639901"/>
                <a:gd name="csY3" fmla="*/ 159976 h 1104968"/>
                <a:gd name="csX4" fmla="*/ 0 w 639901"/>
                <a:gd name="csY4" fmla="*/ 79988 h 1104968"/>
                <a:gd name="csX0" fmla="*/ 639901 w 639901"/>
                <a:gd name="csY0" fmla="*/ 79988 h 1104968"/>
                <a:gd name="csX1" fmla="*/ 319950 w 639901"/>
                <a:gd name="csY1" fmla="*/ 159976 h 1104968"/>
                <a:gd name="csX2" fmla="*/ -1 w 639901"/>
                <a:gd name="csY2" fmla="*/ 79988 h 1104968"/>
                <a:gd name="csX3" fmla="*/ 319950 w 639901"/>
                <a:gd name="csY3" fmla="*/ 0 h 1104968"/>
                <a:gd name="csX4" fmla="*/ 639901 w 639901"/>
                <a:gd name="csY4" fmla="*/ 79988 h 1104968"/>
                <a:gd name="csX5" fmla="*/ 639901 w 639901"/>
                <a:gd name="csY5" fmla="*/ 571384 h 1104968"/>
                <a:gd name="csX6" fmla="*/ 639901 w 639901"/>
                <a:gd name="csY6" fmla="*/ 1024980 h 1104968"/>
                <a:gd name="csX7" fmla="*/ 319950 w 639901"/>
                <a:gd name="csY7" fmla="*/ 1104968 h 1104968"/>
                <a:gd name="csX8" fmla="*/ -1 w 639901"/>
                <a:gd name="csY8" fmla="*/ 1024980 h 1104968"/>
                <a:gd name="csX9" fmla="*/ 0 w 639901"/>
                <a:gd name="csY9" fmla="*/ 79988 h 1104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39901" h="1104968" stroke="0" extrusionOk="0">
                  <a:moveTo>
                    <a:pt x="0" y="79988"/>
                  </a:moveTo>
                  <a:cubicBezTo>
                    <a:pt x="-33579" y="103452"/>
                    <a:pt x="116705" y="169938"/>
                    <a:pt x="319951" y="159976"/>
                  </a:cubicBezTo>
                  <a:cubicBezTo>
                    <a:pt x="498018" y="160263"/>
                    <a:pt x="636920" y="124259"/>
                    <a:pt x="639902" y="79988"/>
                  </a:cubicBezTo>
                  <a:cubicBezTo>
                    <a:pt x="629325" y="405314"/>
                    <a:pt x="630327" y="762902"/>
                    <a:pt x="639901" y="1024980"/>
                  </a:cubicBezTo>
                  <a:cubicBezTo>
                    <a:pt x="625443" y="1061246"/>
                    <a:pt x="510692" y="1111676"/>
                    <a:pt x="319950" y="1104968"/>
                  </a:cubicBezTo>
                  <a:cubicBezTo>
                    <a:pt x="152855" y="1106108"/>
                    <a:pt x="2907" y="1063172"/>
                    <a:pt x="-1" y="1024980"/>
                  </a:cubicBezTo>
                  <a:cubicBezTo>
                    <a:pt x="-59337" y="700897"/>
                    <a:pt x="-67416" y="458456"/>
                    <a:pt x="0" y="79988"/>
                  </a:cubicBezTo>
                  <a:close/>
                </a:path>
                <a:path w="639901" h="1104968" fill="lighten" stroke="0" extrusionOk="0">
                  <a:moveTo>
                    <a:pt x="0" y="79988"/>
                  </a:moveTo>
                  <a:cubicBezTo>
                    <a:pt x="-3568" y="1785"/>
                    <a:pt x="137224" y="8370"/>
                    <a:pt x="319951" y="0"/>
                  </a:cubicBezTo>
                  <a:cubicBezTo>
                    <a:pt x="498138" y="830"/>
                    <a:pt x="649601" y="38144"/>
                    <a:pt x="639902" y="79988"/>
                  </a:cubicBezTo>
                  <a:cubicBezTo>
                    <a:pt x="633714" y="123163"/>
                    <a:pt x="517352" y="176902"/>
                    <a:pt x="319951" y="159976"/>
                  </a:cubicBezTo>
                  <a:cubicBezTo>
                    <a:pt x="145797" y="163772"/>
                    <a:pt x="425" y="128568"/>
                    <a:pt x="0" y="79988"/>
                  </a:cubicBezTo>
                  <a:close/>
                </a:path>
                <a:path w="639901" h="1104968" fill="none" extrusionOk="0">
                  <a:moveTo>
                    <a:pt x="639901" y="79988"/>
                  </a:moveTo>
                  <a:cubicBezTo>
                    <a:pt x="641740" y="113648"/>
                    <a:pt x="488112" y="159493"/>
                    <a:pt x="319950" y="159976"/>
                  </a:cubicBezTo>
                  <a:cubicBezTo>
                    <a:pt x="147741" y="163846"/>
                    <a:pt x="-3918" y="135992"/>
                    <a:pt x="-1" y="79988"/>
                  </a:cubicBezTo>
                  <a:cubicBezTo>
                    <a:pt x="-13391" y="62692"/>
                    <a:pt x="133019" y="-13570"/>
                    <a:pt x="319950" y="0"/>
                  </a:cubicBezTo>
                  <a:cubicBezTo>
                    <a:pt x="498306" y="518"/>
                    <a:pt x="639725" y="32159"/>
                    <a:pt x="639901" y="79988"/>
                  </a:cubicBezTo>
                  <a:cubicBezTo>
                    <a:pt x="656137" y="320311"/>
                    <a:pt x="627663" y="398270"/>
                    <a:pt x="639901" y="571384"/>
                  </a:cubicBezTo>
                  <a:cubicBezTo>
                    <a:pt x="652139" y="744498"/>
                    <a:pt x="602305" y="898380"/>
                    <a:pt x="639901" y="1024980"/>
                  </a:cubicBezTo>
                  <a:cubicBezTo>
                    <a:pt x="670760" y="1045976"/>
                    <a:pt x="514523" y="1073944"/>
                    <a:pt x="319950" y="1104968"/>
                  </a:cubicBezTo>
                  <a:cubicBezTo>
                    <a:pt x="134385" y="1101571"/>
                    <a:pt x="5344" y="1063900"/>
                    <a:pt x="-1" y="1024980"/>
                  </a:cubicBezTo>
                  <a:cubicBezTo>
                    <a:pt x="-8177" y="714567"/>
                    <a:pt x="2401" y="401491"/>
                    <a:pt x="0" y="79988"/>
                  </a:cubicBezTo>
                </a:path>
                <a:path w="639901" h="1104968" fill="none" stroke="0" extrusionOk="0">
                  <a:moveTo>
                    <a:pt x="639901" y="79988"/>
                  </a:moveTo>
                  <a:cubicBezTo>
                    <a:pt x="660302" y="155588"/>
                    <a:pt x="505004" y="170204"/>
                    <a:pt x="319950" y="159976"/>
                  </a:cubicBezTo>
                  <a:cubicBezTo>
                    <a:pt x="149193" y="154769"/>
                    <a:pt x="2109" y="114238"/>
                    <a:pt x="-1" y="79988"/>
                  </a:cubicBezTo>
                  <a:cubicBezTo>
                    <a:pt x="-24541" y="39842"/>
                    <a:pt x="134129" y="-6291"/>
                    <a:pt x="319950" y="0"/>
                  </a:cubicBezTo>
                  <a:cubicBezTo>
                    <a:pt x="491856" y="-341"/>
                    <a:pt x="634071" y="23929"/>
                    <a:pt x="639901" y="79988"/>
                  </a:cubicBezTo>
                  <a:cubicBezTo>
                    <a:pt x="644876" y="228551"/>
                    <a:pt x="618922" y="434583"/>
                    <a:pt x="639901" y="543034"/>
                  </a:cubicBezTo>
                  <a:cubicBezTo>
                    <a:pt x="660880" y="651485"/>
                    <a:pt x="603840" y="908240"/>
                    <a:pt x="639901" y="1024980"/>
                  </a:cubicBezTo>
                  <a:cubicBezTo>
                    <a:pt x="638159" y="1110563"/>
                    <a:pt x="522723" y="1089505"/>
                    <a:pt x="319950" y="1104968"/>
                  </a:cubicBezTo>
                  <a:cubicBezTo>
                    <a:pt x="139058" y="1111616"/>
                    <a:pt x="-4632" y="1069403"/>
                    <a:pt x="-1" y="1024980"/>
                  </a:cubicBezTo>
                  <a:cubicBezTo>
                    <a:pt x="13149" y="736020"/>
                    <a:pt x="-55019" y="423999"/>
                    <a:pt x="0" y="79988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4</a:t>
              </a:r>
            </a:p>
          </p:txBody>
        </p:sp>
        <p:sp>
          <p:nvSpPr>
            <p:cNvPr id="26" name="Can 25">
              <a:extLst>
                <a:ext uri="{FF2B5EF4-FFF2-40B4-BE49-F238E27FC236}">
                  <a16:creationId xmlns:a16="http://schemas.microsoft.com/office/drawing/2014/main" id="{252FD3D4-17AF-1291-E07E-C1281F09C838}"/>
                </a:ext>
              </a:extLst>
            </p:cNvPr>
            <p:cNvSpPr/>
            <p:nvPr/>
          </p:nvSpPr>
          <p:spPr>
            <a:xfrm>
              <a:off x="2200458" y="4491957"/>
              <a:ext cx="938151" cy="1698172"/>
            </a:xfrm>
            <a:custGeom>
              <a:avLst/>
              <a:gdLst>
                <a:gd name="csX0" fmla="*/ 0 w 639901"/>
                <a:gd name="csY0" fmla="*/ 79988 h 1104968"/>
                <a:gd name="csX1" fmla="*/ 319951 w 639901"/>
                <a:gd name="csY1" fmla="*/ 159976 h 1104968"/>
                <a:gd name="csX2" fmla="*/ 639902 w 639901"/>
                <a:gd name="csY2" fmla="*/ 79988 h 1104968"/>
                <a:gd name="csX3" fmla="*/ 639901 w 639901"/>
                <a:gd name="csY3" fmla="*/ 1024980 h 1104968"/>
                <a:gd name="csX4" fmla="*/ 319950 w 639901"/>
                <a:gd name="csY4" fmla="*/ 1104968 h 1104968"/>
                <a:gd name="csX5" fmla="*/ -1 w 639901"/>
                <a:gd name="csY5" fmla="*/ 1024980 h 1104968"/>
                <a:gd name="csX6" fmla="*/ 0 w 639901"/>
                <a:gd name="csY6" fmla="*/ 79988 h 1104968"/>
                <a:gd name="csX0" fmla="*/ 0 w 639901"/>
                <a:gd name="csY0" fmla="*/ 79988 h 1104968"/>
                <a:gd name="csX1" fmla="*/ 319951 w 639901"/>
                <a:gd name="csY1" fmla="*/ 0 h 1104968"/>
                <a:gd name="csX2" fmla="*/ 639902 w 639901"/>
                <a:gd name="csY2" fmla="*/ 79988 h 1104968"/>
                <a:gd name="csX3" fmla="*/ 319951 w 639901"/>
                <a:gd name="csY3" fmla="*/ 159976 h 1104968"/>
                <a:gd name="csX4" fmla="*/ 0 w 639901"/>
                <a:gd name="csY4" fmla="*/ 79988 h 1104968"/>
                <a:gd name="csX0" fmla="*/ 639901 w 639901"/>
                <a:gd name="csY0" fmla="*/ 79988 h 1104968"/>
                <a:gd name="csX1" fmla="*/ 319950 w 639901"/>
                <a:gd name="csY1" fmla="*/ 159976 h 1104968"/>
                <a:gd name="csX2" fmla="*/ -1 w 639901"/>
                <a:gd name="csY2" fmla="*/ 79988 h 1104968"/>
                <a:gd name="csX3" fmla="*/ 319950 w 639901"/>
                <a:gd name="csY3" fmla="*/ 0 h 1104968"/>
                <a:gd name="csX4" fmla="*/ 639901 w 639901"/>
                <a:gd name="csY4" fmla="*/ 79988 h 1104968"/>
                <a:gd name="csX5" fmla="*/ 639901 w 639901"/>
                <a:gd name="csY5" fmla="*/ 571384 h 1104968"/>
                <a:gd name="csX6" fmla="*/ 639901 w 639901"/>
                <a:gd name="csY6" fmla="*/ 1024980 h 1104968"/>
                <a:gd name="csX7" fmla="*/ 319950 w 639901"/>
                <a:gd name="csY7" fmla="*/ 1104968 h 1104968"/>
                <a:gd name="csX8" fmla="*/ -1 w 639901"/>
                <a:gd name="csY8" fmla="*/ 1024980 h 1104968"/>
                <a:gd name="csX9" fmla="*/ 0 w 639901"/>
                <a:gd name="csY9" fmla="*/ 79988 h 1104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39901" h="1104968" stroke="0" extrusionOk="0">
                  <a:moveTo>
                    <a:pt x="0" y="79988"/>
                  </a:moveTo>
                  <a:cubicBezTo>
                    <a:pt x="-33579" y="103452"/>
                    <a:pt x="116705" y="169938"/>
                    <a:pt x="319951" y="159976"/>
                  </a:cubicBezTo>
                  <a:cubicBezTo>
                    <a:pt x="498018" y="160263"/>
                    <a:pt x="636920" y="124259"/>
                    <a:pt x="639902" y="79988"/>
                  </a:cubicBezTo>
                  <a:cubicBezTo>
                    <a:pt x="629325" y="405314"/>
                    <a:pt x="630327" y="762902"/>
                    <a:pt x="639901" y="1024980"/>
                  </a:cubicBezTo>
                  <a:cubicBezTo>
                    <a:pt x="625443" y="1061246"/>
                    <a:pt x="510692" y="1111676"/>
                    <a:pt x="319950" y="1104968"/>
                  </a:cubicBezTo>
                  <a:cubicBezTo>
                    <a:pt x="152855" y="1106108"/>
                    <a:pt x="2907" y="1063172"/>
                    <a:pt x="-1" y="1024980"/>
                  </a:cubicBezTo>
                  <a:cubicBezTo>
                    <a:pt x="-59337" y="700897"/>
                    <a:pt x="-67416" y="458456"/>
                    <a:pt x="0" y="79988"/>
                  </a:cubicBezTo>
                  <a:close/>
                </a:path>
                <a:path w="639901" h="1104968" fill="lighten" stroke="0" extrusionOk="0">
                  <a:moveTo>
                    <a:pt x="0" y="79988"/>
                  </a:moveTo>
                  <a:cubicBezTo>
                    <a:pt x="-3568" y="1785"/>
                    <a:pt x="137224" y="8370"/>
                    <a:pt x="319951" y="0"/>
                  </a:cubicBezTo>
                  <a:cubicBezTo>
                    <a:pt x="498138" y="830"/>
                    <a:pt x="649601" y="38144"/>
                    <a:pt x="639902" y="79988"/>
                  </a:cubicBezTo>
                  <a:cubicBezTo>
                    <a:pt x="633714" y="123163"/>
                    <a:pt x="517352" y="176902"/>
                    <a:pt x="319951" y="159976"/>
                  </a:cubicBezTo>
                  <a:cubicBezTo>
                    <a:pt x="145797" y="163772"/>
                    <a:pt x="425" y="128568"/>
                    <a:pt x="0" y="79988"/>
                  </a:cubicBezTo>
                  <a:close/>
                </a:path>
                <a:path w="639901" h="1104968" fill="none" extrusionOk="0">
                  <a:moveTo>
                    <a:pt x="639901" y="79988"/>
                  </a:moveTo>
                  <a:cubicBezTo>
                    <a:pt x="641740" y="113648"/>
                    <a:pt x="488112" y="159493"/>
                    <a:pt x="319950" y="159976"/>
                  </a:cubicBezTo>
                  <a:cubicBezTo>
                    <a:pt x="147741" y="163846"/>
                    <a:pt x="-3918" y="135992"/>
                    <a:pt x="-1" y="79988"/>
                  </a:cubicBezTo>
                  <a:cubicBezTo>
                    <a:pt x="-13391" y="62692"/>
                    <a:pt x="133019" y="-13570"/>
                    <a:pt x="319950" y="0"/>
                  </a:cubicBezTo>
                  <a:cubicBezTo>
                    <a:pt x="498306" y="518"/>
                    <a:pt x="639725" y="32159"/>
                    <a:pt x="639901" y="79988"/>
                  </a:cubicBezTo>
                  <a:cubicBezTo>
                    <a:pt x="656137" y="320311"/>
                    <a:pt x="627663" y="398270"/>
                    <a:pt x="639901" y="571384"/>
                  </a:cubicBezTo>
                  <a:cubicBezTo>
                    <a:pt x="652139" y="744498"/>
                    <a:pt x="602305" y="898380"/>
                    <a:pt x="639901" y="1024980"/>
                  </a:cubicBezTo>
                  <a:cubicBezTo>
                    <a:pt x="670760" y="1045976"/>
                    <a:pt x="514523" y="1073944"/>
                    <a:pt x="319950" y="1104968"/>
                  </a:cubicBezTo>
                  <a:cubicBezTo>
                    <a:pt x="134385" y="1101571"/>
                    <a:pt x="5344" y="1063900"/>
                    <a:pt x="-1" y="1024980"/>
                  </a:cubicBezTo>
                  <a:cubicBezTo>
                    <a:pt x="-8177" y="714567"/>
                    <a:pt x="2401" y="401491"/>
                    <a:pt x="0" y="79988"/>
                  </a:cubicBezTo>
                </a:path>
                <a:path w="639901" h="1104968" fill="none" stroke="0" extrusionOk="0">
                  <a:moveTo>
                    <a:pt x="639901" y="79988"/>
                  </a:moveTo>
                  <a:cubicBezTo>
                    <a:pt x="660302" y="155588"/>
                    <a:pt x="505004" y="170204"/>
                    <a:pt x="319950" y="159976"/>
                  </a:cubicBezTo>
                  <a:cubicBezTo>
                    <a:pt x="149193" y="154769"/>
                    <a:pt x="2109" y="114238"/>
                    <a:pt x="-1" y="79988"/>
                  </a:cubicBezTo>
                  <a:cubicBezTo>
                    <a:pt x="-24541" y="39842"/>
                    <a:pt x="134129" y="-6291"/>
                    <a:pt x="319950" y="0"/>
                  </a:cubicBezTo>
                  <a:cubicBezTo>
                    <a:pt x="491856" y="-341"/>
                    <a:pt x="634071" y="23929"/>
                    <a:pt x="639901" y="79988"/>
                  </a:cubicBezTo>
                  <a:cubicBezTo>
                    <a:pt x="644876" y="228551"/>
                    <a:pt x="618922" y="434583"/>
                    <a:pt x="639901" y="543034"/>
                  </a:cubicBezTo>
                  <a:cubicBezTo>
                    <a:pt x="660880" y="651485"/>
                    <a:pt x="603840" y="908240"/>
                    <a:pt x="639901" y="1024980"/>
                  </a:cubicBezTo>
                  <a:cubicBezTo>
                    <a:pt x="638159" y="1110563"/>
                    <a:pt x="522723" y="1089505"/>
                    <a:pt x="319950" y="1104968"/>
                  </a:cubicBezTo>
                  <a:cubicBezTo>
                    <a:pt x="139058" y="1111616"/>
                    <a:pt x="-4632" y="1069403"/>
                    <a:pt x="-1" y="1024980"/>
                  </a:cubicBezTo>
                  <a:cubicBezTo>
                    <a:pt x="13149" y="736020"/>
                    <a:pt x="-55019" y="423999"/>
                    <a:pt x="0" y="79988"/>
                  </a:cubicBezTo>
                </a:path>
              </a:pathLst>
            </a:custGeom>
            <a:solidFill>
              <a:srgbClr val="C00000"/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can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ongenial" panose="02000503040000020004" pitchFamily="2" charset="0"/>
                </a:rPr>
                <a:t>5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478D7D4-3A95-2DC6-FEB2-C8D2846557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70376" y="3489869"/>
              <a:ext cx="4669933" cy="942321"/>
            </a:xfrm>
            <a:prstGeom prst="straightConnector1">
              <a:avLst/>
            </a:prstGeom>
            <a:ln w="952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3D86B12-F7E4-BEA8-CA02-F97CA8FADAB4}"/>
                </a:ext>
              </a:extLst>
            </p:cNvPr>
            <p:cNvCxnSpPr>
              <a:cxnSpLocks/>
            </p:cNvCxnSpPr>
            <p:nvPr/>
          </p:nvCxnSpPr>
          <p:spPr>
            <a:xfrm>
              <a:off x="2770376" y="3458883"/>
              <a:ext cx="3249137" cy="973307"/>
            </a:xfrm>
            <a:prstGeom prst="straightConnector1">
              <a:avLst/>
            </a:prstGeom>
            <a:ln w="95250" cmpd="sng">
              <a:solidFill>
                <a:schemeClr val="accent3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66DFC8C-FEA3-CCC2-5C83-E16B118BDAEC}"/>
                </a:ext>
              </a:extLst>
            </p:cNvPr>
            <p:cNvCxnSpPr>
              <a:cxnSpLocks/>
            </p:cNvCxnSpPr>
            <p:nvPr/>
          </p:nvCxnSpPr>
          <p:spPr>
            <a:xfrm>
              <a:off x="5941246" y="3505043"/>
              <a:ext cx="1667714" cy="957030"/>
            </a:xfrm>
            <a:prstGeom prst="straightConnector1">
              <a:avLst/>
            </a:prstGeom>
            <a:ln w="95250" cmpd="sng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8A97F65-E81F-C2FB-96DD-10E88939C220}"/>
              </a:ext>
            </a:extLst>
          </p:cNvPr>
          <p:cNvSpPr txBox="1"/>
          <p:nvPr/>
        </p:nvSpPr>
        <p:spPr>
          <a:xfrm>
            <a:off x="501190" y="4323629"/>
            <a:ext cx="10083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</a:rPr>
              <a:t>Allows a </a:t>
            </a:r>
            <a:r>
              <a:rPr lang="en-US" sz="2800" i="1" dirty="0">
                <a:latin typeface="Congenial" panose="02000503040000020004" pitchFamily="2" charset="0"/>
              </a:rPr>
              <a:t>k</a:t>
            </a:r>
            <a:r>
              <a:rPr lang="en-US" sz="2800" dirty="0">
                <a:latin typeface="Congenial" panose="02000503040000020004" pitchFamily="2" charset="0"/>
              </a:rPr>
              <a:t>-local move to be given one-arrow-at-a-time,</a:t>
            </a:r>
          </a:p>
          <a:p>
            <a:pPr algn="ctr"/>
            <a:r>
              <a:rPr lang="en-US" sz="2800" dirty="0">
                <a:latin typeface="Congenial" panose="02000503040000020004" pitchFamily="2" charset="0"/>
              </a:rPr>
              <a:t>and immediately replies if the arrow is good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081941-19A5-7EF6-B307-7FC2E258EB7C}"/>
              </a:ext>
            </a:extLst>
          </p:cNvPr>
          <p:cNvSpPr txBox="1"/>
          <p:nvPr/>
        </p:nvSpPr>
        <p:spPr>
          <a:xfrm>
            <a:off x="1652036" y="5643188"/>
            <a:ext cx="95754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</a:rPr>
              <a:t>If we prove a lower bound of </a:t>
            </a:r>
            <a:r>
              <a:rPr lang="en-US" sz="2800" b="1" dirty="0">
                <a:latin typeface="Congenial" panose="02000503040000020004" pitchFamily="2" charset="0"/>
              </a:rPr>
              <a:t>T</a:t>
            </a:r>
            <a:r>
              <a:rPr lang="en-US" sz="2800" dirty="0">
                <a:latin typeface="Congenial" panose="02000503040000020004" pitchFamily="2" charset="0"/>
              </a:rPr>
              <a:t> arrow tests against super-generous adversary, it implies a </a:t>
            </a:r>
            <a:r>
              <a:rPr lang="en-US" sz="2800" b="1" dirty="0">
                <a:latin typeface="Congenial" panose="02000503040000020004" pitchFamily="2" charset="0"/>
              </a:rPr>
              <a:t>T/k</a:t>
            </a:r>
            <a:r>
              <a:rPr lang="en-US" sz="2800" dirty="0">
                <a:latin typeface="Congenial" panose="02000503040000020004" pitchFamily="2" charset="0"/>
              </a:rPr>
              <a:t> lower bound!</a:t>
            </a:r>
          </a:p>
        </p:txBody>
      </p:sp>
    </p:spTree>
    <p:extLst>
      <p:ext uri="{BB962C8B-B14F-4D97-AF65-F5344CB8AC3E}">
        <p14:creationId xmlns:p14="http://schemas.microsoft.com/office/powerpoint/2010/main" val="2357941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8E959-EE47-031D-2338-2D37066D9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71" y="-355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ongenial" panose="02000503040000020004" pitchFamily="2" charset="0"/>
              </a:rPr>
              <a:t>Permutations = Perfect Matchings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02684-DAC7-FD13-96A7-0E3BA0A628C2}"/>
              </a:ext>
            </a:extLst>
          </p:cNvPr>
          <p:cNvSpPr txBox="1"/>
          <p:nvPr/>
        </p:nvSpPr>
        <p:spPr>
          <a:xfrm>
            <a:off x="5393802" y="4536765"/>
            <a:ext cx="2106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positions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D9EC0D-A0B1-2267-323F-6B54AB721DCB}"/>
              </a:ext>
            </a:extLst>
          </p:cNvPr>
          <p:cNvSpPr txBox="1"/>
          <p:nvPr/>
        </p:nvSpPr>
        <p:spPr>
          <a:xfrm>
            <a:off x="8928902" y="4536764"/>
            <a:ext cx="2106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symbols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8FAC00-1C22-4F16-08ED-827A51BC1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1086544"/>
            <a:ext cx="7772400" cy="333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34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8640A-EAA4-0CA2-4623-D0CD1CAC7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CF43F6A-D84A-6784-031E-F3822FF42E59}"/>
              </a:ext>
            </a:extLst>
          </p:cNvPr>
          <p:cNvSpPr/>
          <p:nvPr/>
        </p:nvSpPr>
        <p:spPr>
          <a:xfrm>
            <a:off x="478421" y="5220182"/>
            <a:ext cx="11374055" cy="1487344"/>
          </a:xfrm>
          <a:custGeom>
            <a:avLst/>
            <a:gdLst>
              <a:gd name="csX0" fmla="*/ 0 w 11374055"/>
              <a:gd name="csY0" fmla="*/ 0 h 1487344"/>
              <a:gd name="csX1" fmla="*/ 598634 w 11374055"/>
              <a:gd name="csY1" fmla="*/ 0 h 1487344"/>
              <a:gd name="csX2" fmla="*/ 1083528 w 11374055"/>
              <a:gd name="csY2" fmla="*/ 0 h 1487344"/>
              <a:gd name="csX3" fmla="*/ 1682163 w 11374055"/>
              <a:gd name="csY3" fmla="*/ 0 h 1487344"/>
              <a:gd name="csX4" fmla="*/ 2394538 w 11374055"/>
              <a:gd name="csY4" fmla="*/ 0 h 1487344"/>
              <a:gd name="csX5" fmla="*/ 3106913 w 11374055"/>
              <a:gd name="csY5" fmla="*/ 0 h 1487344"/>
              <a:gd name="csX6" fmla="*/ 3819288 w 11374055"/>
              <a:gd name="csY6" fmla="*/ 0 h 1487344"/>
              <a:gd name="csX7" fmla="*/ 4645404 w 11374055"/>
              <a:gd name="csY7" fmla="*/ 0 h 1487344"/>
              <a:gd name="csX8" fmla="*/ 5244038 w 11374055"/>
              <a:gd name="csY8" fmla="*/ 0 h 1487344"/>
              <a:gd name="csX9" fmla="*/ 5956413 w 11374055"/>
              <a:gd name="csY9" fmla="*/ 0 h 1487344"/>
              <a:gd name="csX10" fmla="*/ 6555047 w 11374055"/>
              <a:gd name="csY10" fmla="*/ 0 h 1487344"/>
              <a:gd name="csX11" fmla="*/ 7153682 w 11374055"/>
              <a:gd name="csY11" fmla="*/ 0 h 1487344"/>
              <a:gd name="csX12" fmla="*/ 7752316 w 11374055"/>
              <a:gd name="csY12" fmla="*/ 0 h 1487344"/>
              <a:gd name="csX13" fmla="*/ 8009729 w 11374055"/>
              <a:gd name="csY13" fmla="*/ 0 h 1487344"/>
              <a:gd name="csX14" fmla="*/ 8722104 w 11374055"/>
              <a:gd name="csY14" fmla="*/ 0 h 1487344"/>
              <a:gd name="csX15" fmla="*/ 8979517 w 11374055"/>
              <a:gd name="csY15" fmla="*/ 0 h 1487344"/>
              <a:gd name="csX16" fmla="*/ 9578152 w 11374055"/>
              <a:gd name="csY16" fmla="*/ 0 h 1487344"/>
              <a:gd name="csX17" fmla="*/ 10404267 w 11374055"/>
              <a:gd name="csY17" fmla="*/ 0 h 1487344"/>
              <a:gd name="csX18" fmla="*/ 11374055 w 11374055"/>
              <a:gd name="csY18" fmla="*/ 0 h 1487344"/>
              <a:gd name="csX19" fmla="*/ 11374055 w 11374055"/>
              <a:gd name="csY19" fmla="*/ 510655 h 1487344"/>
              <a:gd name="csX20" fmla="*/ 11374055 w 11374055"/>
              <a:gd name="csY20" fmla="*/ 976689 h 1487344"/>
              <a:gd name="csX21" fmla="*/ 11374055 w 11374055"/>
              <a:gd name="csY21" fmla="*/ 1487344 h 1487344"/>
              <a:gd name="csX22" fmla="*/ 10775421 w 11374055"/>
              <a:gd name="csY22" fmla="*/ 1487344 h 1487344"/>
              <a:gd name="csX23" fmla="*/ 9949305 w 11374055"/>
              <a:gd name="csY23" fmla="*/ 1487344 h 1487344"/>
              <a:gd name="csX24" fmla="*/ 9123189 w 11374055"/>
              <a:gd name="csY24" fmla="*/ 1487344 h 1487344"/>
              <a:gd name="csX25" fmla="*/ 8524555 w 11374055"/>
              <a:gd name="csY25" fmla="*/ 1487344 h 1487344"/>
              <a:gd name="csX26" fmla="*/ 7698439 w 11374055"/>
              <a:gd name="csY26" fmla="*/ 1487344 h 1487344"/>
              <a:gd name="csX27" fmla="*/ 7099805 w 11374055"/>
              <a:gd name="csY27" fmla="*/ 1487344 h 1487344"/>
              <a:gd name="csX28" fmla="*/ 6387430 w 11374055"/>
              <a:gd name="csY28" fmla="*/ 1487344 h 1487344"/>
              <a:gd name="csX29" fmla="*/ 6130017 w 11374055"/>
              <a:gd name="csY29" fmla="*/ 1487344 h 1487344"/>
              <a:gd name="csX30" fmla="*/ 5303901 w 11374055"/>
              <a:gd name="csY30" fmla="*/ 1487344 h 1487344"/>
              <a:gd name="csX31" fmla="*/ 4819008 w 11374055"/>
              <a:gd name="csY31" fmla="*/ 1487344 h 1487344"/>
              <a:gd name="csX32" fmla="*/ 4106632 w 11374055"/>
              <a:gd name="csY32" fmla="*/ 1487344 h 1487344"/>
              <a:gd name="csX33" fmla="*/ 3849220 w 11374055"/>
              <a:gd name="csY33" fmla="*/ 1487344 h 1487344"/>
              <a:gd name="csX34" fmla="*/ 3023104 w 11374055"/>
              <a:gd name="csY34" fmla="*/ 1487344 h 1487344"/>
              <a:gd name="csX35" fmla="*/ 2538210 w 11374055"/>
              <a:gd name="csY35" fmla="*/ 1487344 h 1487344"/>
              <a:gd name="csX36" fmla="*/ 1939576 w 11374055"/>
              <a:gd name="csY36" fmla="*/ 1487344 h 1487344"/>
              <a:gd name="csX37" fmla="*/ 1568422 w 11374055"/>
              <a:gd name="csY37" fmla="*/ 1487344 h 1487344"/>
              <a:gd name="csX38" fmla="*/ 856047 w 11374055"/>
              <a:gd name="csY38" fmla="*/ 1487344 h 1487344"/>
              <a:gd name="csX39" fmla="*/ 0 w 11374055"/>
              <a:gd name="csY39" fmla="*/ 1487344 h 1487344"/>
              <a:gd name="csX40" fmla="*/ 0 w 11374055"/>
              <a:gd name="csY40" fmla="*/ 1006436 h 1487344"/>
              <a:gd name="csX41" fmla="*/ 0 w 11374055"/>
              <a:gd name="csY41" fmla="*/ 555275 h 1487344"/>
              <a:gd name="csX42" fmla="*/ 0 w 11374055"/>
              <a:gd name="csY42" fmla="*/ 0 h 1487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1374055" h="1487344" fill="none" extrusionOk="0">
                <a:moveTo>
                  <a:pt x="0" y="0"/>
                </a:moveTo>
                <a:cubicBezTo>
                  <a:pt x="251967" y="-16042"/>
                  <a:pt x="439095" y="32515"/>
                  <a:pt x="598634" y="0"/>
                </a:cubicBezTo>
                <a:cubicBezTo>
                  <a:pt x="758173" y="-32515"/>
                  <a:pt x="896449" y="57545"/>
                  <a:pt x="1083528" y="0"/>
                </a:cubicBezTo>
                <a:cubicBezTo>
                  <a:pt x="1270607" y="-57545"/>
                  <a:pt x="1405333" y="3127"/>
                  <a:pt x="1682163" y="0"/>
                </a:cubicBezTo>
                <a:cubicBezTo>
                  <a:pt x="1958994" y="-3127"/>
                  <a:pt x="2123313" y="48020"/>
                  <a:pt x="2394538" y="0"/>
                </a:cubicBezTo>
                <a:cubicBezTo>
                  <a:pt x="2665764" y="-48020"/>
                  <a:pt x="2894304" y="22773"/>
                  <a:pt x="3106913" y="0"/>
                </a:cubicBezTo>
                <a:cubicBezTo>
                  <a:pt x="3319522" y="-22773"/>
                  <a:pt x="3526846" y="6392"/>
                  <a:pt x="3819288" y="0"/>
                </a:cubicBezTo>
                <a:cubicBezTo>
                  <a:pt x="4111731" y="-6392"/>
                  <a:pt x="4358413" y="64790"/>
                  <a:pt x="4645404" y="0"/>
                </a:cubicBezTo>
                <a:cubicBezTo>
                  <a:pt x="4932395" y="-64790"/>
                  <a:pt x="4980615" y="30058"/>
                  <a:pt x="5244038" y="0"/>
                </a:cubicBezTo>
                <a:cubicBezTo>
                  <a:pt x="5507461" y="-30058"/>
                  <a:pt x="5615495" y="33093"/>
                  <a:pt x="5956413" y="0"/>
                </a:cubicBezTo>
                <a:cubicBezTo>
                  <a:pt x="6297332" y="-33093"/>
                  <a:pt x="6417851" y="3920"/>
                  <a:pt x="6555047" y="0"/>
                </a:cubicBezTo>
                <a:cubicBezTo>
                  <a:pt x="6692243" y="-3920"/>
                  <a:pt x="7005082" y="63666"/>
                  <a:pt x="7153682" y="0"/>
                </a:cubicBezTo>
                <a:cubicBezTo>
                  <a:pt x="7302283" y="-63666"/>
                  <a:pt x="7597087" y="9761"/>
                  <a:pt x="7752316" y="0"/>
                </a:cubicBezTo>
                <a:cubicBezTo>
                  <a:pt x="7907545" y="-9761"/>
                  <a:pt x="7901673" y="26645"/>
                  <a:pt x="8009729" y="0"/>
                </a:cubicBezTo>
                <a:cubicBezTo>
                  <a:pt x="8117785" y="-26645"/>
                  <a:pt x="8406585" y="52834"/>
                  <a:pt x="8722104" y="0"/>
                </a:cubicBezTo>
                <a:cubicBezTo>
                  <a:pt x="9037624" y="-52834"/>
                  <a:pt x="8920825" y="22946"/>
                  <a:pt x="8979517" y="0"/>
                </a:cubicBezTo>
                <a:cubicBezTo>
                  <a:pt x="9038209" y="-22946"/>
                  <a:pt x="9323364" y="40023"/>
                  <a:pt x="9578152" y="0"/>
                </a:cubicBezTo>
                <a:cubicBezTo>
                  <a:pt x="9832940" y="-40023"/>
                  <a:pt x="10172763" y="71684"/>
                  <a:pt x="10404267" y="0"/>
                </a:cubicBezTo>
                <a:cubicBezTo>
                  <a:pt x="10635772" y="-71684"/>
                  <a:pt x="11158250" y="45852"/>
                  <a:pt x="11374055" y="0"/>
                </a:cubicBezTo>
                <a:cubicBezTo>
                  <a:pt x="11391180" y="123481"/>
                  <a:pt x="11370625" y="355473"/>
                  <a:pt x="11374055" y="510655"/>
                </a:cubicBezTo>
                <a:cubicBezTo>
                  <a:pt x="11377485" y="665837"/>
                  <a:pt x="11337097" y="819507"/>
                  <a:pt x="11374055" y="976689"/>
                </a:cubicBezTo>
                <a:cubicBezTo>
                  <a:pt x="11411013" y="1133871"/>
                  <a:pt x="11360773" y="1349554"/>
                  <a:pt x="11374055" y="1487344"/>
                </a:cubicBezTo>
                <a:cubicBezTo>
                  <a:pt x="11155648" y="1513914"/>
                  <a:pt x="10909035" y="1435424"/>
                  <a:pt x="10775421" y="1487344"/>
                </a:cubicBezTo>
                <a:cubicBezTo>
                  <a:pt x="10641807" y="1539264"/>
                  <a:pt x="10304446" y="1389949"/>
                  <a:pt x="9949305" y="1487344"/>
                </a:cubicBezTo>
                <a:cubicBezTo>
                  <a:pt x="9594164" y="1584739"/>
                  <a:pt x="9441500" y="1463402"/>
                  <a:pt x="9123189" y="1487344"/>
                </a:cubicBezTo>
                <a:cubicBezTo>
                  <a:pt x="8804878" y="1511286"/>
                  <a:pt x="8803389" y="1438787"/>
                  <a:pt x="8524555" y="1487344"/>
                </a:cubicBezTo>
                <a:cubicBezTo>
                  <a:pt x="8245721" y="1535901"/>
                  <a:pt x="7908925" y="1391845"/>
                  <a:pt x="7698439" y="1487344"/>
                </a:cubicBezTo>
                <a:cubicBezTo>
                  <a:pt x="7487953" y="1582843"/>
                  <a:pt x="7239805" y="1435152"/>
                  <a:pt x="7099805" y="1487344"/>
                </a:cubicBezTo>
                <a:cubicBezTo>
                  <a:pt x="6959805" y="1539536"/>
                  <a:pt x="6675456" y="1441635"/>
                  <a:pt x="6387430" y="1487344"/>
                </a:cubicBezTo>
                <a:cubicBezTo>
                  <a:pt x="6099405" y="1533053"/>
                  <a:pt x="6208748" y="1457197"/>
                  <a:pt x="6130017" y="1487344"/>
                </a:cubicBezTo>
                <a:cubicBezTo>
                  <a:pt x="6051286" y="1517491"/>
                  <a:pt x="5652199" y="1417830"/>
                  <a:pt x="5303901" y="1487344"/>
                </a:cubicBezTo>
                <a:cubicBezTo>
                  <a:pt x="4955603" y="1556858"/>
                  <a:pt x="4942788" y="1448670"/>
                  <a:pt x="4819008" y="1487344"/>
                </a:cubicBezTo>
                <a:cubicBezTo>
                  <a:pt x="4695228" y="1526018"/>
                  <a:pt x="4389592" y="1411706"/>
                  <a:pt x="4106632" y="1487344"/>
                </a:cubicBezTo>
                <a:cubicBezTo>
                  <a:pt x="3823672" y="1562982"/>
                  <a:pt x="3948008" y="1479447"/>
                  <a:pt x="3849220" y="1487344"/>
                </a:cubicBezTo>
                <a:cubicBezTo>
                  <a:pt x="3750432" y="1495241"/>
                  <a:pt x="3309992" y="1394801"/>
                  <a:pt x="3023104" y="1487344"/>
                </a:cubicBezTo>
                <a:cubicBezTo>
                  <a:pt x="2736216" y="1579887"/>
                  <a:pt x="2661943" y="1443333"/>
                  <a:pt x="2538210" y="1487344"/>
                </a:cubicBezTo>
                <a:cubicBezTo>
                  <a:pt x="2414477" y="1531355"/>
                  <a:pt x="2212395" y="1446024"/>
                  <a:pt x="1939576" y="1487344"/>
                </a:cubicBezTo>
                <a:cubicBezTo>
                  <a:pt x="1666757" y="1528664"/>
                  <a:pt x="1710236" y="1482344"/>
                  <a:pt x="1568422" y="1487344"/>
                </a:cubicBezTo>
                <a:cubicBezTo>
                  <a:pt x="1426608" y="1492344"/>
                  <a:pt x="1124605" y="1482449"/>
                  <a:pt x="856047" y="1487344"/>
                </a:cubicBezTo>
                <a:cubicBezTo>
                  <a:pt x="587490" y="1492239"/>
                  <a:pt x="287506" y="1407412"/>
                  <a:pt x="0" y="1487344"/>
                </a:cubicBezTo>
                <a:cubicBezTo>
                  <a:pt x="-48129" y="1293381"/>
                  <a:pt x="43425" y="1197463"/>
                  <a:pt x="0" y="1006436"/>
                </a:cubicBezTo>
                <a:cubicBezTo>
                  <a:pt x="-43425" y="815409"/>
                  <a:pt x="14487" y="658006"/>
                  <a:pt x="0" y="555275"/>
                </a:cubicBezTo>
                <a:cubicBezTo>
                  <a:pt x="-14487" y="452544"/>
                  <a:pt x="918" y="166361"/>
                  <a:pt x="0" y="0"/>
                </a:cubicBezTo>
                <a:close/>
              </a:path>
              <a:path w="11374055" h="1487344" stroke="0" extrusionOk="0">
                <a:moveTo>
                  <a:pt x="0" y="0"/>
                </a:moveTo>
                <a:cubicBezTo>
                  <a:pt x="156295" y="-18721"/>
                  <a:pt x="243609" y="34090"/>
                  <a:pt x="484894" y="0"/>
                </a:cubicBezTo>
                <a:cubicBezTo>
                  <a:pt x="726179" y="-34090"/>
                  <a:pt x="659488" y="6134"/>
                  <a:pt x="742307" y="0"/>
                </a:cubicBezTo>
                <a:cubicBezTo>
                  <a:pt x="825126" y="-6134"/>
                  <a:pt x="1238717" y="24306"/>
                  <a:pt x="1568422" y="0"/>
                </a:cubicBezTo>
                <a:cubicBezTo>
                  <a:pt x="1898128" y="-24306"/>
                  <a:pt x="1858335" y="41541"/>
                  <a:pt x="2053316" y="0"/>
                </a:cubicBezTo>
                <a:cubicBezTo>
                  <a:pt x="2248297" y="-41541"/>
                  <a:pt x="2334030" y="19138"/>
                  <a:pt x="2538210" y="0"/>
                </a:cubicBezTo>
                <a:cubicBezTo>
                  <a:pt x="2742390" y="-19138"/>
                  <a:pt x="2952904" y="31399"/>
                  <a:pt x="3364326" y="0"/>
                </a:cubicBezTo>
                <a:cubicBezTo>
                  <a:pt x="3775748" y="-31399"/>
                  <a:pt x="3649307" y="36846"/>
                  <a:pt x="3735479" y="0"/>
                </a:cubicBezTo>
                <a:cubicBezTo>
                  <a:pt x="3821651" y="-36846"/>
                  <a:pt x="4273897" y="3877"/>
                  <a:pt x="4561595" y="0"/>
                </a:cubicBezTo>
                <a:cubicBezTo>
                  <a:pt x="4849293" y="-3877"/>
                  <a:pt x="5009364" y="12004"/>
                  <a:pt x="5387710" y="0"/>
                </a:cubicBezTo>
                <a:cubicBezTo>
                  <a:pt x="5766057" y="-12004"/>
                  <a:pt x="5796762" y="44331"/>
                  <a:pt x="5986345" y="0"/>
                </a:cubicBezTo>
                <a:cubicBezTo>
                  <a:pt x="6175928" y="-44331"/>
                  <a:pt x="6447919" y="2554"/>
                  <a:pt x="6812460" y="0"/>
                </a:cubicBezTo>
                <a:cubicBezTo>
                  <a:pt x="7177001" y="-2554"/>
                  <a:pt x="7125506" y="20773"/>
                  <a:pt x="7297354" y="0"/>
                </a:cubicBezTo>
                <a:cubicBezTo>
                  <a:pt x="7469202" y="-20773"/>
                  <a:pt x="7680463" y="20291"/>
                  <a:pt x="7782248" y="0"/>
                </a:cubicBezTo>
                <a:cubicBezTo>
                  <a:pt x="7884033" y="-20291"/>
                  <a:pt x="8201710" y="74010"/>
                  <a:pt x="8494623" y="0"/>
                </a:cubicBezTo>
                <a:cubicBezTo>
                  <a:pt x="8787536" y="-74010"/>
                  <a:pt x="8820142" y="10144"/>
                  <a:pt x="8979517" y="0"/>
                </a:cubicBezTo>
                <a:cubicBezTo>
                  <a:pt x="9138892" y="-10144"/>
                  <a:pt x="9416125" y="53143"/>
                  <a:pt x="9805633" y="0"/>
                </a:cubicBezTo>
                <a:cubicBezTo>
                  <a:pt x="10195141" y="-53143"/>
                  <a:pt x="10286221" y="72653"/>
                  <a:pt x="10631748" y="0"/>
                </a:cubicBezTo>
                <a:cubicBezTo>
                  <a:pt x="10977275" y="-72653"/>
                  <a:pt x="11015404" y="82078"/>
                  <a:pt x="11374055" y="0"/>
                </a:cubicBezTo>
                <a:cubicBezTo>
                  <a:pt x="11420869" y="233321"/>
                  <a:pt x="11337409" y="383480"/>
                  <a:pt x="11374055" y="480908"/>
                </a:cubicBezTo>
                <a:cubicBezTo>
                  <a:pt x="11410701" y="578336"/>
                  <a:pt x="11350276" y="770920"/>
                  <a:pt x="11374055" y="932069"/>
                </a:cubicBezTo>
                <a:cubicBezTo>
                  <a:pt x="11397834" y="1093218"/>
                  <a:pt x="11318331" y="1355632"/>
                  <a:pt x="11374055" y="1487344"/>
                </a:cubicBezTo>
                <a:cubicBezTo>
                  <a:pt x="11156293" y="1569157"/>
                  <a:pt x="10951273" y="1425842"/>
                  <a:pt x="10661680" y="1487344"/>
                </a:cubicBezTo>
                <a:cubicBezTo>
                  <a:pt x="10372088" y="1548846"/>
                  <a:pt x="10417766" y="1473575"/>
                  <a:pt x="10290527" y="1487344"/>
                </a:cubicBezTo>
                <a:cubicBezTo>
                  <a:pt x="10163288" y="1501113"/>
                  <a:pt x="9817308" y="1448874"/>
                  <a:pt x="9691892" y="1487344"/>
                </a:cubicBezTo>
                <a:cubicBezTo>
                  <a:pt x="9566476" y="1525814"/>
                  <a:pt x="9524714" y="1482423"/>
                  <a:pt x="9434479" y="1487344"/>
                </a:cubicBezTo>
                <a:cubicBezTo>
                  <a:pt x="9344244" y="1492265"/>
                  <a:pt x="9259364" y="1467613"/>
                  <a:pt x="9177066" y="1487344"/>
                </a:cubicBezTo>
                <a:cubicBezTo>
                  <a:pt x="9094768" y="1507075"/>
                  <a:pt x="8848696" y="1464469"/>
                  <a:pt x="8578432" y="1487344"/>
                </a:cubicBezTo>
                <a:cubicBezTo>
                  <a:pt x="8308168" y="1510219"/>
                  <a:pt x="8316997" y="1479926"/>
                  <a:pt x="8207279" y="1487344"/>
                </a:cubicBezTo>
                <a:cubicBezTo>
                  <a:pt x="8097561" y="1494762"/>
                  <a:pt x="7809512" y="1447526"/>
                  <a:pt x="7494904" y="1487344"/>
                </a:cubicBezTo>
                <a:cubicBezTo>
                  <a:pt x="7180297" y="1527162"/>
                  <a:pt x="7214887" y="1484986"/>
                  <a:pt x="7123750" y="1487344"/>
                </a:cubicBezTo>
                <a:cubicBezTo>
                  <a:pt x="7032613" y="1489702"/>
                  <a:pt x="6717067" y="1479868"/>
                  <a:pt x="6411375" y="1487344"/>
                </a:cubicBezTo>
                <a:cubicBezTo>
                  <a:pt x="6105684" y="1494820"/>
                  <a:pt x="6257088" y="1463839"/>
                  <a:pt x="6153962" y="1487344"/>
                </a:cubicBezTo>
                <a:cubicBezTo>
                  <a:pt x="6050836" y="1510849"/>
                  <a:pt x="5731401" y="1482705"/>
                  <a:pt x="5441587" y="1487344"/>
                </a:cubicBezTo>
                <a:cubicBezTo>
                  <a:pt x="5151773" y="1491983"/>
                  <a:pt x="5214281" y="1463326"/>
                  <a:pt x="5070434" y="1487344"/>
                </a:cubicBezTo>
                <a:cubicBezTo>
                  <a:pt x="4926587" y="1511362"/>
                  <a:pt x="4888385" y="1469422"/>
                  <a:pt x="4813021" y="1487344"/>
                </a:cubicBezTo>
                <a:cubicBezTo>
                  <a:pt x="4737657" y="1505266"/>
                  <a:pt x="4611942" y="1459255"/>
                  <a:pt x="4441868" y="1487344"/>
                </a:cubicBezTo>
                <a:cubicBezTo>
                  <a:pt x="4271794" y="1515433"/>
                  <a:pt x="4016352" y="1486448"/>
                  <a:pt x="3729493" y="1487344"/>
                </a:cubicBezTo>
                <a:cubicBezTo>
                  <a:pt x="3442635" y="1488240"/>
                  <a:pt x="3435676" y="1449974"/>
                  <a:pt x="3358339" y="1487344"/>
                </a:cubicBezTo>
                <a:cubicBezTo>
                  <a:pt x="3281002" y="1524714"/>
                  <a:pt x="3195141" y="1478281"/>
                  <a:pt x="3100927" y="1487344"/>
                </a:cubicBezTo>
                <a:cubicBezTo>
                  <a:pt x="3006713" y="1496407"/>
                  <a:pt x="2865245" y="1462840"/>
                  <a:pt x="2729773" y="1487344"/>
                </a:cubicBezTo>
                <a:cubicBezTo>
                  <a:pt x="2594301" y="1511848"/>
                  <a:pt x="2423844" y="1460934"/>
                  <a:pt x="2244879" y="1487344"/>
                </a:cubicBezTo>
                <a:cubicBezTo>
                  <a:pt x="2065914" y="1513754"/>
                  <a:pt x="1884037" y="1459155"/>
                  <a:pt x="1646245" y="1487344"/>
                </a:cubicBezTo>
                <a:cubicBezTo>
                  <a:pt x="1408453" y="1515533"/>
                  <a:pt x="1363810" y="1479819"/>
                  <a:pt x="1275091" y="1487344"/>
                </a:cubicBezTo>
                <a:cubicBezTo>
                  <a:pt x="1186372" y="1494869"/>
                  <a:pt x="302418" y="1398780"/>
                  <a:pt x="0" y="1487344"/>
                </a:cubicBezTo>
                <a:cubicBezTo>
                  <a:pt x="-52786" y="1369681"/>
                  <a:pt x="50631" y="1185389"/>
                  <a:pt x="0" y="991563"/>
                </a:cubicBezTo>
                <a:cubicBezTo>
                  <a:pt x="-50631" y="797737"/>
                  <a:pt x="23610" y="703306"/>
                  <a:pt x="0" y="495781"/>
                </a:cubicBezTo>
                <a:cubicBezTo>
                  <a:pt x="-23610" y="288256"/>
                  <a:pt x="56392" y="207879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E9B394-440B-7812-663B-4A545D383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71" y="-355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ongenial" panose="02000503040000020004" pitchFamily="2" charset="0"/>
              </a:rPr>
              <a:t>Permutations = Perfect Matchings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82F62A-2E45-4AAF-95C8-3B4B77DA75FA}"/>
              </a:ext>
            </a:extLst>
          </p:cNvPr>
          <p:cNvSpPr txBox="1"/>
          <p:nvPr/>
        </p:nvSpPr>
        <p:spPr>
          <a:xfrm>
            <a:off x="5393802" y="4536765"/>
            <a:ext cx="2106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positions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F204A7-758C-3A4A-9783-06BA61625B93}"/>
              </a:ext>
            </a:extLst>
          </p:cNvPr>
          <p:cNvSpPr txBox="1"/>
          <p:nvPr/>
        </p:nvSpPr>
        <p:spPr>
          <a:xfrm>
            <a:off x="8928902" y="4536764"/>
            <a:ext cx="2106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symbols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4740B6-3139-F679-CC4E-5AFC15F95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1086544"/>
            <a:ext cx="7772400" cy="33326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82D8EC-2C5A-EBCA-9248-C95254FE4C20}"/>
              </a:ext>
            </a:extLst>
          </p:cNvPr>
          <p:cNvSpPr txBox="1"/>
          <p:nvPr/>
        </p:nvSpPr>
        <p:spPr>
          <a:xfrm>
            <a:off x="706056" y="5346179"/>
            <a:ext cx="11007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We should think of a </a:t>
            </a:r>
            <a:r>
              <a:rPr lang="en-US" sz="2400" b="1" dirty="0">
                <a:latin typeface="Congenial" panose="02000503040000020004" pitchFamily="2" charset="0"/>
              </a:rPr>
              <a:t>secret perfect matching</a:t>
            </a:r>
            <a:r>
              <a:rPr lang="en-US" sz="2400" dirty="0">
                <a:latin typeface="Congenial" panose="02000503040000020004" pitchFamily="2" charset="0"/>
              </a:rPr>
              <a:t>, and that in each “micro-guess” we’re changing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ongenial" panose="02000503040000020004" pitchFamily="2" charset="0"/>
              </a:rPr>
              <a:t>one edge</a:t>
            </a:r>
            <a:r>
              <a:rPr lang="en-US" sz="2400" dirty="0">
                <a:latin typeface="Congenial" panose="02000503040000020004" pitchFamily="2" charset="0"/>
              </a:rPr>
              <a:t>; the super-generous adversary replies with the intersection of our current matching and the secret</a:t>
            </a:r>
          </a:p>
        </p:txBody>
      </p:sp>
    </p:spTree>
    <p:extLst>
      <p:ext uri="{BB962C8B-B14F-4D97-AF65-F5344CB8AC3E}">
        <p14:creationId xmlns:p14="http://schemas.microsoft.com/office/powerpoint/2010/main" val="3023483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B7EE087-1DA2-399C-D237-B75BFC41CB0E}"/>
              </a:ext>
            </a:extLst>
          </p:cNvPr>
          <p:cNvSpPr txBox="1"/>
          <p:nvPr/>
        </p:nvSpPr>
        <p:spPr>
          <a:xfrm>
            <a:off x="2916820" y="343055"/>
            <a:ext cx="6956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ongenial" panose="02000503040000020004" pitchFamily="2" charset="0"/>
              </a:rPr>
              <a:t>Graph of possible secrets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42650C-171C-4FD4-BB8B-267D24342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42" y="1722798"/>
            <a:ext cx="5143401" cy="40842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FB46D3-4C81-6655-7F12-6BD4DCBBEBFA}"/>
              </a:ext>
            </a:extLst>
          </p:cNvPr>
          <p:cNvSpPr txBox="1"/>
          <p:nvPr/>
        </p:nvSpPr>
        <p:spPr>
          <a:xfrm>
            <a:off x="6562846" y="1722798"/>
            <a:ext cx="528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ngenial" panose="02000503040000020004" pitchFamily="2" charset="0"/>
              </a:rPr>
              <a:t>Keep only edges that are “compatible” with the feedback received thus far</a:t>
            </a:r>
          </a:p>
        </p:txBody>
      </p:sp>
    </p:spTree>
    <p:extLst>
      <p:ext uri="{BB962C8B-B14F-4D97-AF65-F5344CB8AC3E}">
        <p14:creationId xmlns:p14="http://schemas.microsoft.com/office/powerpoint/2010/main" val="2278847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46C07-6BCB-4786-AC1B-3F925E8E3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2D60A59-1F77-7C6B-BDB2-89FE9D87FA48}"/>
              </a:ext>
            </a:extLst>
          </p:cNvPr>
          <p:cNvSpPr txBox="1"/>
          <p:nvPr/>
        </p:nvSpPr>
        <p:spPr>
          <a:xfrm>
            <a:off x="2916820" y="343055"/>
            <a:ext cx="6956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ongenial" panose="02000503040000020004" pitchFamily="2" charset="0"/>
              </a:rPr>
              <a:t>Graph of possible secrets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98A47D-AEDA-E009-1D10-C450661D9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42" y="1722798"/>
            <a:ext cx="5143401" cy="40842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E7BF2E-DD60-E38C-72F7-AC26BB948E5F}"/>
              </a:ext>
            </a:extLst>
          </p:cNvPr>
          <p:cNvSpPr txBox="1"/>
          <p:nvPr/>
        </p:nvSpPr>
        <p:spPr>
          <a:xfrm>
            <a:off x="6562846" y="1722798"/>
            <a:ext cx="5289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ngenial" panose="02000503040000020004" pitchFamily="2" charset="0"/>
              </a:rPr>
              <a:t>Keep only edges that are “compatible” with the feedback received thus far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A00B89-B4AD-072E-07E7-92FD3DF8C034}"/>
              </a:ext>
            </a:extLst>
          </p:cNvPr>
          <p:cNvSpPr txBox="1"/>
          <p:nvPr/>
        </p:nvSpPr>
        <p:spPr>
          <a:xfrm>
            <a:off x="6393084" y="3964315"/>
            <a:ext cx="5629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ngenial" panose="02000503040000020004" pitchFamily="2" charset="0"/>
              </a:rPr>
              <a:t>We win exactly when the graph of possible secrets has a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ngenial" panose="02000503040000020004" pitchFamily="2" charset="0"/>
              </a:rPr>
              <a:t>unique perfect matching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44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A9CDF-A9CA-E419-C0DB-7C58B9208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F6E5CFE-9251-43D9-0C09-F630DC521756}"/>
              </a:ext>
            </a:extLst>
          </p:cNvPr>
          <p:cNvSpPr txBox="1"/>
          <p:nvPr/>
        </p:nvSpPr>
        <p:spPr>
          <a:xfrm>
            <a:off x="2916820" y="343055"/>
            <a:ext cx="6956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ongenial" panose="02000503040000020004" pitchFamily="2" charset="0"/>
              </a:rPr>
              <a:t>Graph of possible secrets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F28FDE-D082-90E9-0849-070C192768E2}"/>
              </a:ext>
            </a:extLst>
          </p:cNvPr>
          <p:cNvSpPr txBox="1"/>
          <p:nvPr/>
        </p:nvSpPr>
        <p:spPr>
          <a:xfrm>
            <a:off x="1678329" y="4624072"/>
            <a:ext cx="9684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ngenial" panose="02000503040000020004" pitchFamily="2" charset="0"/>
              </a:rPr>
              <a:t>We win exactly when the graph of possible secrets has a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ngenial" panose="02000503040000020004" pitchFamily="2" charset="0"/>
              </a:rPr>
              <a:t>unique perfect matching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ongenial" panose="0200050304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844486-0286-B161-E31C-E235393F6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247" y="1180156"/>
            <a:ext cx="68707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4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49A606D-C85B-9566-F3F9-1D748131864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961386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>
                    <a:latin typeface="Congenial" panose="02000503040000020004" pitchFamily="2" charset="0"/>
                  </a:rPr>
                  <a:t>Lemma: </a:t>
                </a:r>
                <a:r>
                  <a:rPr lang="en-US" dirty="0">
                    <a:latin typeface="Congenial" panose="02000503040000020004" pitchFamily="2" charset="0"/>
                  </a:rPr>
                  <a:t>if a finite bipartite graph has minimum degree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b="1" dirty="0">
                    <a:latin typeface="Congenial" panose="02000503040000020004" pitchFamily="2" charset="0"/>
                  </a:rPr>
                  <a:t> 2</a:t>
                </a:r>
                <a:r>
                  <a:rPr lang="en-US" dirty="0">
                    <a:latin typeface="Congenial" panose="02000503040000020004" pitchFamily="2" charset="0"/>
                  </a:rPr>
                  <a:t>, it cannot have a unique perfect matching</a:t>
                </a:r>
                <a:endParaRPr lang="en-US" b="1" dirty="0">
                  <a:latin typeface="Congenial" panose="02000503040000020004" pitchFamily="2" charset="0"/>
                </a:endParaRP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49A606D-C85B-9566-F3F9-1D74813186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961386"/>
              </a:xfrm>
              <a:blipFill>
                <a:blip r:embed="rId2"/>
                <a:stretch>
                  <a:fillRect l="-2413" t="-7692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3B09C5-088B-7469-FA43-71394EB57E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73" r="55212"/>
          <a:stretch>
            <a:fillRect/>
          </a:stretch>
        </p:blipFill>
        <p:spPr>
          <a:xfrm>
            <a:off x="838200" y="3206447"/>
            <a:ext cx="3877520" cy="20894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B87B7E-4E63-AE9E-D9A6-8945ADEC39E7}"/>
              </a:ext>
            </a:extLst>
          </p:cNvPr>
          <p:cNvSpPr txBox="1"/>
          <p:nvPr/>
        </p:nvSpPr>
        <p:spPr>
          <a:xfrm>
            <a:off x="4595150" y="2803695"/>
            <a:ext cx="75003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</a:rPr>
              <a:t>Take any vertex, then take a </a:t>
            </a:r>
            <a:r>
              <a:rPr lang="en-US" sz="2800" b="1" dirty="0">
                <a:solidFill>
                  <a:srgbClr val="C00000"/>
                </a:solidFill>
                <a:latin typeface="Congenial" panose="02000503040000020004" pitchFamily="2" charset="0"/>
              </a:rPr>
              <a:t>matching edge</a:t>
            </a:r>
          </a:p>
          <a:p>
            <a:r>
              <a:rPr lang="en-US" sz="2800" b="1" dirty="0">
                <a:latin typeface="Congenial" panose="02000503040000020004" pitchFamily="2" charset="0"/>
              </a:rPr>
              <a:t>		</a:t>
            </a:r>
            <a:r>
              <a:rPr lang="en-US" sz="2800" dirty="0">
                <a:latin typeface="Congenial" panose="02000503040000020004" pitchFamily="2" charset="0"/>
              </a:rPr>
              <a:t>then a </a:t>
            </a:r>
            <a:r>
              <a:rPr lang="en-US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ngenial" panose="02000503040000020004" pitchFamily="2" charset="0"/>
              </a:rPr>
              <a:t>non-matching edge</a:t>
            </a:r>
          </a:p>
          <a:p>
            <a:r>
              <a:rPr lang="en-US" sz="2800" b="1" dirty="0">
                <a:latin typeface="Congenial" panose="02000503040000020004" pitchFamily="2" charset="0"/>
              </a:rPr>
              <a:t>		   </a:t>
            </a:r>
            <a:r>
              <a:rPr lang="en-US" sz="2800" dirty="0">
                <a:latin typeface="Congenial" panose="02000503040000020004" pitchFamily="2" charset="0"/>
              </a:rPr>
              <a:t>then a </a:t>
            </a:r>
            <a:r>
              <a:rPr lang="en-US" sz="2800" b="1" dirty="0">
                <a:solidFill>
                  <a:srgbClr val="C00000"/>
                </a:solidFill>
                <a:latin typeface="Congenial" panose="02000503040000020004" pitchFamily="2" charset="0"/>
              </a:rPr>
              <a:t>matching edge</a:t>
            </a:r>
          </a:p>
          <a:p>
            <a:r>
              <a:rPr lang="en-US" sz="2800" b="1" dirty="0">
                <a:solidFill>
                  <a:srgbClr val="C00000"/>
                </a:solidFill>
                <a:latin typeface="Congenial" panose="02000503040000020004" pitchFamily="2" charset="0"/>
              </a:rPr>
              <a:t>		 </a:t>
            </a:r>
            <a:r>
              <a:rPr lang="en-US" sz="2800" dirty="0">
                <a:latin typeface="Congenial" panose="02000503040000020004" pitchFamily="2" charset="0"/>
              </a:rPr>
              <a:t>then a </a:t>
            </a:r>
            <a:r>
              <a:rPr lang="en-US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ngenial" panose="02000503040000020004" pitchFamily="2" charset="0"/>
              </a:rPr>
              <a:t>non-matching edge</a:t>
            </a:r>
            <a:endParaRPr lang="en-US" sz="2800" b="1" dirty="0">
              <a:solidFill>
                <a:srgbClr val="C00000"/>
              </a:solidFill>
              <a:latin typeface="Congenial" panose="02000503040000020004" pitchFamily="2" charset="0"/>
            </a:endParaRPr>
          </a:p>
          <a:p>
            <a:r>
              <a:rPr lang="en-US" sz="2800" b="1" dirty="0">
                <a:latin typeface="Congenial" panose="02000503040000020004" pitchFamily="2" charset="0"/>
              </a:rPr>
              <a:t>		      …</a:t>
            </a:r>
          </a:p>
          <a:p>
            <a:r>
              <a:rPr lang="en-US" sz="2800" b="1" dirty="0">
                <a:latin typeface="Congenial" panose="02000503040000020004" pitchFamily="2" charset="0"/>
              </a:rPr>
              <a:t>	until completing a cycle</a:t>
            </a:r>
            <a:endParaRPr lang="en-US" sz="2800" dirty="0"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12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5908D-37ED-7F99-994A-0491276B6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A4389C5-C769-0C25-4AF3-BBD52BE8DF1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961386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>
                    <a:latin typeface="Congenial" panose="02000503040000020004" pitchFamily="2" charset="0"/>
                  </a:rPr>
                  <a:t>Lemma: </a:t>
                </a:r>
                <a:r>
                  <a:rPr lang="en-US" dirty="0">
                    <a:latin typeface="Congenial" panose="02000503040000020004" pitchFamily="2" charset="0"/>
                  </a:rPr>
                  <a:t>if a bipartite graph has minimum degree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b="1" dirty="0">
                    <a:latin typeface="Congenial" panose="02000503040000020004" pitchFamily="2" charset="0"/>
                  </a:rPr>
                  <a:t> 2</a:t>
                </a:r>
                <a:r>
                  <a:rPr lang="en-US" dirty="0">
                    <a:latin typeface="Congenial" panose="02000503040000020004" pitchFamily="2" charset="0"/>
                  </a:rPr>
                  <a:t>, it cannot have a unique perfect matching</a:t>
                </a:r>
                <a:endParaRPr lang="en-US" b="1" dirty="0">
                  <a:latin typeface="Congenial" panose="02000503040000020004" pitchFamily="2" charset="0"/>
                </a:endParaRP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A4389C5-C769-0C25-4AF3-BBD52BE8DF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961386"/>
              </a:xfrm>
              <a:blipFill>
                <a:blip r:embed="rId2"/>
                <a:stretch>
                  <a:fillRect l="-2413" t="-7692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6379AE4-09A9-1F76-E66A-C34BB2A867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90"/>
          <a:stretch>
            <a:fillRect/>
          </a:stretch>
        </p:blipFill>
        <p:spPr>
          <a:xfrm>
            <a:off x="1412111" y="2864514"/>
            <a:ext cx="9339102" cy="208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699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61E616-2D3B-3F61-B112-02F2BE30997F}"/>
              </a:ext>
            </a:extLst>
          </p:cNvPr>
          <p:cNvSpPr/>
          <p:nvPr/>
        </p:nvSpPr>
        <p:spPr>
          <a:xfrm>
            <a:off x="644324" y="249088"/>
            <a:ext cx="11134846" cy="2257063"/>
          </a:xfrm>
          <a:custGeom>
            <a:avLst/>
            <a:gdLst>
              <a:gd name="csX0" fmla="*/ 0 w 11134846"/>
              <a:gd name="csY0" fmla="*/ 0 h 2257063"/>
              <a:gd name="csX1" fmla="*/ 697393 w 11134846"/>
              <a:gd name="csY1" fmla="*/ 0 h 2257063"/>
              <a:gd name="csX2" fmla="*/ 1394786 w 11134846"/>
              <a:gd name="csY2" fmla="*/ 0 h 2257063"/>
              <a:gd name="csX3" fmla="*/ 2092179 w 11134846"/>
              <a:gd name="csY3" fmla="*/ 0 h 2257063"/>
              <a:gd name="csX4" fmla="*/ 2789572 w 11134846"/>
              <a:gd name="csY4" fmla="*/ 0 h 2257063"/>
              <a:gd name="csX5" fmla="*/ 3598313 w 11134846"/>
              <a:gd name="csY5" fmla="*/ 0 h 2257063"/>
              <a:gd name="csX6" fmla="*/ 4184358 w 11134846"/>
              <a:gd name="csY6" fmla="*/ 0 h 2257063"/>
              <a:gd name="csX7" fmla="*/ 4881751 w 11134846"/>
              <a:gd name="csY7" fmla="*/ 0 h 2257063"/>
              <a:gd name="csX8" fmla="*/ 5467795 w 11134846"/>
              <a:gd name="csY8" fmla="*/ 0 h 2257063"/>
              <a:gd name="csX9" fmla="*/ 6053840 w 11134846"/>
              <a:gd name="csY9" fmla="*/ 0 h 2257063"/>
              <a:gd name="csX10" fmla="*/ 6639884 w 11134846"/>
              <a:gd name="csY10" fmla="*/ 0 h 2257063"/>
              <a:gd name="csX11" fmla="*/ 6891884 w 11134846"/>
              <a:gd name="csY11" fmla="*/ 0 h 2257063"/>
              <a:gd name="csX12" fmla="*/ 7589277 w 11134846"/>
              <a:gd name="csY12" fmla="*/ 0 h 2257063"/>
              <a:gd name="csX13" fmla="*/ 7841276 w 11134846"/>
              <a:gd name="csY13" fmla="*/ 0 h 2257063"/>
              <a:gd name="csX14" fmla="*/ 8427320 w 11134846"/>
              <a:gd name="csY14" fmla="*/ 0 h 2257063"/>
              <a:gd name="csX15" fmla="*/ 9236062 w 11134846"/>
              <a:gd name="csY15" fmla="*/ 0 h 2257063"/>
              <a:gd name="csX16" fmla="*/ 10044803 w 11134846"/>
              <a:gd name="csY16" fmla="*/ 0 h 2257063"/>
              <a:gd name="csX17" fmla="*/ 11134846 w 11134846"/>
              <a:gd name="csY17" fmla="*/ 0 h 2257063"/>
              <a:gd name="csX18" fmla="*/ 11134846 w 11134846"/>
              <a:gd name="csY18" fmla="*/ 541695 h 2257063"/>
              <a:gd name="csX19" fmla="*/ 11134846 w 11134846"/>
              <a:gd name="csY19" fmla="*/ 1060820 h 2257063"/>
              <a:gd name="csX20" fmla="*/ 11134846 w 11134846"/>
              <a:gd name="csY20" fmla="*/ 1625085 h 2257063"/>
              <a:gd name="csX21" fmla="*/ 11134846 w 11134846"/>
              <a:gd name="csY21" fmla="*/ 2257063 h 2257063"/>
              <a:gd name="csX22" fmla="*/ 10660150 w 11134846"/>
              <a:gd name="csY22" fmla="*/ 2257063 h 2257063"/>
              <a:gd name="csX23" fmla="*/ 10074105 w 11134846"/>
              <a:gd name="csY23" fmla="*/ 2257063 h 2257063"/>
              <a:gd name="csX24" fmla="*/ 9265364 w 11134846"/>
              <a:gd name="csY24" fmla="*/ 2257063 h 2257063"/>
              <a:gd name="csX25" fmla="*/ 8679319 w 11134846"/>
              <a:gd name="csY25" fmla="*/ 2257063 h 2257063"/>
              <a:gd name="csX26" fmla="*/ 7981926 w 11134846"/>
              <a:gd name="csY26" fmla="*/ 2257063 h 2257063"/>
              <a:gd name="csX27" fmla="*/ 7729927 w 11134846"/>
              <a:gd name="csY27" fmla="*/ 2257063 h 2257063"/>
              <a:gd name="csX28" fmla="*/ 6921186 w 11134846"/>
              <a:gd name="csY28" fmla="*/ 2257063 h 2257063"/>
              <a:gd name="csX29" fmla="*/ 6446490 w 11134846"/>
              <a:gd name="csY29" fmla="*/ 2257063 h 2257063"/>
              <a:gd name="csX30" fmla="*/ 5749097 w 11134846"/>
              <a:gd name="csY30" fmla="*/ 2257063 h 2257063"/>
              <a:gd name="csX31" fmla="*/ 5497098 w 11134846"/>
              <a:gd name="csY31" fmla="*/ 2257063 h 2257063"/>
              <a:gd name="csX32" fmla="*/ 4688356 w 11134846"/>
              <a:gd name="csY32" fmla="*/ 2257063 h 2257063"/>
              <a:gd name="csX33" fmla="*/ 4213660 w 11134846"/>
              <a:gd name="csY33" fmla="*/ 2257063 h 2257063"/>
              <a:gd name="csX34" fmla="*/ 3627616 w 11134846"/>
              <a:gd name="csY34" fmla="*/ 2257063 h 2257063"/>
              <a:gd name="csX35" fmla="*/ 3264268 w 11134846"/>
              <a:gd name="csY35" fmla="*/ 2257063 h 2257063"/>
              <a:gd name="csX36" fmla="*/ 2566875 w 11134846"/>
              <a:gd name="csY36" fmla="*/ 2257063 h 2257063"/>
              <a:gd name="csX37" fmla="*/ 1758134 w 11134846"/>
              <a:gd name="csY37" fmla="*/ 2257063 h 2257063"/>
              <a:gd name="csX38" fmla="*/ 1283438 w 11134846"/>
              <a:gd name="csY38" fmla="*/ 2257063 h 2257063"/>
              <a:gd name="csX39" fmla="*/ 0 w 11134846"/>
              <a:gd name="csY39" fmla="*/ 2257063 h 2257063"/>
              <a:gd name="csX40" fmla="*/ 0 w 11134846"/>
              <a:gd name="csY40" fmla="*/ 1692797 h 2257063"/>
              <a:gd name="csX41" fmla="*/ 0 w 11134846"/>
              <a:gd name="csY41" fmla="*/ 1128532 h 2257063"/>
              <a:gd name="csX42" fmla="*/ 0 w 11134846"/>
              <a:gd name="csY42" fmla="*/ 541695 h 2257063"/>
              <a:gd name="csX43" fmla="*/ 0 w 11134846"/>
              <a:gd name="csY43" fmla="*/ 0 h 22570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11134846" h="2257063" fill="none" extrusionOk="0">
                <a:moveTo>
                  <a:pt x="0" y="0"/>
                </a:moveTo>
                <a:cubicBezTo>
                  <a:pt x="306718" y="-83460"/>
                  <a:pt x="552929" y="48733"/>
                  <a:pt x="697393" y="0"/>
                </a:cubicBezTo>
                <a:cubicBezTo>
                  <a:pt x="841857" y="-48733"/>
                  <a:pt x="1146217" y="3942"/>
                  <a:pt x="1394786" y="0"/>
                </a:cubicBezTo>
                <a:cubicBezTo>
                  <a:pt x="1643355" y="-3942"/>
                  <a:pt x="1914864" y="40714"/>
                  <a:pt x="2092179" y="0"/>
                </a:cubicBezTo>
                <a:cubicBezTo>
                  <a:pt x="2269494" y="-40714"/>
                  <a:pt x="2575687" y="80206"/>
                  <a:pt x="2789572" y="0"/>
                </a:cubicBezTo>
                <a:cubicBezTo>
                  <a:pt x="3003457" y="-80206"/>
                  <a:pt x="3311048" y="72479"/>
                  <a:pt x="3598313" y="0"/>
                </a:cubicBezTo>
                <a:cubicBezTo>
                  <a:pt x="3885578" y="-72479"/>
                  <a:pt x="3988825" y="38093"/>
                  <a:pt x="4184358" y="0"/>
                </a:cubicBezTo>
                <a:cubicBezTo>
                  <a:pt x="4379892" y="-38093"/>
                  <a:pt x="4601774" y="83034"/>
                  <a:pt x="4881751" y="0"/>
                </a:cubicBezTo>
                <a:cubicBezTo>
                  <a:pt x="5161728" y="-83034"/>
                  <a:pt x="5215091" y="62565"/>
                  <a:pt x="5467795" y="0"/>
                </a:cubicBezTo>
                <a:cubicBezTo>
                  <a:pt x="5720499" y="-62565"/>
                  <a:pt x="5830224" y="28903"/>
                  <a:pt x="6053840" y="0"/>
                </a:cubicBezTo>
                <a:cubicBezTo>
                  <a:pt x="6277457" y="-28903"/>
                  <a:pt x="6489526" y="61960"/>
                  <a:pt x="6639884" y="0"/>
                </a:cubicBezTo>
                <a:cubicBezTo>
                  <a:pt x="6790242" y="-61960"/>
                  <a:pt x="6797004" y="15113"/>
                  <a:pt x="6891884" y="0"/>
                </a:cubicBezTo>
                <a:cubicBezTo>
                  <a:pt x="6986764" y="-15113"/>
                  <a:pt x="7343598" y="17471"/>
                  <a:pt x="7589277" y="0"/>
                </a:cubicBezTo>
                <a:cubicBezTo>
                  <a:pt x="7834956" y="-17471"/>
                  <a:pt x="7737999" y="8139"/>
                  <a:pt x="7841276" y="0"/>
                </a:cubicBezTo>
                <a:cubicBezTo>
                  <a:pt x="7944553" y="-8139"/>
                  <a:pt x="8250682" y="17535"/>
                  <a:pt x="8427320" y="0"/>
                </a:cubicBezTo>
                <a:cubicBezTo>
                  <a:pt x="8603958" y="-17535"/>
                  <a:pt x="8909565" y="56621"/>
                  <a:pt x="9236062" y="0"/>
                </a:cubicBezTo>
                <a:cubicBezTo>
                  <a:pt x="9562559" y="-56621"/>
                  <a:pt x="9834908" y="82799"/>
                  <a:pt x="10044803" y="0"/>
                </a:cubicBezTo>
                <a:cubicBezTo>
                  <a:pt x="10254698" y="-82799"/>
                  <a:pt x="10680712" y="65886"/>
                  <a:pt x="11134846" y="0"/>
                </a:cubicBezTo>
                <a:cubicBezTo>
                  <a:pt x="11189500" y="210679"/>
                  <a:pt x="11070959" y="324825"/>
                  <a:pt x="11134846" y="541695"/>
                </a:cubicBezTo>
                <a:cubicBezTo>
                  <a:pt x="11198733" y="758565"/>
                  <a:pt x="11083551" y="953338"/>
                  <a:pt x="11134846" y="1060820"/>
                </a:cubicBezTo>
                <a:cubicBezTo>
                  <a:pt x="11186141" y="1168303"/>
                  <a:pt x="11093791" y="1410835"/>
                  <a:pt x="11134846" y="1625085"/>
                </a:cubicBezTo>
                <a:cubicBezTo>
                  <a:pt x="11175901" y="1839335"/>
                  <a:pt x="11076477" y="2014283"/>
                  <a:pt x="11134846" y="2257063"/>
                </a:cubicBezTo>
                <a:cubicBezTo>
                  <a:pt x="11016496" y="2308701"/>
                  <a:pt x="10876729" y="2212882"/>
                  <a:pt x="10660150" y="2257063"/>
                </a:cubicBezTo>
                <a:cubicBezTo>
                  <a:pt x="10443571" y="2301244"/>
                  <a:pt x="10363173" y="2213086"/>
                  <a:pt x="10074105" y="2257063"/>
                </a:cubicBezTo>
                <a:cubicBezTo>
                  <a:pt x="9785038" y="2301040"/>
                  <a:pt x="9535849" y="2235271"/>
                  <a:pt x="9265364" y="2257063"/>
                </a:cubicBezTo>
                <a:cubicBezTo>
                  <a:pt x="8994879" y="2278855"/>
                  <a:pt x="8949639" y="2228245"/>
                  <a:pt x="8679319" y="2257063"/>
                </a:cubicBezTo>
                <a:cubicBezTo>
                  <a:pt x="8408999" y="2285881"/>
                  <a:pt x="8264088" y="2201214"/>
                  <a:pt x="7981926" y="2257063"/>
                </a:cubicBezTo>
                <a:cubicBezTo>
                  <a:pt x="7699764" y="2312912"/>
                  <a:pt x="7854944" y="2240548"/>
                  <a:pt x="7729927" y="2257063"/>
                </a:cubicBezTo>
                <a:cubicBezTo>
                  <a:pt x="7604910" y="2273578"/>
                  <a:pt x="7096665" y="2238489"/>
                  <a:pt x="6921186" y="2257063"/>
                </a:cubicBezTo>
                <a:cubicBezTo>
                  <a:pt x="6745707" y="2275637"/>
                  <a:pt x="6604341" y="2226390"/>
                  <a:pt x="6446490" y="2257063"/>
                </a:cubicBezTo>
                <a:cubicBezTo>
                  <a:pt x="6288639" y="2287736"/>
                  <a:pt x="5962518" y="2176238"/>
                  <a:pt x="5749097" y="2257063"/>
                </a:cubicBezTo>
                <a:cubicBezTo>
                  <a:pt x="5535676" y="2337888"/>
                  <a:pt x="5605400" y="2229958"/>
                  <a:pt x="5497098" y="2257063"/>
                </a:cubicBezTo>
                <a:cubicBezTo>
                  <a:pt x="5388796" y="2284168"/>
                  <a:pt x="4945826" y="2208652"/>
                  <a:pt x="4688356" y="2257063"/>
                </a:cubicBezTo>
                <a:cubicBezTo>
                  <a:pt x="4430886" y="2305474"/>
                  <a:pt x="4333888" y="2203875"/>
                  <a:pt x="4213660" y="2257063"/>
                </a:cubicBezTo>
                <a:cubicBezTo>
                  <a:pt x="4093432" y="2310251"/>
                  <a:pt x="3832222" y="2228448"/>
                  <a:pt x="3627616" y="2257063"/>
                </a:cubicBezTo>
                <a:cubicBezTo>
                  <a:pt x="3423010" y="2285678"/>
                  <a:pt x="3344968" y="2220964"/>
                  <a:pt x="3264268" y="2257063"/>
                </a:cubicBezTo>
                <a:cubicBezTo>
                  <a:pt x="3183568" y="2293162"/>
                  <a:pt x="2736429" y="2246491"/>
                  <a:pt x="2566875" y="2257063"/>
                </a:cubicBezTo>
                <a:cubicBezTo>
                  <a:pt x="2397321" y="2267635"/>
                  <a:pt x="1996544" y="2252890"/>
                  <a:pt x="1758134" y="2257063"/>
                </a:cubicBezTo>
                <a:cubicBezTo>
                  <a:pt x="1519724" y="2261236"/>
                  <a:pt x="1416312" y="2210359"/>
                  <a:pt x="1283438" y="2257063"/>
                </a:cubicBezTo>
                <a:cubicBezTo>
                  <a:pt x="1150564" y="2303767"/>
                  <a:pt x="521136" y="2175798"/>
                  <a:pt x="0" y="2257063"/>
                </a:cubicBezTo>
                <a:cubicBezTo>
                  <a:pt x="-57917" y="2006844"/>
                  <a:pt x="54395" y="1860774"/>
                  <a:pt x="0" y="1692797"/>
                </a:cubicBezTo>
                <a:cubicBezTo>
                  <a:pt x="-54395" y="1524820"/>
                  <a:pt x="29919" y="1323723"/>
                  <a:pt x="0" y="1128532"/>
                </a:cubicBezTo>
                <a:cubicBezTo>
                  <a:pt x="-29919" y="933342"/>
                  <a:pt x="21853" y="738432"/>
                  <a:pt x="0" y="541695"/>
                </a:cubicBezTo>
                <a:cubicBezTo>
                  <a:pt x="-21853" y="344958"/>
                  <a:pt x="36182" y="126980"/>
                  <a:pt x="0" y="0"/>
                </a:cubicBezTo>
                <a:close/>
              </a:path>
              <a:path w="11134846" h="2257063" stroke="0" extrusionOk="0">
                <a:moveTo>
                  <a:pt x="0" y="0"/>
                </a:moveTo>
                <a:cubicBezTo>
                  <a:pt x="191326" y="-17719"/>
                  <a:pt x="238393" y="12391"/>
                  <a:pt x="474696" y="0"/>
                </a:cubicBezTo>
                <a:cubicBezTo>
                  <a:pt x="710999" y="-12391"/>
                  <a:pt x="606201" y="12581"/>
                  <a:pt x="726695" y="0"/>
                </a:cubicBezTo>
                <a:cubicBezTo>
                  <a:pt x="847189" y="-12581"/>
                  <a:pt x="1134174" y="87953"/>
                  <a:pt x="1535437" y="0"/>
                </a:cubicBezTo>
                <a:cubicBezTo>
                  <a:pt x="1936700" y="-87953"/>
                  <a:pt x="1822592" y="37635"/>
                  <a:pt x="2010133" y="0"/>
                </a:cubicBezTo>
                <a:cubicBezTo>
                  <a:pt x="2197674" y="-37635"/>
                  <a:pt x="2261915" y="46189"/>
                  <a:pt x="2484829" y="0"/>
                </a:cubicBezTo>
                <a:cubicBezTo>
                  <a:pt x="2707743" y="-46189"/>
                  <a:pt x="2891736" y="74519"/>
                  <a:pt x="3293570" y="0"/>
                </a:cubicBezTo>
                <a:cubicBezTo>
                  <a:pt x="3695404" y="-74519"/>
                  <a:pt x="3527878" y="23212"/>
                  <a:pt x="3656918" y="0"/>
                </a:cubicBezTo>
                <a:cubicBezTo>
                  <a:pt x="3785958" y="-23212"/>
                  <a:pt x="4111467" y="11446"/>
                  <a:pt x="4465659" y="0"/>
                </a:cubicBezTo>
                <a:cubicBezTo>
                  <a:pt x="4819851" y="-11446"/>
                  <a:pt x="4910416" y="51207"/>
                  <a:pt x="5274401" y="0"/>
                </a:cubicBezTo>
                <a:cubicBezTo>
                  <a:pt x="5638386" y="-51207"/>
                  <a:pt x="5652674" y="16546"/>
                  <a:pt x="5860445" y="0"/>
                </a:cubicBezTo>
                <a:cubicBezTo>
                  <a:pt x="6068216" y="-16546"/>
                  <a:pt x="6461813" y="5024"/>
                  <a:pt x="6669187" y="0"/>
                </a:cubicBezTo>
                <a:cubicBezTo>
                  <a:pt x="6876561" y="-5024"/>
                  <a:pt x="7006904" y="26924"/>
                  <a:pt x="7143883" y="0"/>
                </a:cubicBezTo>
                <a:cubicBezTo>
                  <a:pt x="7280862" y="-26924"/>
                  <a:pt x="7480799" y="4278"/>
                  <a:pt x="7618579" y="0"/>
                </a:cubicBezTo>
                <a:cubicBezTo>
                  <a:pt x="7756359" y="-4278"/>
                  <a:pt x="8036509" y="22153"/>
                  <a:pt x="8315972" y="0"/>
                </a:cubicBezTo>
                <a:cubicBezTo>
                  <a:pt x="8595435" y="-22153"/>
                  <a:pt x="8583716" y="43042"/>
                  <a:pt x="8790668" y="0"/>
                </a:cubicBezTo>
                <a:cubicBezTo>
                  <a:pt x="8997620" y="-43042"/>
                  <a:pt x="9203390" y="23861"/>
                  <a:pt x="9599409" y="0"/>
                </a:cubicBezTo>
                <a:cubicBezTo>
                  <a:pt x="9995428" y="-23861"/>
                  <a:pt x="10042934" y="56009"/>
                  <a:pt x="10408151" y="0"/>
                </a:cubicBezTo>
                <a:cubicBezTo>
                  <a:pt x="10773368" y="-56009"/>
                  <a:pt x="10920106" y="85063"/>
                  <a:pt x="11134846" y="0"/>
                </a:cubicBezTo>
                <a:cubicBezTo>
                  <a:pt x="11194314" y="160589"/>
                  <a:pt x="11103828" y="410106"/>
                  <a:pt x="11134846" y="541695"/>
                </a:cubicBezTo>
                <a:cubicBezTo>
                  <a:pt x="11165864" y="673284"/>
                  <a:pt x="11086545" y="797929"/>
                  <a:pt x="11134846" y="1038249"/>
                </a:cubicBezTo>
                <a:cubicBezTo>
                  <a:pt x="11183147" y="1278569"/>
                  <a:pt x="11102011" y="1445579"/>
                  <a:pt x="11134846" y="1557373"/>
                </a:cubicBezTo>
                <a:cubicBezTo>
                  <a:pt x="11167681" y="1669167"/>
                  <a:pt x="11069835" y="1942806"/>
                  <a:pt x="11134846" y="2257063"/>
                </a:cubicBezTo>
                <a:cubicBezTo>
                  <a:pt x="11016568" y="2312004"/>
                  <a:pt x="10755114" y="2229125"/>
                  <a:pt x="10660150" y="2257063"/>
                </a:cubicBezTo>
                <a:cubicBezTo>
                  <a:pt x="10565186" y="2285001"/>
                  <a:pt x="10270954" y="2230613"/>
                  <a:pt x="10074105" y="2257063"/>
                </a:cubicBezTo>
                <a:cubicBezTo>
                  <a:pt x="9877256" y="2283513"/>
                  <a:pt x="9883466" y="2243842"/>
                  <a:pt x="9822106" y="2257063"/>
                </a:cubicBezTo>
                <a:cubicBezTo>
                  <a:pt x="9760746" y="2270284"/>
                  <a:pt x="9656823" y="2230318"/>
                  <a:pt x="9570107" y="2257063"/>
                </a:cubicBezTo>
                <a:cubicBezTo>
                  <a:pt x="9483391" y="2283808"/>
                  <a:pt x="9178458" y="2202449"/>
                  <a:pt x="8984063" y="2257063"/>
                </a:cubicBezTo>
                <a:cubicBezTo>
                  <a:pt x="8789668" y="2311677"/>
                  <a:pt x="8736111" y="2229208"/>
                  <a:pt x="8620715" y="2257063"/>
                </a:cubicBezTo>
                <a:cubicBezTo>
                  <a:pt x="8505319" y="2284918"/>
                  <a:pt x="8126606" y="2250428"/>
                  <a:pt x="7923322" y="2257063"/>
                </a:cubicBezTo>
                <a:cubicBezTo>
                  <a:pt x="7720038" y="2263698"/>
                  <a:pt x="7736275" y="2213535"/>
                  <a:pt x="7559974" y="2257063"/>
                </a:cubicBezTo>
                <a:cubicBezTo>
                  <a:pt x="7383673" y="2300591"/>
                  <a:pt x="7044440" y="2226066"/>
                  <a:pt x="6862581" y="2257063"/>
                </a:cubicBezTo>
                <a:cubicBezTo>
                  <a:pt x="6680722" y="2288060"/>
                  <a:pt x="6696316" y="2238295"/>
                  <a:pt x="6610582" y="2257063"/>
                </a:cubicBezTo>
                <a:cubicBezTo>
                  <a:pt x="6524848" y="2275831"/>
                  <a:pt x="6119433" y="2208925"/>
                  <a:pt x="5913189" y="2257063"/>
                </a:cubicBezTo>
                <a:cubicBezTo>
                  <a:pt x="5706945" y="2305201"/>
                  <a:pt x="5712013" y="2230577"/>
                  <a:pt x="5549842" y="2257063"/>
                </a:cubicBezTo>
                <a:cubicBezTo>
                  <a:pt x="5387671" y="2283549"/>
                  <a:pt x="5373044" y="2237879"/>
                  <a:pt x="5297843" y="2257063"/>
                </a:cubicBezTo>
                <a:cubicBezTo>
                  <a:pt x="5222642" y="2276247"/>
                  <a:pt x="5029875" y="2240963"/>
                  <a:pt x="4934495" y="2257063"/>
                </a:cubicBezTo>
                <a:cubicBezTo>
                  <a:pt x="4839115" y="2273163"/>
                  <a:pt x="4479271" y="2233355"/>
                  <a:pt x="4237102" y="2257063"/>
                </a:cubicBezTo>
                <a:cubicBezTo>
                  <a:pt x="3994933" y="2280771"/>
                  <a:pt x="3965943" y="2225442"/>
                  <a:pt x="3873754" y="2257063"/>
                </a:cubicBezTo>
                <a:cubicBezTo>
                  <a:pt x="3781565" y="2288684"/>
                  <a:pt x="3732080" y="2254241"/>
                  <a:pt x="3621755" y="2257063"/>
                </a:cubicBezTo>
                <a:cubicBezTo>
                  <a:pt x="3511430" y="2259885"/>
                  <a:pt x="3410758" y="2248438"/>
                  <a:pt x="3258408" y="2257063"/>
                </a:cubicBezTo>
                <a:cubicBezTo>
                  <a:pt x="3106058" y="2265688"/>
                  <a:pt x="3018758" y="2245118"/>
                  <a:pt x="2783711" y="2257063"/>
                </a:cubicBezTo>
                <a:cubicBezTo>
                  <a:pt x="2548664" y="2269008"/>
                  <a:pt x="2479867" y="2226763"/>
                  <a:pt x="2197667" y="2257063"/>
                </a:cubicBezTo>
                <a:cubicBezTo>
                  <a:pt x="1915467" y="2287363"/>
                  <a:pt x="1937011" y="2223427"/>
                  <a:pt x="1834319" y="2257063"/>
                </a:cubicBezTo>
                <a:cubicBezTo>
                  <a:pt x="1731627" y="2290699"/>
                  <a:pt x="1258821" y="2247706"/>
                  <a:pt x="1025578" y="2257063"/>
                </a:cubicBezTo>
                <a:cubicBezTo>
                  <a:pt x="792335" y="2266420"/>
                  <a:pt x="351835" y="2189348"/>
                  <a:pt x="0" y="2257063"/>
                </a:cubicBezTo>
                <a:cubicBezTo>
                  <a:pt x="-44342" y="1979439"/>
                  <a:pt x="23568" y="1916381"/>
                  <a:pt x="0" y="1647656"/>
                </a:cubicBezTo>
                <a:cubicBezTo>
                  <a:pt x="-23568" y="1378931"/>
                  <a:pt x="30138" y="1257231"/>
                  <a:pt x="0" y="1083390"/>
                </a:cubicBezTo>
                <a:cubicBezTo>
                  <a:pt x="-30138" y="909549"/>
                  <a:pt x="48899" y="702596"/>
                  <a:pt x="0" y="519124"/>
                </a:cubicBezTo>
                <a:cubicBezTo>
                  <a:pt x="-48899" y="335652"/>
                  <a:pt x="53232" y="159569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B932D-C046-435B-BBF8-6EC770383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35" y="2665185"/>
            <a:ext cx="120994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genial" panose="02000503040000020004" pitchFamily="2" charset="0"/>
              </a:rPr>
              <a:t>Suppose we have an </a:t>
            </a:r>
            <a:r>
              <a:rPr lang="en-US" b="1" dirty="0">
                <a:latin typeface="Congenial" panose="02000503040000020004" pitchFamily="2" charset="0"/>
              </a:rPr>
              <a:t>(N, N)</a:t>
            </a:r>
            <a:r>
              <a:rPr lang="en-US" dirty="0">
                <a:latin typeface="Congenial" panose="02000503040000020004" pitchFamily="2" charset="0"/>
              </a:rPr>
              <a:t> bipartite graph with a unique perfect matching </a:t>
            </a:r>
            <a:r>
              <a:rPr lang="en-US" b="1" dirty="0">
                <a:latin typeface="Congenial" panose="02000503040000020004" pitchFamily="2" charset="0"/>
              </a:rPr>
              <a:t>M</a:t>
            </a:r>
            <a:r>
              <a:rPr lang="en-US" dirty="0">
                <a:latin typeface="Congenial" panose="02000503040000020004" pitchFamily="2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Congenial" panose="02000503040000020004" pitchFamily="2" charset="0"/>
            </a:endParaRPr>
          </a:p>
          <a:p>
            <a:pPr marL="0" indent="0">
              <a:buNone/>
            </a:pPr>
            <a:r>
              <a:rPr lang="en-US" dirty="0">
                <a:latin typeface="Congenial" panose="02000503040000020004" pitchFamily="2" charset="0"/>
              </a:rPr>
              <a:t>By the lemma, there’s some vertex </a:t>
            </a:r>
            <a:r>
              <a:rPr lang="en-US" b="1" dirty="0">
                <a:latin typeface="Congenial" panose="02000503040000020004" pitchFamily="2" charset="0"/>
              </a:rPr>
              <a:t>x</a:t>
            </a:r>
            <a:r>
              <a:rPr lang="en-US" dirty="0">
                <a:latin typeface="Congenial" panose="02000503040000020004" pitchFamily="2" charset="0"/>
              </a:rPr>
              <a:t> with degree 1,</a:t>
            </a:r>
          </a:p>
          <a:p>
            <a:pPr marL="0" indent="0">
              <a:buNone/>
            </a:pPr>
            <a:r>
              <a:rPr lang="en-US" dirty="0">
                <a:latin typeface="Congenial" panose="02000503040000020004" pitchFamily="2" charset="0"/>
              </a:rPr>
              <a:t>so it has a unique neighbor </a:t>
            </a:r>
            <a:r>
              <a:rPr lang="en-US" b="1" dirty="0">
                <a:latin typeface="Congenial" panose="02000503040000020004" pitchFamily="2" charset="0"/>
              </a:rPr>
              <a:t>y </a:t>
            </a:r>
            <a:r>
              <a:rPr lang="en-US" dirty="0">
                <a:latin typeface="Congenial" panose="02000503040000020004" pitchFamily="2" charset="0"/>
              </a:rPr>
              <a:t>(and thus </a:t>
            </a:r>
            <a:r>
              <a:rPr lang="en-US" b="1" dirty="0">
                <a:latin typeface="Congenial" panose="02000503040000020004" pitchFamily="2" charset="0"/>
              </a:rPr>
              <a:t>M(x) = y</a:t>
            </a:r>
            <a:r>
              <a:rPr lang="en-US" dirty="0">
                <a:latin typeface="Congenial" panose="02000503040000020004" pitchFamily="2" charset="0"/>
              </a:rPr>
              <a:t>).</a:t>
            </a:r>
          </a:p>
          <a:p>
            <a:pPr marL="0" indent="0">
              <a:buNone/>
            </a:pPr>
            <a:endParaRPr lang="en-US" dirty="0">
              <a:latin typeface="Congenial" panose="0200050304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846AA0-BCAA-D266-B974-8CF71297511E}"/>
              </a:ext>
            </a:extLst>
          </p:cNvPr>
          <p:cNvSpPr txBox="1"/>
          <p:nvPr/>
        </p:nvSpPr>
        <p:spPr>
          <a:xfrm>
            <a:off x="1552937" y="408123"/>
            <a:ext cx="93176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ongenial" panose="02000503040000020004" pitchFamily="2" charset="0"/>
              </a:rPr>
              <a:t>Claim: </a:t>
            </a:r>
            <a:r>
              <a:rPr lang="en-US" sz="4000" dirty="0">
                <a:latin typeface="Congenial" panose="02000503040000020004" pitchFamily="2" charset="0"/>
              </a:rPr>
              <a:t>if an (N, N) bipartite graph has a unique perfect matching, then it has at most (N+1 choose 2) edges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AC62C7-4535-AF6D-DAAB-B9B516D66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546" y="3692324"/>
            <a:ext cx="3112519" cy="247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23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DFF7F-C121-FE41-2FDC-4A1EFE611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045345D-B5A7-B93E-CB0B-76076AF02C63}"/>
              </a:ext>
            </a:extLst>
          </p:cNvPr>
          <p:cNvSpPr/>
          <p:nvPr/>
        </p:nvSpPr>
        <p:spPr>
          <a:xfrm>
            <a:off x="644324" y="249088"/>
            <a:ext cx="11134846" cy="2257063"/>
          </a:xfrm>
          <a:custGeom>
            <a:avLst/>
            <a:gdLst>
              <a:gd name="csX0" fmla="*/ 0 w 11134846"/>
              <a:gd name="csY0" fmla="*/ 0 h 2257063"/>
              <a:gd name="csX1" fmla="*/ 697393 w 11134846"/>
              <a:gd name="csY1" fmla="*/ 0 h 2257063"/>
              <a:gd name="csX2" fmla="*/ 1394786 w 11134846"/>
              <a:gd name="csY2" fmla="*/ 0 h 2257063"/>
              <a:gd name="csX3" fmla="*/ 2092179 w 11134846"/>
              <a:gd name="csY3" fmla="*/ 0 h 2257063"/>
              <a:gd name="csX4" fmla="*/ 2789572 w 11134846"/>
              <a:gd name="csY4" fmla="*/ 0 h 2257063"/>
              <a:gd name="csX5" fmla="*/ 3598313 w 11134846"/>
              <a:gd name="csY5" fmla="*/ 0 h 2257063"/>
              <a:gd name="csX6" fmla="*/ 4184358 w 11134846"/>
              <a:gd name="csY6" fmla="*/ 0 h 2257063"/>
              <a:gd name="csX7" fmla="*/ 4881751 w 11134846"/>
              <a:gd name="csY7" fmla="*/ 0 h 2257063"/>
              <a:gd name="csX8" fmla="*/ 5467795 w 11134846"/>
              <a:gd name="csY8" fmla="*/ 0 h 2257063"/>
              <a:gd name="csX9" fmla="*/ 6053840 w 11134846"/>
              <a:gd name="csY9" fmla="*/ 0 h 2257063"/>
              <a:gd name="csX10" fmla="*/ 6639884 w 11134846"/>
              <a:gd name="csY10" fmla="*/ 0 h 2257063"/>
              <a:gd name="csX11" fmla="*/ 6891884 w 11134846"/>
              <a:gd name="csY11" fmla="*/ 0 h 2257063"/>
              <a:gd name="csX12" fmla="*/ 7589277 w 11134846"/>
              <a:gd name="csY12" fmla="*/ 0 h 2257063"/>
              <a:gd name="csX13" fmla="*/ 7841276 w 11134846"/>
              <a:gd name="csY13" fmla="*/ 0 h 2257063"/>
              <a:gd name="csX14" fmla="*/ 8427320 w 11134846"/>
              <a:gd name="csY14" fmla="*/ 0 h 2257063"/>
              <a:gd name="csX15" fmla="*/ 9236062 w 11134846"/>
              <a:gd name="csY15" fmla="*/ 0 h 2257063"/>
              <a:gd name="csX16" fmla="*/ 10044803 w 11134846"/>
              <a:gd name="csY16" fmla="*/ 0 h 2257063"/>
              <a:gd name="csX17" fmla="*/ 11134846 w 11134846"/>
              <a:gd name="csY17" fmla="*/ 0 h 2257063"/>
              <a:gd name="csX18" fmla="*/ 11134846 w 11134846"/>
              <a:gd name="csY18" fmla="*/ 541695 h 2257063"/>
              <a:gd name="csX19" fmla="*/ 11134846 w 11134846"/>
              <a:gd name="csY19" fmla="*/ 1060820 h 2257063"/>
              <a:gd name="csX20" fmla="*/ 11134846 w 11134846"/>
              <a:gd name="csY20" fmla="*/ 1625085 h 2257063"/>
              <a:gd name="csX21" fmla="*/ 11134846 w 11134846"/>
              <a:gd name="csY21" fmla="*/ 2257063 h 2257063"/>
              <a:gd name="csX22" fmla="*/ 10660150 w 11134846"/>
              <a:gd name="csY22" fmla="*/ 2257063 h 2257063"/>
              <a:gd name="csX23" fmla="*/ 10074105 w 11134846"/>
              <a:gd name="csY23" fmla="*/ 2257063 h 2257063"/>
              <a:gd name="csX24" fmla="*/ 9265364 w 11134846"/>
              <a:gd name="csY24" fmla="*/ 2257063 h 2257063"/>
              <a:gd name="csX25" fmla="*/ 8679319 w 11134846"/>
              <a:gd name="csY25" fmla="*/ 2257063 h 2257063"/>
              <a:gd name="csX26" fmla="*/ 7981926 w 11134846"/>
              <a:gd name="csY26" fmla="*/ 2257063 h 2257063"/>
              <a:gd name="csX27" fmla="*/ 7729927 w 11134846"/>
              <a:gd name="csY27" fmla="*/ 2257063 h 2257063"/>
              <a:gd name="csX28" fmla="*/ 6921186 w 11134846"/>
              <a:gd name="csY28" fmla="*/ 2257063 h 2257063"/>
              <a:gd name="csX29" fmla="*/ 6446490 w 11134846"/>
              <a:gd name="csY29" fmla="*/ 2257063 h 2257063"/>
              <a:gd name="csX30" fmla="*/ 5749097 w 11134846"/>
              <a:gd name="csY30" fmla="*/ 2257063 h 2257063"/>
              <a:gd name="csX31" fmla="*/ 5497098 w 11134846"/>
              <a:gd name="csY31" fmla="*/ 2257063 h 2257063"/>
              <a:gd name="csX32" fmla="*/ 4688356 w 11134846"/>
              <a:gd name="csY32" fmla="*/ 2257063 h 2257063"/>
              <a:gd name="csX33" fmla="*/ 4213660 w 11134846"/>
              <a:gd name="csY33" fmla="*/ 2257063 h 2257063"/>
              <a:gd name="csX34" fmla="*/ 3627616 w 11134846"/>
              <a:gd name="csY34" fmla="*/ 2257063 h 2257063"/>
              <a:gd name="csX35" fmla="*/ 3264268 w 11134846"/>
              <a:gd name="csY35" fmla="*/ 2257063 h 2257063"/>
              <a:gd name="csX36" fmla="*/ 2566875 w 11134846"/>
              <a:gd name="csY36" fmla="*/ 2257063 h 2257063"/>
              <a:gd name="csX37" fmla="*/ 1758134 w 11134846"/>
              <a:gd name="csY37" fmla="*/ 2257063 h 2257063"/>
              <a:gd name="csX38" fmla="*/ 1283438 w 11134846"/>
              <a:gd name="csY38" fmla="*/ 2257063 h 2257063"/>
              <a:gd name="csX39" fmla="*/ 0 w 11134846"/>
              <a:gd name="csY39" fmla="*/ 2257063 h 2257063"/>
              <a:gd name="csX40" fmla="*/ 0 w 11134846"/>
              <a:gd name="csY40" fmla="*/ 1692797 h 2257063"/>
              <a:gd name="csX41" fmla="*/ 0 w 11134846"/>
              <a:gd name="csY41" fmla="*/ 1128532 h 2257063"/>
              <a:gd name="csX42" fmla="*/ 0 w 11134846"/>
              <a:gd name="csY42" fmla="*/ 541695 h 2257063"/>
              <a:gd name="csX43" fmla="*/ 0 w 11134846"/>
              <a:gd name="csY43" fmla="*/ 0 h 22570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11134846" h="2257063" fill="none" extrusionOk="0">
                <a:moveTo>
                  <a:pt x="0" y="0"/>
                </a:moveTo>
                <a:cubicBezTo>
                  <a:pt x="306718" y="-83460"/>
                  <a:pt x="552929" y="48733"/>
                  <a:pt x="697393" y="0"/>
                </a:cubicBezTo>
                <a:cubicBezTo>
                  <a:pt x="841857" y="-48733"/>
                  <a:pt x="1146217" y="3942"/>
                  <a:pt x="1394786" y="0"/>
                </a:cubicBezTo>
                <a:cubicBezTo>
                  <a:pt x="1643355" y="-3942"/>
                  <a:pt x="1914864" y="40714"/>
                  <a:pt x="2092179" y="0"/>
                </a:cubicBezTo>
                <a:cubicBezTo>
                  <a:pt x="2269494" y="-40714"/>
                  <a:pt x="2575687" y="80206"/>
                  <a:pt x="2789572" y="0"/>
                </a:cubicBezTo>
                <a:cubicBezTo>
                  <a:pt x="3003457" y="-80206"/>
                  <a:pt x="3311048" y="72479"/>
                  <a:pt x="3598313" y="0"/>
                </a:cubicBezTo>
                <a:cubicBezTo>
                  <a:pt x="3885578" y="-72479"/>
                  <a:pt x="3988825" y="38093"/>
                  <a:pt x="4184358" y="0"/>
                </a:cubicBezTo>
                <a:cubicBezTo>
                  <a:pt x="4379892" y="-38093"/>
                  <a:pt x="4601774" y="83034"/>
                  <a:pt x="4881751" y="0"/>
                </a:cubicBezTo>
                <a:cubicBezTo>
                  <a:pt x="5161728" y="-83034"/>
                  <a:pt x="5215091" y="62565"/>
                  <a:pt x="5467795" y="0"/>
                </a:cubicBezTo>
                <a:cubicBezTo>
                  <a:pt x="5720499" y="-62565"/>
                  <a:pt x="5830224" y="28903"/>
                  <a:pt x="6053840" y="0"/>
                </a:cubicBezTo>
                <a:cubicBezTo>
                  <a:pt x="6277457" y="-28903"/>
                  <a:pt x="6489526" y="61960"/>
                  <a:pt x="6639884" y="0"/>
                </a:cubicBezTo>
                <a:cubicBezTo>
                  <a:pt x="6790242" y="-61960"/>
                  <a:pt x="6797004" y="15113"/>
                  <a:pt x="6891884" y="0"/>
                </a:cubicBezTo>
                <a:cubicBezTo>
                  <a:pt x="6986764" y="-15113"/>
                  <a:pt x="7343598" y="17471"/>
                  <a:pt x="7589277" y="0"/>
                </a:cubicBezTo>
                <a:cubicBezTo>
                  <a:pt x="7834956" y="-17471"/>
                  <a:pt x="7737999" y="8139"/>
                  <a:pt x="7841276" y="0"/>
                </a:cubicBezTo>
                <a:cubicBezTo>
                  <a:pt x="7944553" y="-8139"/>
                  <a:pt x="8250682" y="17535"/>
                  <a:pt x="8427320" y="0"/>
                </a:cubicBezTo>
                <a:cubicBezTo>
                  <a:pt x="8603958" y="-17535"/>
                  <a:pt x="8909565" y="56621"/>
                  <a:pt x="9236062" y="0"/>
                </a:cubicBezTo>
                <a:cubicBezTo>
                  <a:pt x="9562559" y="-56621"/>
                  <a:pt x="9834908" y="82799"/>
                  <a:pt x="10044803" y="0"/>
                </a:cubicBezTo>
                <a:cubicBezTo>
                  <a:pt x="10254698" y="-82799"/>
                  <a:pt x="10680712" y="65886"/>
                  <a:pt x="11134846" y="0"/>
                </a:cubicBezTo>
                <a:cubicBezTo>
                  <a:pt x="11189500" y="210679"/>
                  <a:pt x="11070959" y="324825"/>
                  <a:pt x="11134846" y="541695"/>
                </a:cubicBezTo>
                <a:cubicBezTo>
                  <a:pt x="11198733" y="758565"/>
                  <a:pt x="11083551" y="953338"/>
                  <a:pt x="11134846" y="1060820"/>
                </a:cubicBezTo>
                <a:cubicBezTo>
                  <a:pt x="11186141" y="1168303"/>
                  <a:pt x="11093791" y="1410835"/>
                  <a:pt x="11134846" y="1625085"/>
                </a:cubicBezTo>
                <a:cubicBezTo>
                  <a:pt x="11175901" y="1839335"/>
                  <a:pt x="11076477" y="2014283"/>
                  <a:pt x="11134846" y="2257063"/>
                </a:cubicBezTo>
                <a:cubicBezTo>
                  <a:pt x="11016496" y="2308701"/>
                  <a:pt x="10876729" y="2212882"/>
                  <a:pt x="10660150" y="2257063"/>
                </a:cubicBezTo>
                <a:cubicBezTo>
                  <a:pt x="10443571" y="2301244"/>
                  <a:pt x="10363173" y="2213086"/>
                  <a:pt x="10074105" y="2257063"/>
                </a:cubicBezTo>
                <a:cubicBezTo>
                  <a:pt x="9785038" y="2301040"/>
                  <a:pt x="9535849" y="2235271"/>
                  <a:pt x="9265364" y="2257063"/>
                </a:cubicBezTo>
                <a:cubicBezTo>
                  <a:pt x="8994879" y="2278855"/>
                  <a:pt x="8949639" y="2228245"/>
                  <a:pt x="8679319" y="2257063"/>
                </a:cubicBezTo>
                <a:cubicBezTo>
                  <a:pt x="8408999" y="2285881"/>
                  <a:pt x="8264088" y="2201214"/>
                  <a:pt x="7981926" y="2257063"/>
                </a:cubicBezTo>
                <a:cubicBezTo>
                  <a:pt x="7699764" y="2312912"/>
                  <a:pt x="7854944" y="2240548"/>
                  <a:pt x="7729927" y="2257063"/>
                </a:cubicBezTo>
                <a:cubicBezTo>
                  <a:pt x="7604910" y="2273578"/>
                  <a:pt x="7096665" y="2238489"/>
                  <a:pt x="6921186" y="2257063"/>
                </a:cubicBezTo>
                <a:cubicBezTo>
                  <a:pt x="6745707" y="2275637"/>
                  <a:pt x="6604341" y="2226390"/>
                  <a:pt x="6446490" y="2257063"/>
                </a:cubicBezTo>
                <a:cubicBezTo>
                  <a:pt x="6288639" y="2287736"/>
                  <a:pt x="5962518" y="2176238"/>
                  <a:pt x="5749097" y="2257063"/>
                </a:cubicBezTo>
                <a:cubicBezTo>
                  <a:pt x="5535676" y="2337888"/>
                  <a:pt x="5605400" y="2229958"/>
                  <a:pt x="5497098" y="2257063"/>
                </a:cubicBezTo>
                <a:cubicBezTo>
                  <a:pt x="5388796" y="2284168"/>
                  <a:pt x="4945826" y="2208652"/>
                  <a:pt x="4688356" y="2257063"/>
                </a:cubicBezTo>
                <a:cubicBezTo>
                  <a:pt x="4430886" y="2305474"/>
                  <a:pt x="4333888" y="2203875"/>
                  <a:pt x="4213660" y="2257063"/>
                </a:cubicBezTo>
                <a:cubicBezTo>
                  <a:pt x="4093432" y="2310251"/>
                  <a:pt x="3832222" y="2228448"/>
                  <a:pt x="3627616" y="2257063"/>
                </a:cubicBezTo>
                <a:cubicBezTo>
                  <a:pt x="3423010" y="2285678"/>
                  <a:pt x="3344968" y="2220964"/>
                  <a:pt x="3264268" y="2257063"/>
                </a:cubicBezTo>
                <a:cubicBezTo>
                  <a:pt x="3183568" y="2293162"/>
                  <a:pt x="2736429" y="2246491"/>
                  <a:pt x="2566875" y="2257063"/>
                </a:cubicBezTo>
                <a:cubicBezTo>
                  <a:pt x="2397321" y="2267635"/>
                  <a:pt x="1996544" y="2252890"/>
                  <a:pt x="1758134" y="2257063"/>
                </a:cubicBezTo>
                <a:cubicBezTo>
                  <a:pt x="1519724" y="2261236"/>
                  <a:pt x="1416312" y="2210359"/>
                  <a:pt x="1283438" y="2257063"/>
                </a:cubicBezTo>
                <a:cubicBezTo>
                  <a:pt x="1150564" y="2303767"/>
                  <a:pt x="521136" y="2175798"/>
                  <a:pt x="0" y="2257063"/>
                </a:cubicBezTo>
                <a:cubicBezTo>
                  <a:pt x="-57917" y="2006844"/>
                  <a:pt x="54395" y="1860774"/>
                  <a:pt x="0" y="1692797"/>
                </a:cubicBezTo>
                <a:cubicBezTo>
                  <a:pt x="-54395" y="1524820"/>
                  <a:pt x="29919" y="1323723"/>
                  <a:pt x="0" y="1128532"/>
                </a:cubicBezTo>
                <a:cubicBezTo>
                  <a:pt x="-29919" y="933342"/>
                  <a:pt x="21853" y="738432"/>
                  <a:pt x="0" y="541695"/>
                </a:cubicBezTo>
                <a:cubicBezTo>
                  <a:pt x="-21853" y="344958"/>
                  <a:pt x="36182" y="126980"/>
                  <a:pt x="0" y="0"/>
                </a:cubicBezTo>
                <a:close/>
              </a:path>
              <a:path w="11134846" h="2257063" stroke="0" extrusionOk="0">
                <a:moveTo>
                  <a:pt x="0" y="0"/>
                </a:moveTo>
                <a:cubicBezTo>
                  <a:pt x="191326" y="-17719"/>
                  <a:pt x="238393" y="12391"/>
                  <a:pt x="474696" y="0"/>
                </a:cubicBezTo>
                <a:cubicBezTo>
                  <a:pt x="710999" y="-12391"/>
                  <a:pt x="606201" y="12581"/>
                  <a:pt x="726695" y="0"/>
                </a:cubicBezTo>
                <a:cubicBezTo>
                  <a:pt x="847189" y="-12581"/>
                  <a:pt x="1134174" y="87953"/>
                  <a:pt x="1535437" y="0"/>
                </a:cubicBezTo>
                <a:cubicBezTo>
                  <a:pt x="1936700" y="-87953"/>
                  <a:pt x="1822592" y="37635"/>
                  <a:pt x="2010133" y="0"/>
                </a:cubicBezTo>
                <a:cubicBezTo>
                  <a:pt x="2197674" y="-37635"/>
                  <a:pt x="2261915" y="46189"/>
                  <a:pt x="2484829" y="0"/>
                </a:cubicBezTo>
                <a:cubicBezTo>
                  <a:pt x="2707743" y="-46189"/>
                  <a:pt x="2891736" y="74519"/>
                  <a:pt x="3293570" y="0"/>
                </a:cubicBezTo>
                <a:cubicBezTo>
                  <a:pt x="3695404" y="-74519"/>
                  <a:pt x="3527878" y="23212"/>
                  <a:pt x="3656918" y="0"/>
                </a:cubicBezTo>
                <a:cubicBezTo>
                  <a:pt x="3785958" y="-23212"/>
                  <a:pt x="4111467" y="11446"/>
                  <a:pt x="4465659" y="0"/>
                </a:cubicBezTo>
                <a:cubicBezTo>
                  <a:pt x="4819851" y="-11446"/>
                  <a:pt x="4910416" y="51207"/>
                  <a:pt x="5274401" y="0"/>
                </a:cubicBezTo>
                <a:cubicBezTo>
                  <a:pt x="5638386" y="-51207"/>
                  <a:pt x="5652674" y="16546"/>
                  <a:pt x="5860445" y="0"/>
                </a:cubicBezTo>
                <a:cubicBezTo>
                  <a:pt x="6068216" y="-16546"/>
                  <a:pt x="6461813" y="5024"/>
                  <a:pt x="6669187" y="0"/>
                </a:cubicBezTo>
                <a:cubicBezTo>
                  <a:pt x="6876561" y="-5024"/>
                  <a:pt x="7006904" y="26924"/>
                  <a:pt x="7143883" y="0"/>
                </a:cubicBezTo>
                <a:cubicBezTo>
                  <a:pt x="7280862" y="-26924"/>
                  <a:pt x="7480799" y="4278"/>
                  <a:pt x="7618579" y="0"/>
                </a:cubicBezTo>
                <a:cubicBezTo>
                  <a:pt x="7756359" y="-4278"/>
                  <a:pt x="8036509" y="22153"/>
                  <a:pt x="8315972" y="0"/>
                </a:cubicBezTo>
                <a:cubicBezTo>
                  <a:pt x="8595435" y="-22153"/>
                  <a:pt x="8583716" y="43042"/>
                  <a:pt x="8790668" y="0"/>
                </a:cubicBezTo>
                <a:cubicBezTo>
                  <a:pt x="8997620" y="-43042"/>
                  <a:pt x="9203390" y="23861"/>
                  <a:pt x="9599409" y="0"/>
                </a:cubicBezTo>
                <a:cubicBezTo>
                  <a:pt x="9995428" y="-23861"/>
                  <a:pt x="10042934" y="56009"/>
                  <a:pt x="10408151" y="0"/>
                </a:cubicBezTo>
                <a:cubicBezTo>
                  <a:pt x="10773368" y="-56009"/>
                  <a:pt x="10920106" y="85063"/>
                  <a:pt x="11134846" y="0"/>
                </a:cubicBezTo>
                <a:cubicBezTo>
                  <a:pt x="11194314" y="160589"/>
                  <a:pt x="11103828" y="410106"/>
                  <a:pt x="11134846" y="541695"/>
                </a:cubicBezTo>
                <a:cubicBezTo>
                  <a:pt x="11165864" y="673284"/>
                  <a:pt x="11086545" y="797929"/>
                  <a:pt x="11134846" y="1038249"/>
                </a:cubicBezTo>
                <a:cubicBezTo>
                  <a:pt x="11183147" y="1278569"/>
                  <a:pt x="11102011" y="1445579"/>
                  <a:pt x="11134846" y="1557373"/>
                </a:cubicBezTo>
                <a:cubicBezTo>
                  <a:pt x="11167681" y="1669167"/>
                  <a:pt x="11069835" y="1942806"/>
                  <a:pt x="11134846" y="2257063"/>
                </a:cubicBezTo>
                <a:cubicBezTo>
                  <a:pt x="11016568" y="2312004"/>
                  <a:pt x="10755114" y="2229125"/>
                  <a:pt x="10660150" y="2257063"/>
                </a:cubicBezTo>
                <a:cubicBezTo>
                  <a:pt x="10565186" y="2285001"/>
                  <a:pt x="10270954" y="2230613"/>
                  <a:pt x="10074105" y="2257063"/>
                </a:cubicBezTo>
                <a:cubicBezTo>
                  <a:pt x="9877256" y="2283513"/>
                  <a:pt x="9883466" y="2243842"/>
                  <a:pt x="9822106" y="2257063"/>
                </a:cubicBezTo>
                <a:cubicBezTo>
                  <a:pt x="9760746" y="2270284"/>
                  <a:pt x="9656823" y="2230318"/>
                  <a:pt x="9570107" y="2257063"/>
                </a:cubicBezTo>
                <a:cubicBezTo>
                  <a:pt x="9483391" y="2283808"/>
                  <a:pt x="9178458" y="2202449"/>
                  <a:pt x="8984063" y="2257063"/>
                </a:cubicBezTo>
                <a:cubicBezTo>
                  <a:pt x="8789668" y="2311677"/>
                  <a:pt x="8736111" y="2229208"/>
                  <a:pt x="8620715" y="2257063"/>
                </a:cubicBezTo>
                <a:cubicBezTo>
                  <a:pt x="8505319" y="2284918"/>
                  <a:pt x="8126606" y="2250428"/>
                  <a:pt x="7923322" y="2257063"/>
                </a:cubicBezTo>
                <a:cubicBezTo>
                  <a:pt x="7720038" y="2263698"/>
                  <a:pt x="7736275" y="2213535"/>
                  <a:pt x="7559974" y="2257063"/>
                </a:cubicBezTo>
                <a:cubicBezTo>
                  <a:pt x="7383673" y="2300591"/>
                  <a:pt x="7044440" y="2226066"/>
                  <a:pt x="6862581" y="2257063"/>
                </a:cubicBezTo>
                <a:cubicBezTo>
                  <a:pt x="6680722" y="2288060"/>
                  <a:pt x="6696316" y="2238295"/>
                  <a:pt x="6610582" y="2257063"/>
                </a:cubicBezTo>
                <a:cubicBezTo>
                  <a:pt x="6524848" y="2275831"/>
                  <a:pt x="6119433" y="2208925"/>
                  <a:pt x="5913189" y="2257063"/>
                </a:cubicBezTo>
                <a:cubicBezTo>
                  <a:pt x="5706945" y="2305201"/>
                  <a:pt x="5712013" y="2230577"/>
                  <a:pt x="5549842" y="2257063"/>
                </a:cubicBezTo>
                <a:cubicBezTo>
                  <a:pt x="5387671" y="2283549"/>
                  <a:pt x="5373044" y="2237879"/>
                  <a:pt x="5297843" y="2257063"/>
                </a:cubicBezTo>
                <a:cubicBezTo>
                  <a:pt x="5222642" y="2276247"/>
                  <a:pt x="5029875" y="2240963"/>
                  <a:pt x="4934495" y="2257063"/>
                </a:cubicBezTo>
                <a:cubicBezTo>
                  <a:pt x="4839115" y="2273163"/>
                  <a:pt x="4479271" y="2233355"/>
                  <a:pt x="4237102" y="2257063"/>
                </a:cubicBezTo>
                <a:cubicBezTo>
                  <a:pt x="3994933" y="2280771"/>
                  <a:pt x="3965943" y="2225442"/>
                  <a:pt x="3873754" y="2257063"/>
                </a:cubicBezTo>
                <a:cubicBezTo>
                  <a:pt x="3781565" y="2288684"/>
                  <a:pt x="3732080" y="2254241"/>
                  <a:pt x="3621755" y="2257063"/>
                </a:cubicBezTo>
                <a:cubicBezTo>
                  <a:pt x="3511430" y="2259885"/>
                  <a:pt x="3410758" y="2248438"/>
                  <a:pt x="3258408" y="2257063"/>
                </a:cubicBezTo>
                <a:cubicBezTo>
                  <a:pt x="3106058" y="2265688"/>
                  <a:pt x="3018758" y="2245118"/>
                  <a:pt x="2783711" y="2257063"/>
                </a:cubicBezTo>
                <a:cubicBezTo>
                  <a:pt x="2548664" y="2269008"/>
                  <a:pt x="2479867" y="2226763"/>
                  <a:pt x="2197667" y="2257063"/>
                </a:cubicBezTo>
                <a:cubicBezTo>
                  <a:pt x="1915467" y="2287363"/>
                  <a:pt x="1937011" y="2223427"/>
                  <a:pt x="1834319" y="2257063"/>
                </a:cubicBezTo>
                <a:cubicBezTo>
                  <a:pt x="1731627" y="2290699"/>
                  <a:pt x="1258821" y="2247706"/>
                  <a:pt x="1025578" y="2257063"/>
                </a:cubicBezTo>
                <a:cubicBezTo>
                  <a:pt x="792335" y="2266420"/>
                  <a:pt x="351835" y="2189348"/>
                  <a:pt x="0" y="2257063"/>
                </a:cubicBezTo>
                <a:cubicBezTo>
                  <a:pt x="-44342" y="1979439"/>
                  <a:pt x="23568" y="1916381"/>
                  <a:pt x="0" y="1647656"/>
                </a:cubicBezTo>
                <a:cubicBezTo>
                  <a:pt x="-23568" y="1378931"/>
                  <a:pt x="30138" y="1257231"/>
                  <a:pt x="0" y="1083390"/>
                </a:cubicBezTo>
                <a:cubicBezTo>
                  <a:pt x="-30138" y="909549"/>
                  <a:pt x="48899" y="702596"/>
                  <a:pt x="0" y="519124"/>
                </a:cubicBezTo>
                <a:cubicBezTo>
                  <a:pt x="-48899" y="335652"/>
                  <a:pt x="53232" y="159569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23C0DC-145F-1FBE-E6F8-0D32EA5C94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3935" y="2665185"/>
                <a:ext cx="12099402" cy="435133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Suppose we have an </a:t>
                </a:r>
                <a:r>
                  <a:rPr lang="en-US" b="1" dirty="0">
                    <a:latin typeface="Congenial" panose="02000503040000020004" pitchFamily="2" charset="0"/>
                  </a:rPr>
                  <a:t>(N, N)</a:t>
                </a:r>
                <a:r>
                  <a:rPr lang="en-US" dirty="0">
                    <a:latin typeface="Congenial" panose="02000503040000020004" pitchFamily="2" charset="0"/>
                  </a:rPr>
                  <a:t> bipartite graph with a unique perfect matching </a:t>
                </a:r>
                <a:r>
                  <a:rPr lang="en-US" b="1" dirty="0">
                    <a:latin typeface="Congenial" panose="02000503040000020004" pitchFamily="2" charset="0"/>
                  </a:rPr>
                  <a:t>M</a:t>
                </a:r>
                <a:r>
                  <a:rPr lang="en-US" dirty="0">
                    <a:latin typeface="Congenial" panose="02000503040000020004" pitchFamily="2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dirty="0">
                  <a:latin typeface="Congenial" panose="02000503040000020004" pitchFamily="2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By the lemma, there’s some vertex </a:t>
                </a:r>
                <a:r>
                  <a:rPr lang="en-US" b="1" dirty="0">
                    <a:latin typeface="Congenial" panose="02000503040000020004" pitchFamily="2" charset="0"/>
                  </a:rPr>
                  <a:t>x</a:t>
                </a:r>
                <a:r>
                  <a:rPr lang="en-US" dirty="0">
                    <a:latin typeface="Congenial" panose="02000503040000020004" pitchFamily="2" charset="0"/>
                  </a:rPr>
                  <a:t> with degree 1,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so it has a unique neighbor </a:t>
                </a:r>
                <a:r>
                  <a:rPr lang="en-US" b="1" dirty="0">
                    <a:latin typeface="Congenial" panose="02000503040000020004" pitchFamily="2" charset="0"/>
                  </a:rPr>
                  <a:t>y </a:t>
                </a:r>
                <a:r>
                  <a:rPr lang="en-US" dirty="0">
                    <a:latin typeface="Congenial" panose="02000503040000020004" pitchFamily="2" charset="0"/>
                  </a:rPr>
                  <a:t>(and thus </a:t>
                </a:r>
                <a:r>
                  <a:rPr lang="en-US" b="1" dirty="0">
                    <a:latin typeface="Congenial" panose="02000503040000020004" pitchFamily="2" charset="0"/>
                  </a:rPr>
                  <a:t>M(x) = y</a:t>
                </a:r>
                <a:r>
                  <a:rPr lang="en-US" dirty="0">
                    <a:latin typeface="Congenial" panose="02000503040000020004" pitchFamily="2" charset="0"/>
                  </a:rPr>
                  <a:t>).</a:t>
                </a:r>
              </a:p>
              <a:p>
                <a:pPr marL="0" indent="0">
                  <a:buNone/>
                </a:pPr>
                <a:endParaRPr lang="en-US" dirty="0">
                  <a:latin typeface="Congenial" panose="02000503040000020004" pitchFamily="2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If we remove both </a:t>
                </a:r>
                <a:r>
                  <a:rPr lang="en-US" b="1" dirty="0">
                    <a:latin typeface="Congenial" panose="02000503040000020004" pitchFamily="2" charset="0"/>
                  </a:rPr>
                  <a:t>x</a:t>
                </a:r>
                <a:r>
                  <a:rPr lang="en-US" dirty="0">
                    <a:latin typeface="Congenial" panose="02000503040000020004" pitchFamily="2" charset="0"/>
                  </a:rPr>
                  <a:t> and </a:t>
                </a:r>
                <a:r>
                  <a:rPr lang="en-US" b="1" dirty="0">
                    <a:latin typeface="Congenial" panose="02000503040000020004" pitchFamily="2" charset="0"/>
                  </a:rPr>
                  <a:t>y</a:t>
                </a:r>
                <a:r>
                  <a:rPr lang="en-US" dirty="0">
                    <a:latin typeface="Congenial" panose="02000503040000020004" pitchFamily="2" charset="0"/>
                  </a:rPr>
                  <a:t> from the graph, then 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N’ := N-1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E’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>
                    <a:latin typeface="Congenial" panose="02000503040000020004" pitchFamily="2" charset="0"/>
                  </a:rPr>
                  <a:t> E - N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23C0DC-145F-1FBE-E6F8-0D32EA5C94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3935" y="2665185"/>
                <a:ext cx="12099402" cy="4351338"/>
              </a:xfrm>
              <a:blipFill>
                <a:blip r:embed="rId2"/>
                <a:stretch>
                  <a:fillRect l="-1048" t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07237F4-B523-C88A-15D1-01A847FF73AC}"/>
              </a:ext>
            </a:extLst>
          </p:cNvPr>
          <p:cNvSpPr txBox="1"/>
          <p:nvPr/>
        </p:nvSpPr>
        <p:spPr>
          <a:xfrm>
            <a:off x="1552937" y="408123"/>
            <a:ext cx="93176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ongenial" panose="02000503040000020004" pitchFamily="2" charset="0"/>
              </a:rPr>
              <a:t>Claim: </a:t>
            </a:r>
            <a:r>
              <a:rPr lang="en-US" sz="4000" dirty="0">
                <a:latin typeface="Congenial" panose="02000503040000020004" pitchFamily="2" charset="0"/>
              </a:rPr>
              <a:t>if an (N, N) bipartite graph has a unique perfect matching, then it has at most (N+1 choose 2) edges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54B27A-02F3-1172-77E5-EACD73BB9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546" y="3692324"/>
            <a:ext cx="3112519" cy="247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360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FDEC9-1E6A-1694-6CCA-472B93C4B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0E58395-E408-582E-46FB-1C681CB8362E}"/>
              </a:ext>
            </a:extLst>
          </p:cNvPr>
          <p:cNvSpPr/>
          <p:nvPr/>
        </p:nvSpPr>
        <p:spPr>
          <a:xfrm>
            <a:off x="644324" y="249088"/>
            <a:ext cx="11134846" cy="2257063"/>
          </a:xfrm>
          <a:custGeom>
            <a:avLst/>
            <a:gdLst>
              <a:gd name="csX0" fmla="*/ 0 w 11134846"/>
              <a:gd name="csY0" fmla="*/ 0 h 2257063"/>
              <a:gd name="csX1" fmla="*/ 697393 w 11134846"/>
              <a:gd name="csY1" fmla="*/ 0 h 2257063"/>
              <a:gd name="csX2" fmla="*/ 1394786 w 11134846"/>
              <a:gd name="csY2" fmla="*/ 0 h 2257063"/>
              <a:gd name="csX3" fmla="*/ 2092179 w 11134846"/>
              <a:gd name="csY3" fmla="*/ 0 h 2257063"/>
              <a:gd name="csX4" fmla="*/ 2789572 w 11134846"/>
              <a:gd name="csY4" fmla="*/ 0 h 2257063"/>
              <a:gd name="csX5" fmla="*/ 3598313 w 11134846"/>
              <a:gd name="csY5" fmla="*/ 0 h 2257063"/>
              <a:gd name="csX6" fmla="*/ 4184358 w 11134846"/>
              <a:gd name="csY6" fmla="*/ 0 h 2257063"/>
              <a:gd name="csX7" fmla="*/ 4881751 w 11134846"/>
              <a:gd name="csY7" fmla="*/ 0 h 2257063"/>
              <a:gd name="csX8" fmla="*/ 5467795 w 11134846"/>
              <a:gd name="csY8" fmla="*/ 0 h 2257063"/>
              <a:gd name="csX9" fmla="*/ 6053840 w 11134846"/>
              <a:gd name="csY9" fmla="*/ 0 h 2257063"/>
              <a:gd name="csX10" fmla="*/ 6639884 w 11134846"/>
              <a:gd name="csY10" fmla="*/ 0 h 2257063"/>
              <a:gd name="csX11" fmla="*/ 6891884 w 11134846"/>
              <a:gd name="csY11" fmla="*/ 0 h 2257063"/>
              <a:gd name="csX12" fmla="*/ 7589277 w 11134846"/>
              <a:gd name="csY12" fmla="*/ 0 h 2257063"/>
              <a:gd name="csX13" fmla="*/ 7841276 w 11134846"/>
              <a:gd name="csY13" fmla="*/ 0 h 2257063"/>
              <a:gd name="csX14" fmla="*/ 8427320 w 11134846"/>
              <a:gd name="csY14" fmla="*/ 0 h 2257063"/>
              <a:gd name="csX15" fmla="*/ 9236062 w 11134846"/>
              <a:gd name="csY15" fmla="*/ 0 h 2257063"/>
              <a:gd name="csX16" fmla="*/ 10044803 w 11134846"/>
              <a:gd name="csY16" fmla="*/ 0 h 2257063"/>
              <a:gd name="csX17" fmla="*/ 11134846 w 11134846"/>
              <a:gd name="csY17" fmla="*/ 0 h 2257063"/>
              <a:gd name="csX18" fmla="*/ 11134846 w 11134846"/>
              <a:gd name="csY18" fmla="*/ 541695 h 2257063"/>
              <a:gd name="csX19" fmla="*/ 11134846 w 11134846"/>
              <a:gd name="csY19" fmla="*/ 1060820 h 2257063"/>
              <a:gd name="csX20" fmla="*/ 11134846 w 11134846"/>
              <a:gd name="csY20" fmla="*/ 1625085 h 2257063"/>
              <a:gd name="csX21" fmla="*/ 11134846 w 11134846"/>
              <a:gd name="csY21" fmla="*/ 2257063 h 2257063"/>
              <a:gd name="csX22" fmla="*/ 10660150 w 11134846"/>
              <a:gd name="csY22" fmla="*/ 2257063 h 2257063"/>
              <a:gd name="csX23" fmla="*/ 10074105 w 11134846"/>
              <a:gd name="csY23" fmla="*/ 2257063 h 2257063"/>
              <a:gd name="csX24" fmla="*/ 9265364 w 11134846"/>
              <a:gd name="csY24" fmla="*/ 2257063 h 2257063"/>
              <a:gd name="csX25" fmla="*/ 8679319 w 11134846"/>
              <a:gd name="csY25" fmla="*/ 2257063 h 2257063"/>
              <a:gd name="csX26" fmla="*/ 7981926 w 11134846"/>
              <a:gd name="csY26" fmla="*/ 2257063 h 2257063"/>
              <a:gd name="csX27" fmla="*/ 7729927 w 11134846"/>
              <a:gd name="csY27" fmla="*/ 2257063 h 2257063"/>
              <a:gd name="csX28" fmla="*/ 6921186 w 11134846"/>
              <a:gd name="csY28" fmla="*/ 2257063 h 2257063"/>
              <a:gd name="csX29" fmla="*/ 6446490 w 11134846"/>
              <a:gd name="csY29" fmla="*/ 2257063 h 2257063"/>
              <a:gd name="csX30" fmla="*/ 5749097 w 11134846"/>
              <a:gd name="csY30" fmla="*/ 2257063 h 2257063"/>
              <a:gd name="csX31" fmla="*/ 5497098 w 11134846"/>
              <a:gd name="csY31" fmla="*/ 2257063 h 2257063"/>
              <a:gd name="csX32" fmla="*/ 4688356 w 11134846"/>
              <a:gd name="csY32" fmla="*/ 2257063 h 2257063"/>
              <a:gd name="csX33" fmla="*/ 4213660 w 11134846"/>
              <a:gd name="csY33" fmla="*/ 2257063 h 2257063"/>
              <a:gd name="csX34" fmla="*/ 3627616 w 11134846"/>
              <a:gd name="csY34" fmla="*/ 2257063 h 2257063"/>
              <a:gd name="csX35" fmla="*/ 3264268 w 11134846"/>
              <a:gd name="csY35" fmla="*/ 2257063 h 2257063"/>
              <a:gd name="csX36" fmla="*/ 2566875 w 11134846"/>
              <a:gd name="csY36" fmla="*/ 2257063 h 2257063"/>
              <a:gd name="csX37" fmla="*/ 1758134 w 11134846"/>
              <a:gd name="csY37" fmla="*/ 2257063 h 2257063"/>
              <a:gd name="csX38" fmla="*/ 1283438 w 11134846"/>
              <a:gd name="csY38" fmla="*/ 2257063 h 2257063"/>
              <a:gd name="csX39" fmla="*/ 0 w 11134846"/>
              <a:gd name="csY39" fmla="*/ 2257063 h 2257063"/>
              <a:gd name="csX40" fmla="*/ 0 w 11134846"/>
              <a:gd name="csY40" fmla="*/ 1692797 h 2257063"/>
              <a:gd name="csX41" fmla="*/ 0 w 11134846"/>
              <a:gd name="csY41" fmla="*/ 1128532 h 2257063"/>
              <a:gd name="csX42" fmla="*/ 0 w 11134846"/>
              <a:gd name="csY42" fmla="*/ 541695 h 2257063"/>
              <a:gd name="csX43" fmla="*/ 0 w 11134846"/>
              <a:gd name="csY43" fmla="*/ 0 h 22570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11134846" h="2257063" fill="none" extrusionOk="0">
                <a:moveTo>
                  <a:pt x="0" y="0"/>
                </a:moveTo>
                <a:cubicBezTo>
                  <a:pt x="306718" y="-83460"/>
                  <a:pt x="552929" y="48733"/>
                  <a:pt x="697393" y="0"/>
                </a:cubicBezTo>
                <a:cubicBezTo>
                  <a:pt x="841857" y="-48733"/>
                  <a:pt x="1146217" y="3942"/>
                  <a:pt x="1394786" y="0"/>
                </a:cubicBezTo>
                <a:cubicBezTo>
                  <a:pt x="1643355" y="-3942"/>
                  <a:pt x="1914864" y="40714"/>
                  <a:pt x="2092179" y="0"/>
                </a:cubicBezTo>
                <a:cubicBezTo>
                  <a:pt x="2269494" y="-40714"/>
                  <a:pt x="2575687" y="80206"/>
                  <a:pt x="2789572" y="0"/>
                </a:cubicBezTo>
                <a:cubicBezTo>
                  <a:pt x="3003457" y="-80206"/>
                  <a:pt x="3311048" y="72479"/>
                  <a:pt x="3598313" y="0"/>
                </a:cubicBezTo>
                <a:cubicBezTo>
                  <a:pt x="3885578" y="-72479"/>
                  <a:pt x="3988825" y="38093"/>
                  <a:pt x="4184358" y="0"/>
                </a:cubicBezTo>
                <a:cubicBezTo>
                  <a:pt x="4379892" y="-38093"/>
                  <a:pt x="4601774" y="83034"/>
                  <a:pt x="4881751" y="0"/>
                </a:cubicBezTo>
                <a:cubicBezTo>
                  <a:pt x="5161728" y="-83034"/>
                  <a:pt x="5215091" y="62565"/>
                  <a:pt x="5467795" y="0"/>
                </a:cubicBezTo>
                <a:cubicBezTo>
                  <a:pt x="5720499" y="-62565"/>
                  <a:pt x="5830224" y="28903"/>
                  <a:pt x="6053840" y="0"/>
                </a:cubicBezTo>
                <a:cubicBezTo>
                  <a:pt x="6277457" y="-28903"/>
                  <a:pt x="6489526" y="61960"/>
                  <a:pt x="6639884" y="0"/>
                </a:cubicBezTo>
                <a:cubicBezTo>
                  <a:pt x="6790242" y="-61960"/>
                  <a:pt x="6797004" y="15113"/>
                  <a:pt x="6891884" y="0"/>
                </a:cubicBezTo>
                <a:cubicBezTo>
                  <a:pt x="6986764" y="-15113"/>
                  <a:pt x="7343598" y="17471"/>
                  <a:pt x="7589277" y="0"/>
                </a:cubicBezTo>
                <a:cubicBezTo>
                  <a:pt x="7834956" y="-17471"/>
                  <a:pt x="7737999" y="8139"/>
                  <a:pt x="7841276" y="0"/>
                </a:cubicBezTo>
                <a:cubicBezTo>
                  <a:pt x="7944553" y="-8139"/>
                  <a:pt x="8250682" y="17535"/>
                  <a:pt x="8427320" y="0"/>
                </a:cubicBezTo>
                <a:cubicBezTo>
                  <a:pt x="8603958" y="-17535"/>
                  <a:pt x="8909565" y="56621"/>
                  <a:pt x="9236062" y="0"/>
                </a:cubicBezTo>
                <a:cubicBezTo>
                  <a:pt x="9562559" y="-56621"/>
                  <a:pt x="9834908" y="82799"/>
                  <a:pt x="10044803" y="0"/>
                </a:cubicBezTo>
                <a:cubicBezTo>
                  <a:pt x="10254698" y="-82799"/>
                  <a:pt x="10680712" y="65886"/>
                  <a:pt x="11134846" y="0"/>
                </a:cubicBezTo>
                <a:cubicBezTo>
                  <a:pt x="11189500" y="210679"/>
                  <a:pt x="11070959" y="324825"/>
                  <a:pt x="11134846" y="541695"/>
                </a:cubicBezTo>
                <a:cubicBezTo>
                  <a:pt x="11198733" y="758565"/>
                  <a:pt x="11083551" y="953338"/>
                  <a:pt x="11134846" y="1060820"/>
                </a:cubicBezTo>
                <a:cubicBezTo>
                  <a:pt x="11186141" y="1168303"/>
                  <a:pt x="11093791" y="1410835"/>
                  <a:pt x="11134846" y="1625085"/>
                </a:cubicBezTo>
                <a:cubicBezTo>
                  <a:pt x="11175901" y="1839335"/>
                  <a:pt x="11076477" y="2014283"/>
                  <a:pt x="11134846" y="2257063"/>
                </a:cubicBezTo>
                <a:cubicBezTo>
                  <a:pt x="11016496" y="2308701"/>
                  <a:pt x="10876729" y="2212882"/>
                  <a:pt x="10660150" y="2257063"/>
                </a:cubicBezTo>
                <a:cubicBezTo>
                  <a:pt x="10443571" y="2301244"/>
                  <a:pt x="10363173" y="2213086"/>
                  <a:pt x="10074105" y="2257063"/>
                </a:cubicBezTo>
                <a:cubicBezTo>
                  <a:pt x="9785038" y="2301040"/>
                  <a:pt x="9535849" y="2235271"/>
                  <a:pt x="9265364" y="2257063"/>
                </a:cubicBezTo>
                <a:cubicBezTo>
                  <a:pt x="8994879" y="2278855"/>
                  <a:pt x="8949639" y="2228245"/>
                  <a:pt x="8679319" y="2257063"/>
                </a:cubicBezTo>
                <a:cubicBezTo>
                  <a:pt x="8408999" y="2285881"/>
                  <a:pt x="8264088" y="2201214"/>
                  <a:pt x="7981926" y="2257063"/>
                </a:cubicBezTo>
                <a:cubicBezTo>
                  <a:pt x="7699764" y="2312912"/>
                  <a:pt x="7854944" y="2240548"/>
                  <a:pt x="7729927" y="2257063"/>
                </a:cubicBezTo>
                <a:cubicBezTo>
                  <a:pt x="7604910" y="2273578"/>
                  <a:pt x="7096665" y="2238489"/>
                  <a:pt x="6921186" y="2257063"/>
                </a:cubicBezTo>
                <a:cubicBezTo>
                  <a:pt x="6745707" y="2275637"/>
                  <a:pt x="6604341" y="2226390"/>
                  <a:pt x="6446490" y="2257063"/>
                </a:cubicBezTo>
                <a:cubicBezTo>
                  <a:pt x="6288639" y="2287736"/>
                  <a:pt x="5962518" y="2176238"/>
                  <a:pt x="5749097" y="2257063"/>
                </a:cubicBezTo>
                <a:cubicBezTo>
                  <a:pt x="5535676" y="2337888"/>
                  <a:pt x="5605400" y="2229958"/>
                  <a:pt x="5497098" y="2257063"/>
                </a:cubicBezTo>
                <a:cubicBezTo>
                  <a:pt x="5388796" y="2284168"/>
                  <a:pt x="4945826" y="2208652"/>
                  <a:pt x="4688356" y="2257063"/>
                </a:cubicBezTo>
                <a:cubicBezTo>
                  <a:pt x="4430886" y="2305474"/>
                  <a:pt x="4333888" y="2203875"/>
                  <a:pt x="4213660" y="2257063"/>
                </a:cubicBezTo>
                <a:cubicBezTo>
                  <a:pt x="4093432" y="2310251"/>
                  <a:pt x="3832222" y="2228448"/>
                  <a:pt x="3627616" y="2257063"/>
                </a:cubicBezTo>
                <a:cubicBezTo>
                  <a:pt x="3423010" y="2285678"/>
                  <a:pt x="3344968" y="2220964"/>
                  <a:pt x="3264268" y="2257063"/>
                </a:cubicBezTo>
                <a:cubicBezTo>
                  <a:pt x="3183568" y="2293162"/>
                  <a:pt x="2736429" y="2246491"/>
                  <a:pt x="2566875" y="2257063"/>
                </a:cubicBezTo>
                <a:cubicBezTo>
                  <a:pt x="2397321" y="2267635"/>
                  <a:pt x="1996544" y="2252890"/>
                  <a:pt x="1758134" y="2257063"/>
                </a:cubicBezTo>
                <a:cubicBezTo>
                  <a:pt x="1519724" y="2261236"/>
                  <a:pt x="1416312" y="2210359"/>
                  <a:pt x="1283438" y="2257063"/>
                </a:cubicBezTo>
                <a:cubicBezTo>
                  <a:pt x="1150564" y="2303767"/>
                  <a:pt x="521136" y="2175798"/>
                  <a:pt x="0" y="2257063"/>
                </a:cubicBezTo>
                <a:cubicBezTo>
                  <a:pt x="-57917" y="2006844"/>
                  <a:pt x="54395" y="1860774"/>
                  <a:pt x="0" y="1692797"/>
                </a:cubicBezTo>
                <a:cubicBezTo>
                  <a:pt x="-54395" y="1524820"/>
                  <a:pt x="29919" y="1323723"/>
                  <a:pt x="0" y="1128532"/>
                </a:cubicBezTo>
                <a:cubicBezTo>
                  <a:pt x="-29919" y="933342"/>
                  <a:pt x="21853" y="738432"/>
                  <a:pt x="0" y="541695"/>
                </a:cubicBezTo>
                <a:cubicBezTo>
                  <a:pt x="-21853" y="344958"/>
                  <a:pt x="36182" y="126980"/>
                  <a:pt x="0" y="0"/>
                </a:cubicBezTo>
                <a:close/>
              </a:path>
              <a:path w="11134846" h="2257063" stroke="0" extrusionOk="0">
                <a:moveTo>
                  <a:pt x="0" y="0"/>
                </a:moveTo>
                <a:cubicBezTo>
                  <a:pt x="191326" y="-17719"/>
                  <a:pt x="238393" y="12391"/>
                  <a:pt x="474696" y="0"/>
                </a:cubicBezTo>
                <a:cubicBezTo>
                  <a:pt x="710999" y="-12391"/>
                  <a:pt x="606201" y="12581"/>
                  <a:pt x="726695" y="0"/>
                </a:cubicBezTo>
                <a:cubicBezTo>
                  <a:pt x="847189" y="-12581"/>
                  <a:pt x="1134174" y="87953"/>
                  <a:pt x="1535437" y="0"/>
                </a:cubicBezTo>
                <a:cubicBezTo>
                  <a:pt x="1936700" y="-87953"/>
                  <a:pt x="1822592" y="37635"/>
                  <a:pt x="2010133" y="0"/>
                </a:cubicBezTo>
                <a:cubicBezTo>
                  <a:pt x="2197674" y="-37635"/>
                  <a:pt x="2261915" y="46189"/>
                  <a:pt x="2484829" y="0"/>
                </a:cubicBezTo>
                <a:cubicBezTo>
                  <a:pt x="2707743" y="-46189"/>
                  <a:pt x="2891736" y="74519"/>
                  <a:pt x="3293570" y="0"/>
                </a:cubicBezTo>
                <a:cubicBezTo>
                  <a:pt x="3695404" y="-74519"/>
                  <a:pt x="3527878" y="23212"/>
                  <a:pt x="3656918" y="0"/>
                </a:cubicBezTo>
                <a:cubicBezTo>
                  <a:pt x="3785958" y="-23212"/>
                  <a:pt x="4111467" y="11446"/>
                  <a:pt x="4465659" y="0"/>
                </a:cubicBezTo>
                <a:cubicBezTo>
                  <a:pt x="4819851" y="-11446"/>
                  <a:pt x="4910416" y="51207"/>
                  <a:pt x="5274401" y="0"/>
                </a:cubicBezTo>
                <a:cubicBezTo>
                  <a:pt x="5638386" y="-51207"/>
                  <a:pt x="5652674" y="16546"/>
                  <a:pt x="5860445" y="0"/>
                </a:cubicBezTo>
                <a:cubicBezTo>
                  <a:pt x="6068216" y="-16546"/>
                  <a:pt x="6461813" y="5024"/>
                  <a:pt x="6669187" y="0"/>
                </a:cubicBezTo>
                <a:cubicBezTo>
                  <a:pt x="6876561" y="-5024"/>
                  <a:pt x="7006904" y="26924"/>
                  <a:pt x="7143883" y="0"/>
                </a:cubicBezTo>
                <a:cubicBezTo>
                  <a:pt x="7280862" y="-26924"/>
                  <a:pt x="7480799" y="4278"/>
                  <a:pt x="7618579" y="0"/>
                </a:cubicBezTo>
                <a:cubicBezTo>
                  <a:pt x="7756359" y="-4278"/>
                  <a:pt x="8036509" y="22153"/>
                  <a:pt x="8315972" y="0"/>
                </a:cubicBezTo>
                <a:cubicBezTo>
                  <a:pt x="8595435" y="-22153"/>
                  <a:pt x="8583716" y="43042"/>
                  <a:pt x="8790668" y="0"/>
                </a:cubicBezTo>
                <a:cubicBezTo>
                  <a:pt x="8997620" y="-43042"/>
                  <a:pt x="9203390" y="23861"/>
                  <a:pt x="9599409" y="0"/>
                </a:cubicBezTo>
                <a:cubicBezTo>
                  <a:pt x="9995428" y="-23861"/>
                  <a:pt x="10042934" y="56009"/>
                  <a:pt x="10408151" y="0"/>
                </a:cubicBezTo>
                <a:cubicBezTo>
                  <a:pt x="10773368" y="-56009"/>
                  <a:pt x="10920106" y="85063"/>
                  <a:pt x="11134846" y="0"/>
                </a:cubicBezTo>
                <a:cubicBezTo>
                  <a:pt x="11194314" y="160589"/>
                  <a:pt x="11103828" y="410106"/>
                  <a:pt x="11134846" y="541695"/>
                </a:cubicBezTo>
                <a:cubicBezTo>
                  <a:pt x="11165864" y="673284"/>
                  <a:pt x="11086545" y="797929"/>
                  <a:pt x="11134846" y="1038249"/>
                </a:cubicBezTo>
                <a:cubicBezTo>
                  <a:pt x="11183147" y="1278569"/>
                  <a:pt x="11102011" y="1445579"/>
                  <a:pt x="11134846" y="1557373"/>
                </a:cubicBezTo>
                <a:cubicBezTo>
                  <a:pt x="11167681" y="1669167"/>
                  <a:pt x="11069835" y="1942806"/>
                  <a:pt x="11134846" y="2257063"/>
                </a:cubicBezTo>
                <a:cubicBezTo>
                  <a:pt x="11016568" y="2312004"/>
                  <a:pt x="10755114" y="2229125"/>
                  <a:pt x="10660150" y="2257063"/>
                </a:cubicBezTo>
                <a:cubicBezTo>
                  <a:pt x="10565186" y="2285001"/>
                  <a:pt x="10270954" y="2230613"/>
                  <a:pt x="10074105" y="2257063"/>
                </a:cubicBezTo>
                <a:cubicBezTo>
                  <a:pt x="9877256" y="2283513"/>
                  <a:pt x="9883466" y="2243842"/>
                  <a:pt x="9822106" y="2257063"/>
                </a:cubicBezTo>
                <a:cubicBezTo>
                  <a:pt x="9760746" y="2270284"/>
                  <a:pt x="9656823" y="2230318"/>
                  <a:pt x="9570107" y="2257063"/>
                </a:cubicBezTo>
                <a:cubicBezTo>
                  <a:pt x="9483391" y="2283808"/>
                  <a:pt x="9178458" y="2202449"/>
                  <a:pt x="8984063" y="2257063"/>
                </a:cubicBezTo>
                <a:cubicBezTo>
                  <a:pt x="8789668" y="2311677"/>
                  <a:pt x="8736111" y="2229208"/>
                  <a:pt x="8620715" y="2257063"/>
                </a:cubicBezTo>
                <a:cubicBezTo>
                  <a:pt x="8505319" y="2284918"/>
                  <a:pt x="8126606" y="2250428"/>
                  <a:pt x="7923322" y="2257063"/>
                </a:cubicBezTo>
                <a:cubicBezTo>
                  <a:pt x="7720038" y="2263698"/>
                  <a:pt x="7736275" y="2213535"/>
                  <a:pt x="7559974" y="2257063"/>
                </a:cubicBezTo>
                <a:cubicBezTo>
                  <a:pt x="7383673" y="2300591"/>
                  <a:pt x="7044440" y="2226066"/>
                  <a:pt x="6862581" y="2257063"/>
                </a:cubicBezTo>
                <a:cubicBezTo>
                  <a:pt x="6680722" y="2288060"/>
                  <a:pt x="6696316" y="2238295"/>
                  <a:pt x="6610582" y="2257063"/>
                </a:cubicBezTo>
                <a:cubicBezTo>
                  <a:pt x="6524848" y="2275831"/>
                  <a:pt x="6119433" y="2208925"/>
                  <a:pt x="5913189" y="2257063"/>
                </a:cubicBezTo>
                <a:cubicBezTo>
                  <a:pt x="5706945" y="2305201"/>
                  <a:pt x="5712013" y="2230577"/>
                  <a:pt x="5549842" y="2257063"/>
                </a:cubicBezTo>
                <a:cubicBezTo>
                  <a:pt x="5387671" y="2283549"/>
                  <a:pt x="5373044" y="2237879"/>
                  <a:pt x="5297843" y="2257063"/>
                </a:cubicBezTo>
                <a:cubicBezTo>
                  <a:pt x="5222642" y="2276247"/>
                  <a:pt x="5029875" y="2240963"/>
                  <a:pt x="4934495" y="2257063"/>
                </a:cubicBezTo>
                <a:cubicBezTo>
                  <a:pt x="4839115" y="2273163"/>
                  <a:pt x="4479271" y="2233355"/>
                  <a:pt x="4237102" y="2257063"/>
                </a:cubicBezTo>
                <a:cubicBezTo>
                  <a:pt x="3994933" y="2280771"/>
                  <a:pt x="3965943" y="2225442"/>
                  <a:pt x="3873754" y="2257063"/>
                </a:cubicBezTo>
                <a:cubicBezTo>
                  <a:pt x="3781565" y="2288684"/>
                  <a:pt x="3732080" y="2254241"/>
                  <a:pt x="3621755" y="2257063"/>
                </a:cubicBezTo>
                <a:cubicBezTo>
                  <a:pt x="3511430" y="2259885"/>
                  <a:pt x="3410758" y="2248438"/>
                  <a:pt x="3258408" y="2257063"/>
                </a:cubicBezTo>
                <a:cubicBezTo>
                  <a:pt x="3106058" y="2265688"/>
                  <a:pt x="3018758" y="2245118"/>
                  <a:pt x="2783711" y="2257063"/>
                </a:cubicBezTo>
                <a:cubicBezTo>
                  <a:pt x="2548664" y="2269008"/>
                  <a:pt x="2479867" y="2226763"/>
                  <a:pt x="2197667" y="2257063"/>
                </a:cubicBezTo>
                <a:cubicBezTo>
                  <a:pt x="1915467" y="2287363"/>
                  <a:pt x="1937011" y="2223427"/>
                  <a:pt x="1834319" y="2257063"/>
                </a:cubicBezTo>
                <a:cubicBezTo>
                  <a:pt x="1731627" y="2290699"/>
                  <a:pt x="1258821" y="2247706"/>
                  <a:pt x="1025578" y="2257063"/>
                </a:cubicBezTo>
                <a:cubicBezTo>
                  <a:pt x="792335" y="2266420"/>
                  <a:pt x="351835" y="2189348"/>
                  <a:pt x="0" y="2257063"/>
                </a:cubicBezTo>
                <a:cubicBezTo>
                  <a:pt x="-44342" y="1979439"/>
                  <a:pt x="23568" y="1916381"/>
                  <a:pt x="0" y="1647656"/>
                </a:cubicBezTo>
                <a:cubicBezTo>
                  <a:pt x="-23568" y="1378931"/>
                  <a:pt x="30138" y="1257231"/>
                  <a:pt x="0" y="1083390"/>
                </a:cubicBezTo>
                <a:cubicBezTo>
                  <a:pt x="-30138" y="909549"/>
                  <a:pt x="48899" y="702596"/>
                  <a:pt x="0" y="519124"/>
                </a:cubicBezTo>
                <a:cubicBezTo>
                  <a:pt x="-48899" y="335652"/>
                  <a:pt x="53232" y="159569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6907D1-110B-467A-DB41-218D9DD13B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3935" y="2665185"/>
                <a:ext cx="12099402" cy="435133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Suppose we have an </a:t>
                </a:r>
                <a:r>
                  <a:rPr lang="en-US" b="1" dirty="0">
                    <a:latin typeface="Congenial" panose="02000503040000020004" pitchFamily="2" charset="0"/>
                  </a:rPr>
                  <a:t>(N, N)</a:t>
                </a:r>
                <a:r>
                  <a:rPr lang="en-US" dirty="0">
                    <a:latin typeface="Congenial" panose="02000503040000020004" pitchFamily="2" charset="0"/>
                  </a:rPr>
                  <a:t> bipartite graph with a unique perfect matching </a:t>
                </a:r>
                <a:r>
                  <a:rPr lang="en-US" b="1" dirty="0">
                    <a:latin typeface="Congenial" panose="02000503040000020004" pitchFamily="2" charset="0"/>
                  </a:rPr>
                  <a:t>M</a:t>
                </a:r>
                <a:r>
                  <a:rPr lang="en-US" dirty="0">
                    <a:latin typeface="Congenial" panose="02000503040000020004" pitchFamily="2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dirty="0">
                  <a:latin typeface="Congenial" panose="02000503040000020004" pitchFamily="2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By the lemma, there’s some vertex </a:t>
                </a:r>
                <a:r>
                  <a:rPr lang="en-US" b="1" dirty="0">
                    <a:latin typeface="Congenial" panose="02000503040000020004" pitchFamily="2" charset="0"/>
                  </a:rPr>
                  <a:t>x</a:t>
                </a:r>
                <a:r>
                  <a:rPr lang="en-US" dirty="0">
                    <a:latin typeface="Congenial" panose="02000503040000020004" pitchFamily="2" charset="0"/>
                  </a:rPr>
                  <a:t> with degree 1,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so it has a unique neighbor </a:t>
                </a:r>
                <a:r>
                  <a:rPr lang="en-US" b="1" dirty="0">
                    <a:latin typeface="Congenial" panose="02000503040000020004" pitchFamily="2" charset="0"/>
                  </a:rPr>
                  <a:t>y </a:t>
                </a:r>
                <a:r>
                  <a:rPr lang="en-US" dirty="0">
                    <a:latin typeface="Congenial" panose="02000503040000020004" pitchFamily="2" charset="0"/>
                  </a:rPr>
                  <a:t>(and thus </a:t>
                </a:r>
                <a:r>
                  <a:rPr lang="en-US" b="1" dirty="0">
                    <a:latin typeface="Congenial" panose="02000503040000020004" pitchFamily="2" charset="0"/>
                  </a:rPr>
                  <a:t>M(x) = y</a:t>
                </a:r>
                <a:r>
                  <a:rPr lang="en-US" dirty="0">
                    <a:latin typeface="Congenial" panose="02000503040000020004" pitchFamily="2" charset="0"/>
                  </a:rPr>
                  <a:t>).</a:t>
                </a:r>
              </a:p>
              <a:p>
                <a:pPr marL="0" indent="0">
                  <a:buNone/>
                </a:pPr>
                <a:endParaRPr lang="en-US" dirty="0">
                  <a:latin typeface="Congenial" panose="02000503040000020004" pitchFamily="2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If we remove both </a:t>
                </a:r>
                <a:r>
                  <a:rPr lang="en-US" b="1" dirty="0">
                    <a:latin typeface="Congenial" panose="02000503040000020004" pitchFamily="2" charset="0"/>
                  </a:rPr>
                  <a:t>x</a:t>
                </a:r>
                <a:r>
                  <a:rPr lang="en-US" dirty="0">
                    <a:latin typeface="Congenial" panose="02000503040000020004" pitchFamily="2" charset="0"/>
                  </a:rPr>
                  <a:t> and </a:t>
                </a:r>
                <a:r>
                  <a:rPr lang="en-US" b="1" dirty="0">
                    <a:latin typeface="Congenial" panose="02000503040000020004" pitchFamily="2" charset="0"/>
                  </a:rPr>
                  <a:t>y</a:t>
                </a:r>
                <a:r>
                  <a:rPr lang="en-US" dirty="0">
                    <a:latin typeface="Congenial" panose="02000503040000020004" pitchFamily="2" charset="0"/>
                  </a:rPr>
                  <a:t> from the graph, then 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N’ := N-1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ongenial" panose="02000503040000020004" pitchFamily="2" charset="0"/>
                  </a:rPr>
                  <a:t>E’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>
                    <a:latin typeface="Congenial" panose="02000503040000020004" pitchFamily="2" charset="0"/>
                  </a:rPr>
                  <a:t> E - N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6907D1-110B-467A-DB41-218D9DD13B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3935" y="2665185"/>
                <a:ext cx="12099402" cy="4351338"/>
              </a:xfrm>
              <a:blipFill>
                <a:blip r:embed="rId2"/>
                <a:stretch>
                  <a:fillRect l="-1048" t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0E7915B-F562-113D-62F4-668BCFD09E5F}"/>
              </a:ext>
            </a:extLst>
          </p:cNvPr>
          <p:cNvSpPr txBox="1"/>
          <p:nvPr/>
        </p:nvSpPr>
        <p:spPr>
          <a:xfrm>
            <a:off x="1552937" y="408123"/>
            <a:ext cx="93176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ongenial" panose="02000503040000020004" pitchFamily="2" charset="0"/>
              </a:rPr>
              <a:t>Claim: </a:t>
            </a:r>
            <a:r>
              <a:rPr lang="en-US" sz="4000" dirty="0">
                <a:latin typeface="Congenial" panose="02000503040000020004" pitchFamily="2" charset="0"/>
              </a:rPr>
              <a:t>if an (N, N) bipartite graph has a unique perfect matching, then it has at most (N+1 choose 2) edges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3A16CA-9794-E6E4-2B84-041C87B2A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546" y="3692324"/>
            <a:ext cx="3112519" cy="247158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602438-CE65-C39C-21FD-A451555DE906}"/>
              </a:ext>
            </a:extLst>
          </p:cNvPr>
          <p:cNvSpPr/>
          <p:nvPr/>
        </p:nvSpPr>
        <p:spPr>
          <a:xfrm>
            <a:off x="2344838" y="5746830"/>
            <a:ext cx="7733817" cy="11111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ngenial" panose="02000503040000020004" pitchFamily="2" charset="0"/>
              </a:rPr>
              <a:t>Do this until the graph is empty: </a:t>
            </a:r>
          </a:p>
          <a:p>
            <a:pPr algn="ctr"/>
            <a:r>
              <a:rPr lang="en-US" sz="2400" dirty="0">
                <a:latin typeface="Congenial" panose="02000503040000020004" pitchFamily="2" charset="0"/>
              </a:rPr>
              <a:t>We remove at most N + (N-1) + (N-2) + … + 1 edges!</a:t>
            </a:r>
          </a:p>
        </p:txBody>
      </p:sp>
    </p:spTree>
    <p:extLst>
      <p:ext uri="{BB962C8B-B14F-4D97-AF65-F5344CB8AC3E}">
        <p14:creationId xmlns:p14="http://schemas.microsoft.com/office/powerpoint/2010/main" val="2691442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3BCCFBA-E95A-75BA-35B3-197B4967830B}"/>
                  </a:ext>
                </a:extLst>
              </p:cNvPr>
              <p:cNvSpPr/>
              <p:nvPr/>
            </p:nvSpPr>
            <p:spPr>
              <a:xfrm>
                <a:off x="974911" y="1013156"/>
                <a:ext cx="10242177" cy="1024933"/>
              </a:xfrm>
              <a:custGeom>
                <a:avLst/>
                <a:gdLst>
                  <a:gd name="csX0" fmla="*/ 0 w 10242177"/>
                  <a:gd name="csY0" fmla="*/ 0 h 1024933"/>
                  <a:gd name="csX1" fmla="*/ 569010 w 10242177"/>
                  <a:gd name="csY1" fmla="*/ 0 h 1024933"/>
                  <a:gd name="csX2" fmla="*/ 1138020 w 10242177"/>
                  <a:gd name="csY2" fmla="*/ 0 h 1024933"/>
                  <a:gd name="csX3" fmla="*/ 1911873 w 10242177"/>
                  <a:gd name="csY3" fmla="*/ 0 h 1024933"/>
                  <a:gd name="csX4" fmla="*/ 2378461 w 10242177"/>
                  <a:gd name="csY4" fmla="*/ 0 h 1024933"/>
                  <a:gd name="csX5" fmla="*/ 2845049 w 10242177"/>
                  <a:gd name="csY5" fmla="*/ 0 h 1024933"/>
                  <a:gd name="csX6" fmla="*/ 3414059 w 10242177"/>
                  <a:gd name="csY6" fmla="*/ 0 h 1024933"/>
                  <a:gd name="csX7" fmla="*/ 4085491 w 10242177"/>
                  <a:gd name="csY7" fmla="*/ 0 h 1024933"/>
                  <a:gd name="csX8" fmla="*/ 4756922 w 10242177"/>
                  <a:gd name="csY8" fmla="*/ 0 h 1024933"/>
                  <a:gd name="csX9" fmla="*/ 5428354 w 10242177"/>
                  <a:gd name="csY9" fmla="*/ 0 h 1024933"/>
                  <a:gd name="csX10" fmla="*/ 6202207 w 10242177"/>
                  <a:gd name="csY10" fmla="*/ 0 h 1024933"/>
                  <a:gd name="csX11" fmla="*/ 6771217 w 10242177"/>
                  <a:gd name="csY11" fmla="*/ 0 h 1024933"/>
                  <a:gd name="csX12" fmla="*/ 7442649 w 10242177"/>
                  <a:gd name="csY12" fmla="*/ 0 h 1024933"/>
                  <a:gd name="csX13" fmla="*/ 8011658 w 10242177"/>
                  <a:gd name="csY13" fmla="*/ 0 h 1024933"/>
                  <a:gd name="csX14" fmla="*/ 8580668 w 10242177"/>
                  <a:gd name="csY14" fmla="*/ 0 h 1024933"/>
                  <a:gd name="csX15" fmla="*/ 9149678 w 10242177"/>
                  <a:gd name="csY15" fmla="*/ 0 h 1024933"/>
                  <a:gd name="csX16" fmla="*/ 9411423 w 10242177"/>
                  <a:gd name="csY16" fmla="*/ 0 h 1024933"/>
                  <a:gd name="csX17" fmla="*/ 10242177 w 10242177"/>
                  <a:gd name="csY17" fmla="*/ 0 h 1024933"/>
                  <a:gd name="csX18" fmla="*/ 10242177 w 10242177"/>
                  <a:gd name="csY18" fmla="*/ 481719 h 1024933"/>
                  <a:gd name="csX19" fmla="*/ 10242177 w 10242177"/>
                  <a:gd name="csY19" fmla="*/ 1024933 h 1024933"/>
                  <a:gd name="csX20" fmla="*/ 9775589 w 10242177"/>
                  <a:gd name="csY20" fmla="*/ 1024933 h 1024933"/>
                  <a:gd name="csX21" fmla="*/ 9206579 w 10242177"/>
                  <a:gd name="csY21" fmla="*/ 1024933 h 1024933"/>
                  <a:gd name="csX22" fmla="*/ 8944835 w 10242177"/>
                  <a:gd name="csY22" fmla="*/ 1024933 h 1024933"/>
                  <a:gd name="csX23" fmla="*/ 8478247 w 10242177"/>
                  <a:gd name="csY23" fmla="*/ 1024933 h 1024933"/>
                  <a:gd name="csX24" fmla="*/ 7806815 w 10242177"/>
                  <a:gd name="csY24" fmla="*/ 1024933 h 1024933"/>
                  <a:gd name="csX25" fmla="*/ 7442649 w 10242177"/>
                  <a:gd name="csY25" fmla="*/ 1024933 h 1024933"/>
                  <a:gd name="csX26" fmla="*/ 6668795 w 10242177"/>
                  <a:gd name="csY26" fmla="*/ 1024933 h 1024933"/>
                  <a:gd name="csX27" fmla="*/ 5894942 w 10242177"/>
                  <a:gd name="csY27" fmla="*/ 1024933 h 1024933"/>
                  <a:gd name="csX28" fmla="*/ 5325932 w 10242177"/>
                  <a:gd name="csY28" fmla="*/ 1024933 h 1024933"/>
                  <a:gd name="csX29" fmla="*/ 4552079 w 10242177"/>
                  <a:gd name="csY29" fmla="*/ 1024933 h 1024933"/>
                  <a:gd name="csX30" fmla="*/ 3983069 w 10242177"/>
                  <a:gd name="csY30" fmla="*/ 1024933 h 1024933"/>
                  <a:gd name="csX31" fmla="*/ 3311637 w 10242177"/>
                  <a:gd name="csY31" fmla="*/ 1024933 h 1024933"/>
                  <a:gd name="csX32" fmla="*/ 3049893 w 10242177"/>
                  <a:gd name="csY32" fmla="*/ 1024933 h 1024933"/>
                  <a:gd name="csX33" fmla="*/ 2276039 w 10242177"/>
                  <a:gd name="csY33" fmla="*/ 1024933 h 1024933"/>
                  <a:gd name="csX34" fmla="*/ 1809451 w 10242177"/>
                  <a:gd name="csY34" fmla="*/ 1024933 h 1024933"/>
                  <a:gd name="csX35" fmla="*/ 1138020 w 10242177"/>
                  <a:gd name="csY35" fmla="*/ 1024933 h 1024933"/>
                  <a:gd name="csX36" fmla="*/ 876275 w 10242177"/>
                  <a:gd name="csY36" fmla="*/ 1024933 h 1024933"/>
                  <a:gd name="csX37" fmla="*/ 0 w 10242177"/>
                  <a:gd name="csY37" fmla="*/ 1024933 h 1024933"/>
                  <a:gd name="csX38" fmla="*/ 0 w 10242177"/>
                  <a:gd name="csY38" fmla="*/ 522716 h 1024933"/>
                  <a:gd name="csX39" fmla="*/ 0 w 10242177"/>
                  <a:gd name="csY39" fmla="*/ 0 h 10249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10242177" h="1024933" fill="none" extrusionOk="0">
                    <a:moveTo>
                      <a:pt x="0" y="0"/>
                    </a:moveTo>
                    <a:cubicBezTo>
                      <a:pt x="138495" y="-12078"/>
                      <a:pt x="354052" y="58878"/>
                      <a:pt x="569010" y="0"/>
                    </a:cubicBezTo>
                    <a:cubicBezTo>
                      <a:pt x="783968" y="-58878"/>
                      <a:pt x="881056" y="59511"/>
                      <a:pt x="1138020" y="0"/>
                    </a:cubicBezTo>
                    <a:cubicBezTo>
                      <a:pt x="1394984" y="-59511"/>
                      <a:pt x="1745325" y="91073"/>
                      <a:pt x="1911873" y="0"/>
                    </a:cubicBezTo>
                    <a:cubicBezTo>
                      <a:pt x="2078421" y="-91073"/>
                      <a:pt x="2151153" y="14856"/>
                      <a:pt x="2378461" y="0"/>
                    </a:cubicBezTo>
                    <a:cubicBezTo>
                      <a:pt x="2605769" y="-14856"/>
                      <a:pt x="2642839" y="40453"/>
                      <a:pt x="2845049" y="0"/>
                    </a:cubicBezTo>
                    <a:cubicBezTo>
                      <a:pt x="3047259" y="-40453"/>
                      <a:pt x="3154329" y="8813"/>
                      <a:pt x="3414059" y="0"/>
                    </a:cubicBezTo>
                    <a:cubicBezTo>
                      <a:pt x="3673789" y="-8813"/>
                      <a:pt x="3933583" y="18161"/>
                      <a:pt x="4085491" y="0"/>
                    </a:cubicBezTo>
                    <a:cubicBezTo>
                      <a:pt x="4237399" y="-18161"/>
                      <a:pt x="4474180" y="71009"/>
                      <a:pt x="4756922" y="0"/>
                    </a:cubicBezTo>
                    <a:cubicBezTo>
                      <a:pt x="5039664" y="-71009"/>
                      <a:pt x="5124697" y="51440"/>
                      <a:pt x="5428354" y="0"/>
                    </a:cubicBezTo>
                    <a:cubicBezTo>
                      <a:pt x="5732011" y="-51440"/>
                      <a:pt x="6009211" y="11544"/>
                      <a:pt x="6202207" y="0"/>
                    </a:cubicBezTo>
                    <a:cubicBezTo>
                      <a:pt x="6395203" y="-11544"/>
                      <a:pt x="6577680" y="41430"/>
                      <a:pt x="6771217" y="0"/>
                    </a:cubicBezTo>
                    <a:cubicBezTo>
                      <a:pt x="6964754" y="-41430"/>
                      <a:pt x="7307421" y="15472"/>
                      <a:pt x="7442649" y="0"/>
                    </a:cubicBezTo>
                    <a:cubicBezTo>
                      <a:pt x="7577877" y="-15472"/>
                      <a:pt x="7874811" y="41108"/>
                      <a:pt x="8011658" y="0"/>
                    </a:cubicBezTo>
                    <a:cubicBezTo>
                      <a:pt x="8148505" y="-41108"/>
                      <a:pt x="8383484" y="20809"/>
                      <a:pt x="8580668" y="0"/>
                    </a:cubicBezTo>
                    <a:cubicBezTo>
                      <a:pt x="8777852" y="-20809"/>
                      <a:pt x="8993251" y="1510"/>
                      <a:pt x="9149678" y="0"/>
                    </a:cubicBezTo>
                    <a:cubicBezTo>
                      <a:pt x="9306105" y="-1510"/>
                      <a:pt x="9296467" y="7567"/>
                      <a:pt x="9411423" y="0"/>
                    </a:cubicBezTo>
                    <a:cubicBezTo>
                      <a:pt x="9526380" y="-7567"/>
                      <a:pt x="9914358" y="31674"/>
                      <a:pt x="10242177" y="0"/>
                    </a:cubicBezTo>
                    <a:cubicBezTo>
                      <a:pt x="10252075" y="97229"/>
                      <a:pt x="10213947" y="373774"/>
                      <a:pt x="10242177" y="481719"/>
                    </a:cubicBezTo>
                    <a:cubicBezTo>
                      <a:pt x="10270407" y="589664"/>
                      <a:pt x="10195270" y="783260"/>
                      <a:pt x="10242177" y="1024933"/>
                    </a:cubicBezTo>
                    <a:cubicBezTo>
                      <a:pt x="10052472" y="1079568"/>
                      <a:pt x="10004691" y="1017011"/>
                      <a:pt x="9775589" y="1024933"/>
                    </a:cubicBezTo>
                    <a:cubicBezTo>
                      <a:pt x="9546487" y="1032855"/>
                      <a:pt x="9365902" y="983155"/>
                      <a:pt x="9206579" y="1024933"/>
                    </a:cubicBezTo>
                    <a:cubicBezTo>
                      <a:pt x="9047256" y="1066711"/>
                      <a:pt x="9040467" y="994782"/>
                      <a:pt x="8944835" y="1024933"/>
                    </a:cubicBezTo>
                    <a:cubicBezTo>
                      <a:pt x="8849203" y="1055084"/>
                      <a:pt x="8685197" y="986955"/>
                      <a:pt x="8478247" y="1024933"/>
                    </a:cubicBezTo>
                    <a:cubicBezTo>
                      <a:pt x="8271297" y="1062911"/>
                      <a:pt x="8000582" y="1001856"/>
                      <a:pt x="7806815" y="1024933"/>
                    </a:cubicBezTo>
                    <a:cubicBezTo>
                      <a:pt x="7613048" y="1048010"/>
                      <a:pt x="7553866" y="981301"/>
                      <a:pt x="7442649" y="1024933"/>
                    </a:cubicBezTo>
                    <a:cubicBezTo>
                      <a:pt x="7331432" y="1068565"/>
                      <a:pt x="6851927" y="1000835"/>
                      <a:pt x="6668795" y="1024933"/>
                    </a:cubicBezTo>
                    <a:cubicBezTo>
                      <a:pt x="6485663" y="1049031"/>
                      <a:pt x="6057746" y="1005560"/>
                      <a:pt x="5894942" y="1024933"/>
                    </a:cubicBezTo>
                    <a:cubicBezTo>
                      <a:pt x="5732138" y="1044306"/>
                      <a:pt x="5469776" y="1019142"/>
                      <a:pt x="5325932" y="1024933"/>
                    </a:cubicBezTo>
                    <a:cubicBezTo>
                      <a:pt x="5182088" y="1030724"/>
                      <a:pt x="4899097" y="973435"/>
                      <a:pt x="4552079" y="1024933"/>
                    </a:cubicBezTo>
                    <a:cubicBezTo>
                      <a:pt x="4205061" y="1076431"/>
                      <a:pt x="4155871" y="1017773"/>
                      <a:pt x="3983069" y="1024933"/>
                    </a:cubicBezTo>
                    <a:cubicBezTo>
                      <a:pt x="3810267" y="1032093"/>
                      <a:pt x="3622654" y="1013352"/>
                      <a:pt x="3311637" y="1024933"/>
                    </a:cubicBezTo>
                    <a:cubicBezTo>
                      <a:pt x="3000620" y="1036514"/>
                      <a:pt x="3102984" y="993818"/>
                      <a:pt x="3049893" y="1024933"/>
                    </a:cubicBezTo>
                    <a:cubicBezTo>
                      <a:pt x="2996802" y="1056048"/>
                      <a:pt x="2646274" y="970348"/>
                      <a:pt x="2276039" y="1024933"/>
                    </a:cubicBezTo>
                    <a:cubicBezTo>
                      <a:pt x="1905804" y="1079518"/>
                      <a:pt x="1975585" y="984168"/>
                      <a:pt x="1809451" y="1024933"/>
                    </a:cubicBezTo>
                    <a:cubicBezTo>
                      <a:pt x="1643317" y="1065698"/>
                      <a:pt x="1427963" y="995131"/>
                      <a:pt x="1138020" y="1024933"/>
                    </a:cubicBezTo>
                    <a:cubicBezTo>
                      <a:pt x="848077" y="1054735"/>
                      <a:pt x="930486" y="1001113"/>
                      <a:pt x="876275" y="1024933"/>
                    </a:cubicBezTo>
                    <a:cubicBezTo>
                      <a:pt x="822065" y="1048753"/>
                      <a:pt x="304161" y="963767"/>
                      <a:pt x="0" y="1024933"/>
                    </a:cubicBezTo>
                    <a:cubicBezTo>
                      <a:pt x="-10068" y="922073"/>
                      <a:pt x="39299" y="773736"/>
                      <a:pt x="0" y="522716"/>
                    </a:cubicBezTo>
                    <a:cubicBezTo>
                      <a:pt x="-39299" y="271696"/>
                      <a:pt x="25358" y="222074"/>
                      <a:pt x="0" y="0"/>
                    </a:cubicBezTo>
                    <a:close/>
                  </a:path>
                  <a:path w="10242177" h="1024933" stroke="0" extrusionOk="0">
                    <a:moveTo>
                      <a:pt x="0" y="0"/>
                    </a:moveTo>
                    <a:cubicBezTo>
                      <a:pt x="223396" y="-9474"/>
                      <a:pt x="300585" y="43134"/>
                      <a:pt x="466588" y="0"/>
                    </a:cubicBezTo>
                    <a:cubicBezTo>
                      <a:pt x="632591" y="-43134"/>
                      <a:pt x="645335" y="4542"/>
                      <a:pt x="728333" y="0"/>
                    </a:cubicBezTo>
                    <a:cubicBezTo>
                      <a:pt x="811332" y="-4542"/>
                      <a:pt x="1220218" y="5402"/>
                      <a:pt x="1502186" y="0"/>
                    </a:cubicBezTo>
                    <a:cubicBezTo>
                      <a:pt x="1784154" y="-5402"/>
                      <a:pt x="1810267" y="51607"/>
                      <a:pt x="1968774" y="0"/>
                    </a:cubicBezTo>
                    <a:cubicBezTo>
                      <a:pt x="2127281" y="-51607"/>
                      <a:pt x="2304478" y="15817"/>
                      <a:pt x="2435362" y="0"/>
                    </a:cubicBezTo>
                    <a:cubicBezTo>
                      <a:pt x="2566246" y="-15817"/>
                      <a:pt x="2872826" y="69292"/>
                      <a:pt x="3209215" y="0"/>
                    </a:cubicBezTo>
                    <a:cubicBezTo>
                      <a:pt x="3545604" y="-69292"/>
                      <a:pt x="3467159" y="7738"/>
                      <a:pt x="3573382" y="0"/>
                    </a:cubicBezTo>
                    <a:cubicBezTo>
                      <a:pt x="3679605" y="-7738"/>
                      <a:pt x="4164442" y="40425"/>
                      <a:pt x="4347235" y="0"/>
                    </a:cubicBezTo>
                    <a:cubicBezTo>
                      <a:pt x="4530028" y="-40425"/>
                      <a:pt x="4878711" y="529"/>
                      <a:pt x="5121088" y="0"/>
                    </a:cubicBezTo>
                    <a:cubicBezTo>
                      <a:pt x="5363465" y="-529"/>
                      <a:pt x="5456357" y="52703"/>
                      <a:pt x="5690098" y="0"/>
                    </a:cubicBezTo>
                    <a:cubicBezTo>
                      <a:pt x="5923839" y="-52703"/>
                      <a:pt x="6089724" y="39750"/>
                      <a:pt x="6463952" y="0"/>
                    </a:cubicBezTo>
                    <a:cubicBezTo>
                      <a:pt x="6838180" y="-39750"/>
                      <a:pt x="6770912" y="23986"/>
                      <a:pt x="6930540" y="0"/>
                    </a:cubicBezTo>
                    <a:cubicBezTo>
                      <a:pt x="7090168" y="-23986"/>
                      <a:pt x="7296394" y="36162"/>
                      <a:pt x="7397128" y="0"/>
                    </a:cubicBezTo>
                    <a:cubicBezTo>
                      <a:pt x="7497862" y="-36162"/>
                      <a:pt x="7820036" y="5183"/>
                      <a:pt x="8068559" y="0"/>
                    </a:cubicBezTo>
                    <a:cubicBezTo>
                      <a:pt x="8317082" y="-5183"/>
                      <a:pt x="8317805" y="42627"/>
                      <a:pt x="8535148" y="0"/>
                    </a:cubicBezTo>
                    <a:cubicBezTo>
                      <a:pt x="8752491" y="-42627"/>
                      <a:pt x="9030306" y="17435"/>
                      <a:pt x="9309001" y="0"/>
                    </a:cubicBezTo>
                    <a:cubicBezTo>
                      <a:pt x="9587696" y="-17435"/>
                      <a:pt x="9798881" y="104805"/>
                      <a:pt x="10242177" y="0"/>
                    </a:cubicBezTo>
                    <a:cubicBezTo>
                      <a:pt x="10247355" y="170458"/>
                      <a:pt x="10201189" y="306855"/>
                      <a:pt x="10242177" y="512467"/>
                    </a:cubicBezTo>
                    <a:cubicBezTo>
                      <a:pt x="10283165" y="718079"/>
                      <a:pt x="10200371" y="770849"/>
                      <a:pt x="10242177" y="1024933"/>
                    </a:cubicBezTo>
                    <a:cubicBezTo>
                      <a:pt x="10161473" y="1041765"/>
                      <a:pt x="10111210" y="1008754"/>
                      <a:pt x="9980432" y="1024933"/>
                    </a:cubicBezTo>
                    <a:cubicBezTo>
                      <a:pt x="9849654" y="1041112"/>
                      <a:pt x="9514698" y="997866"/>
                      <a:pt x="9206579" y="1024933"/>
                    </a:cubicBezTo>
                    <a:cubicBezTo>
                      <a:pt x="8898460" y="1052000"/>
                      <a:pt x="8914722" y="981831"/>
                      <a:pt x="8637569" y="1024933"/>
                    </a:cubicBezTo>
                    <a:cubicBezTo>
                      <a:pt x="8360416" y="1068035"/>
                      <a:pt x="8396931" y="1010769"/>
                      <a:pt x="8273403" y="1024933"/>
                    </a:cubicBezTo>
                    <a:cubicBezTo>
                      <a:pt x="8149875" y="1039097"/>
                      <a:pt x="7859742" y="1008076"/>
                      <a:pt x="7704393" y="1024933"/>
                    </a:cubicBezTo>
                    <a:cubicBezTo>
                      <a:pt x="7549044" y="1041790"/>
                      <a:pt x="7495628" y="1009945"/>
                      <a:pt x="7442649" y="1024933"/>
                    </a:cubicBezTo>
                    <a:cubicBezTo>
                      <a:pt x="7389670" y="1039921"/>
                      <a:pt x="7242781" y="1020504"/>
                      <a:pt x="7180904" y="1024933"/>
                    </a:cubicBezTo>
                    <a:cubicBezTo>
                      <a:pt x="7119027" y="1029362"/>
                      <a:pt x="6886776" y="994619"/>
                      <a:pt x="6611894" y="1024933"/>
                    </a:cubicBezTo>
                    <a:cubicBezTo>
                      <a:pt x="6337012" y="1055247"/>
                      <a:pt x="6359174" y="1018065"/>
                      <a:pt x="6247728" y="1024933"/>
                    </a:cubicBezTo>
                    <a:cubicBezTo>
                      <a:pt x="6136282" y="1031801"/>
                      <a:pt x="5770914" y="981224"/>
                      <a:pt x="5576296" y="1024933"/>
                    </a:cubicBezTo>
                    <a:cubicBezTo>
                      <a:pt x="5381678" y="1068642"/>
                      <a:pt x="5363867" y="992401"/>
                      <a:pt x="5212130" y="1024933"/>
                    </a:cubicBezTo>
                    <a:cubicBezTo>
                      <a:pt x="5060393" y="1057465"/>
                      <a:pt x="4775935" y="967277"/>
                      <a:pt x="4540698" y="1024933"/>
                    </a:cubicBezTo>
                    <a:cubicBezTo>
                      <a:pt x="4305461" y="1082589"/>
                      <a:pt x="4355018" y="1003184"/>
                      <a:pt x="4278954" y="1024933"/>
                    </a:cubicBezTo>
                    <a:cubicBezTo>
                      <a:pt x="4202890" y="1046682"/>
                      <a:pt x="3828326" y="989209"/>
                      <a:pt x="3607522" y="1024933"/>
                    </a:cubicBezTo>
                    <a:cubicBezTo>
                      <a:pt x="3386718" y="1060657"/>
                      <a:pt x="3380572" y="1023501"/>
                      <a:pt x="3243356" y="1024933"/>
                    </a:cubicBezTo>
                    <a:cubicBezTo>
                      <a:pt x="3106140" y="1026365"/>
                      <a:pt x="3086380" y="1009977"/>
                      <a:pt x="2981612" y="1024933"/>
                    </a:cubicBezTo>
                    <a:cubicBezTo>
                      <a:pt x="2876844" y="1039889"/>
                      <a:pt x="2747018" y="1016811"/>
                      <a:pt x="2617445" y="1024933"/>
                    </a:cubicBezTo>
                    <a:cubicBezTo>
                      <a:pt x="2487872" y="1033055"/>
                      <a:pt x="2118041" y="976405"/>
                      <a:pt x="1946014" y="1024933"/>
                    </a:cubicBezTo>
                    <a:cubicBezTo>
                      <a:pt x="1773987" y="1073461"/>
                      <a:pt x="1752810" y="1016882"/>
                      <a:pt x="1581847" y="1024933"/>
                    </a:cubicBezTo>
                    <a:cubicBezTo>
                      <a:pt x="1410884" y="1032984"/>
                      <a:pt x="1424828" y="1021451"/>
                      <a:pt x="1320103" y="1024933"/>
                    </a:cubicBezTo>
                    <a:cubicBezTo>
                      <a:pt x="1215378" y="1028415"/>
                      <a:pt x="1033735" y="996830"/>
                      <a:pt x="955937" y="1024933"/>
                    </a:cubicBezTo>
                    <a:cubicBezTo>
                      <a:pt x="878139" y="1053036"/>
                      <a:pt x="635702" y="977616"/>
                      <a:pt x="489348" y="1024933"/>
                    </a:cubicBezTo>
                    <a:cubicBezTo>
                      <a:pt x="342994" y="1072250"/>
                      <a:pt x="106965" y="1013883"/>
                      <a:pt x="0" y="1024933"/>
                    </a:cubicBezTo>
                    <a:cubicBezTo>
                      <a:pt x="-57665" y="837248"/>
                      <a:pt x="6151" y="648767"/>
                      <a:pt x="0" y="532965"/>
                    </a:cubicBezTo>
                    <a:cubicBezTo>
                      <a:pt x="-6151" y="417163"/>
                      <a:pt x="30362" y="151566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Theorem: </a:t>
                </a:r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-local, we need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3BCCFBA-E95A-75BA-35B3-197B496783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911" y="1013156"/>
                <a:ext cx="10242177" cy="10249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10242177"/>
                          <a:gd name="csY0" fmla="*/ 0 h 1024933"/>
                          <a:gd name="csX1" fmla="*/ 569010 w 10242177"/>
                          <a:gd name="csY1" fmla="*/ 0 h 1024933"/>
                          <a:gd name="csX2" fmla="*/ 1138020 w 10242177"/>
                          <a:gd name="csY2" fmla="*/ 0 h 1024933"/>
                          <a:gd name="csX3" fmla="*/ 1911873 w 10242177"/>
                          <a:gd name="csY3" fmla="*/ 0 h 1024933"/>
                          <a:gd name="csX4" fmla="*/ 2378461 w 10242177"/>
                          <a:gd name="csY4" fmla="*/ 0 h 1024933"/>
                          <a:gd name="csX5" fmla="*/ 2845049 w 10242177"/>
                          <a:gd name="csY5" fmla="*/ 0 h 1024933"/>
                          <a:gd name="csX6" fmla="*/ 3414059 w 10242177"/>
                          <a:gd name="csY6" fmla="*/ 0 h 1024933"/>
                          <a:gd name="csX7" fmla="*/ 4085491 w 10242177"/>
                          <a:gd name="csY7" fmla="*/ 0 h 1024933"/>
                          <a:gd name="csX8" fmla="*/ 4756922 w 10242177"/>
                          <a:gd name="csY8" fmla="*/ 0 h 1024933"/>
                          <a:gd name="csX9" fmla="*/ 5428354 w 10242177"/>
                          <a:gd name="csY9" fmla="*/ 0 h 1024933"/>
                          <a:gd name="csX10" fmla="*/ 6202207 w 10242177"/>
                          <a:gd name="csY10" fmla="*/ 0 h 1024933"/>
                          <a:gd name="csX11" fmla="*/ 6771217 w 10242177"/>
                          <a:gd name="csY11" fmla="*/ 0 h 1024933"/>
                          <a:gd name="csX12" fmla="*/ 7442649 w 10242177"/>
                          <a:gd name="csY12" fmla="*/ 0 h 1024933"/>
                          <a:gd name="csX13" fmla="*/ 8011658 w 10242177"/>
                          <a:gd name="csY13" fmla="*/ 0 h 1024933"/>
                          <a:gd name="csX14" fmla="*/ 8580668 w 10242177"/>
                          <a:gd name="csY14" fmla="*/ 0 h 1024933"/>
                          <a:gd name="csX15" fmla="*/ 9149678 w 10242177"/>
                          <a:gd name="csY15" fmla="*/ 0 h 1024933"/>
                          <a:gd name="csX16" fmla="*/ 9411423 w 10242177"/>
                          <a:gd name="csY16" fmla="*/ 0 h 1024933"/>
                          <a:gd name="csX17" fmla="*/ 10242177 w 10242177"/>
                          <a:gd name="csY17" fmla="*/ 0 h 1024933"/>
                          <a:gd name="csX18" fmla="*/ 10242177 w 10242177"/>
                          <a:gd name="csY18" fmla="*/ 481719 h 1024933"/>
                          <a:gd name="csX19" fmla="*/ 10242177 w 10242177"/>
                          <a:gd name="csY19" fmla="*/ 1024933 h 1024933"/>
                          <a:gd name="csX20" fmla="*/ 9775589 w 10242177"/>
                          <a:gd name="csY20" fmla="*/ 1024933 h 1024933"/>
                          <a:gd name="csX21" fmla="*/ 9206579 w 10242177"/>
                          <a:gd name="csY21" fmla="*/ 1024933 h 1024933"/>
                          <a:gd name="csX22" fmla="*/ 8944835 w 10242177"/>
                          <a:gd name="csY22" fmla="*/ 1024933 h 1024933"/>
                          <a:gd name="csX23" fmla="*/ 8478247 w 10242177"/>
                          <a:gd name="csY23" fmla="*/ 1024933 h 1024933"/>
                          <a:gd name="csX24" fmla="*/ 7806815 w 10242177"/>
                          <a:gd name="csY24" fmla="*/ 1024933 h 1024933"/>
                          <a:gd name="csX25" fmla="*/ 7442649 w 10242177"/>
                          <a:gd name="csY25" fmla="*/ 1024933 h 1024933"/>
                          <a:gd name="csX26" fmla="*/ 6668795 w 10242177"/>
                          <a:gd name="csY26" fmla="*/ 1024933 h 1024933"/>
                          <a:gd name="csX27" fmla="*/ 5894942 w 10242177"/>
                          <a:gd name="csY27" fmla="*/ 1024933 h 1024933"/>
                          <a:gd name="csX28" fmla="*/ 5325932 w 10242177"/>
                          <a:gd name="csY28" fmla="*/ 1024933 h 1024933"/>
                          <a:gd name="csX29" fmla="*/ 4552079 w 10242177"/>
                          <a:gd name="csY29" fmla="*/ 1024933 h 1024933"/>
                          <a:gd name="csX30" fmla="*/ 3983069 w 10242177"/>
                          <a:gd name="csY30" fmla="*/ 1024933 h 1024933"/>
                          <a:gd name="csX31" fmla="*/ 3311637 w 10242177"/>
                          <a:gd name="csY31" fmla="*/ 1024933 h 1024933"/>
                          <a:gd name="csX32" fmla="*/ 3049893 w 10242177"/>
                          <a:gd name="csY32" fmla="*/ 1024933 h 1024933"/>
                          <a:gd name="csX33" fmla="*/ 2276039 w 10242177"/>
                          <a:gd name="csY33" fmla="*/ 1024933 h 1024933"/>
                          <a:gd name="csX34" fmla="*/ 1809451 w 10242177"/>
                          <a:gd name="csY34" fmla="*/ 1024933 h 1024933"/>
                          <a:gd name="csX35" fmla="*/ 1138020 w 10242177"/>
                          <a:gd name="csY35" fmla="*/ 1024933 h 1024933"/>
                          <a:gd name="csX36" fmla="*/ 876275 w 10242177"/>
                          <a:gd name="csY36" fmla="*/ 1024933 h 1024933"/>
                          <a:gd name="csX37" fmla="*/ 0 w 10242177"/>
                          <a:gd name="csY37" fmla="*/ 1024933 h 1024933"/>
                          <a:gd name="csX38" fmla="*/ 0 w 10242177"/>
                          <a:gd name="csY38" fmla="*/ 522716 h 1024933"/>
                          <a:gd name="csX39" fmla="*/ 0 w 10242177"/>
                          <a:gd name="csY39" fmla="*/ 0 h 1024933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</a:cxnLst>
                        <a:rect l="l" t="t" r="r" b="b"/>
                        <a:pathLst>
                          <a:path w="10242177" h="1024933" fill="none" extrusionOk="0">
                            <a:moveTo>
                              <a:pt x="0" y="0"/>
                            </a:moveTo>
                            <a:cubicBezTo>
                              <a:pt x="138495" y="-12078"/>
                              <a:pt x="354052" y="58878"/>
                              <a:pt x="569010" y="0"/>
                            </a:cubicBezTo>
                            <a:cubicBezTo>
                              <a:pt x="783968" y="-58878"/>
                              <a:pt x="881056" y="59511"/>
                              <a:pt x="1138020" y="0"/>
                            </a:cubicBezTo>
                            <a:cubicBezTo>
                              <a:pt x="1394984" y="-59511"/>
                              <a:pt x="1745325" y="91073"/>
                              <a:pt x="1911873" y="0"/>
                            </a:cubicBezTo>
                            <a:cubicBezTo>
                              <a:pt x="2078421" y="-91073"/>
                              <a:pt x="2151153" y="14856"/>
                              <a:pt x="2378461" y="0"/>
                            </a:cubicBezTo>
                            <a:cubicBezTo>
                              <a:pt x="2605769" y="-14856"/>
                              <a:pt x="2642839" y="40453"/>
                              <a:pt x="2845049" y="0"/>
                            </a:cubicBezTo>
                            <a:cubicBezTo>
                              <a:pt x="3047259" y="-40453"/>
                              <a:pt x="3154329" y="8813"/>
                              <a:pt x="3414059" y="0"/>
                            </a:cubicBezTo>
                            <a:cubicBezTo>
                              <a:pt x="3673789" y="-8813"/>
                              <a:pt x="3933583" y="18161"/>
                              <a:pt x="4085491" y="0"/>
                            </a:cubicBezTo>
                            <a:cubicBezTo>
                              <a:pt x="4237399" y="-18161"/>
                              <a:pt x="4474180" y="71009"/>
                              <a:pt x="4756922" y="0"/>
                            </a:cubicBezTo>
                            <a:cubicBezTo>
                              <a:pt x="5039664" y="-71009"/>
                              <a:pt x="5124697" y="51440"/>
                              <a:pt x="5428354" y="0"/>
                            </a:cubicBezTo>
                            <a:cubicBezTo>
                              <a:pt x="5732011" y="-51440"/>
                              <a:pt x="6009211" y="11544"/>
                              <a:pt x="6202207" y="0"/>
                            </a:cubicBezTo>
                            <a:cubicBezTo>
                              <a:pt x="6395203" y="-11544"/>
                              <a:pt x="6577680" y="41430"/>
                              <a:pt x="6771217" y="0"/>
                            </a:cubicBezTo>
                            <a:cubicBezTo>
                              <a:pt x="6964754" y="-41430"/>
                              <a:pt x="7307421" y="15472"/>
                              <a:pt x="7442649" y="0"/>
                            </a:cubicBezTo>
                            <a:cubicBezTo>
                              <a:pt x="7577877" y="-15472"/>
                              <a:pt x="7874811" y="41108"/>
                              <a:pt x="8011658" y="0"/>
                            </a:cubicBezTo>
                            <a:cubicBezTo>
                              <a:pt x="8148505" y="-41108"/>
                              <a:pt x="8383484" y="20809"/>
                              <a:pt x="8580668" y="0"/>
                            </a:cubicBezTo>
                            <a:cubicBezTo>
                              <a:pt x="8777852" y="-20809"/>
                              <a:pt x="8993251" y="1510"/>
                              <a:pt x="9149678" y="0"/>
                            </a:cubicBezTo>
                            <a:cubicBezTo>
                              <a:pt x="9306105" y="-1510"/>
                              <a:pt x="9296467" y="7567"/>
                              <a:pt x="9411423" y="0"/>
                            </a:cubicBezTo>
                            <a:cubicBezTo>
                              <a:pt x="9526380" y="-7567"/>
                              <a:pt x="9914358" y="31674"/>
                              <a:pt x="10242177" y="0"/>
                            </a:cubicBezTo>
                            <a:cubicBezTo>
                              <a:pt x="10252075" y="97229"/>
                              <a:pt x="10213947" y="373774"/>
                              <a:pt x="10242177" y="481719"/>
                            </a:cubicBezTo>
                            <a:cubicBezTo>
                              <a:pt x="10270407" y="589664"/>
                              <a:pt x="10195270" y="783260"/>
                              <a:pt x="10242177" y="1024933"/>
                            </a:cubicBezTo>
                            <a:cubicBezTo>
                              <a:pt x="10052472" y="1079568"/>
                              <a:pt x="10004691" y="1017011"/>
                              <a:pt x="9775589" y="1024933"/>
                            </a:cubicBezTo>
                            <a:cubicBezTo>
                              <a:pt x="9546487" y="1032855"/>
                              <a:pt x="9365902" y="983155"/>
                              <a:pt x="9206579" y="1024933"/>
                            </a:cubicBezTo>
                            <a:cubicBezTo>
                              <a:pt x="9047256" y="1066711"/>
                              <a:pt x="9040467" y="994782"/>
                              <a:pt x="8944835" y="1024933"/>
                            </a:cubicBezTo>
                            <a:cubicBezTo>
                              <a:pt x="8849203" y="1055084"/>
                              <a:pt x="8685197" y="986955"/>
                              <a:pt x="8478247" y="1024933"/>
                            </a:cubicBezTo>
                            <a:cubicBezTo>
                              <a:pt x="8271297" y="1062911"/>
                              <a:pt x="8000582" y="1001856"/>
                              <a:pt x="7806815" y="1024933"/>
                            </a:cubicBezTo>
                            <a:cubicBezTo>
                              <a:pt x="7613048" y="1048010"/>
                              <a:pt x="7553866" y="981301"/>
                              <a:pt x="7442649" y="1024933"/>
                            </a:cubicBezTo>
                            <a:cubicBezTo>
                              <a:pt x="7331432" y="1068565"/>
                              <a:pt x="6851927" y="1000835"/>
                              <a:pt x="6668795" y="1024933"/>
                            </a:cubicBezTo>
                            <a:cubicBezTo>
                              <a:pt x="6485663" y="1049031"/>
                              <a:pt x="6057746" y="1005560"/>
                              <a:pt x="5894942" y="1024933"/>
                            </a:cubicBezTo>
                            <a:cubicBezTo>
                              <a:pt x="5732138" y="1044306"/>
                              <a:pt x="5469776" y="1019142"/>
                              <a:pt x="5325932" y="1024933"/>
                            </a:cubicBezTo>
                            <a:cubicBezTo>
                              <a:pt x="5182088" y="1030724"/>
                              <a:pt x="4899097" y="973435"/>
                              <a:pt x="4552079" y="1024933"/>
                            </a:cubicBezTo>
                            <a:cubicBezTo>
                              <a:pt x="4205061" y="1076431"/>
                              <a:pt x="4155871" y="1017773"/>
                              <a:pt x="3983069" y="1024933"/>
                            </a:cubicBezTo>
                            <a:cubicBezTo>
                              <a:pt x="3810267" y="1032093"/>
                              <a:pt x="3622654" y="1013352"/>
                              <a:pt x="3311637" y="1024933"/>
                            </a:cubicBezTo>
                            <a:cubicBezTo>
                              <a:pt x="3000620" y="1036514"/>
                              <a:pt x="3102984" y="993818"/>
                              <a:pt x="3049893" y="1024933"/>
                            </a:cubicBezTo>
                            <a:cubicBezTo>
                              <a:pt x="2996802" y="1056048"/>
                              <a:pt x="2646274" y="970348"/>
                              <a:pt x="2276039" y="1024933"/>
                            </a:cubicBezTo>
                            <a:cubicBezTo>
                              <a:pt x="1905804" y="1079518"/>
                              <a:pt x="1975585" y="984168"/>
                              <a:pt x="1809451" y="1024933"/>
                            </a:cubicBezTo>
                            <a:cubicBezTo>
                              <a:pt x="1643317" y="1065698"/>
                              <a:pt x="1427963" y="995131"/>
                              <a:pt x="1138020" y="1024933"/>
                            </a:cubicBezTo>
                            <a:cubicBezTo>
                              <a:pt x="848077" y="1054735"/>
                              <a:pt x="930486" y="1001113"/>
                              <a:pt x="876275" y="1024933"/>
                            </a:cubicBezTo>
                            <a:cubicBezTo>
                              <a:pt x="822065" y="1048753"/>
                              <a:pt x="304161" y="963767"/>
                              <a:pt x="0" y="1024933"/>
                            </a:cubicBezTo>
                            <a:cubicBezTo>
                              <a:pt x="-10068" y="922073"/>
                              <a:pt x="39299" y="773736"/>
                              <a:pt x="0" y="522716"/>
                            </a:cubicBezTo>
                            <a:cubicBezTo>
                              <a:pt x="-39299" y="271696"/>
                              <a:pt x="25358" y="222074"/>
                              <a:pt x="0" y="0"/>
                            </a:cubicBezTo>
                            <a:close/>
                          </a:path>
                          <a:path w="10242177" h="1024933" stroke="0" extrusionOk="0">
                            <a:moveTo>
                              <a:pt x="0" y="0"/>
                            </a:moveTo>
                            <a:cubicBezTo>
                              <a:pt x="223396" y="-9474"/>
                              <a:pt x="300585" y="43134"/>
                              <a:pt x="466588" y="0"/>
                            </a:cubicBezTo>
                            <a:cubicBezTo>
                              <a:pt x="632591" y="-43134"/>
                              <a:pt x="645335" y="4542"/>
                              <a:pt x="728333" y="0"/>
                            </a:cubicBezTo>
                            <a:cubicBezTo>
                              <a:pt x="811332" y="-4542"/>
                              <a:pt x="1220218" y="5402"/>
                              <a:pt x="1502186" y="0"/>
                            </a:cubicBezTo>
                            <a:cubicBezTo>
                              <a:pt x="1784154" y="-5402"/>
                              <a:pt x="1810267" y="51607"/>
                              <a:pt x="1968774" y="0"/>
                            </a:cubicBezTo>
                            <a:cubicBezTo>
                              <a:pt x="2127281" y="-51607"/>
                              <a:pt x="2304478" y="15817"/>
                              <a:pt x="2435362" y="0"/>
                            </a:cubicBezTo>
                            <a:cubicBezTo>
                              <a:pt x="2566246" y="-15817"/>
                              <a:pt x="2872826" y="69292"/>
                              <a:pt x="3209215" y="0"/>
                            </a:cubicBezTo>
                            <a:cubicBezTo>
                              <a:pt x="3545604" y="-69292"/>
                              <a:pt x="3467159" y="7738"/>
                              <a:pt x="3573382" y="0"/>
                            </a:cubicBezTo>
                            <a:cubicBezTo>
                              <a:pt x="3679605" y="-7738"/>
                              <a:pt x="4164442" y="40425"/>
                              <a:pt x="4347235" y="0"/>
                            </a:cubicBezTo>
                            <a:cubicBezTo>
                              <a:pt x="4530028" y="-40425"/>
                              <a:pt x="4878711" y="529"/>
                              <a:pt x="5121088" y="0"/>
                            </a:cubicBezTo>
                            <a:cubicBezTo>
                              <a:pt x="5363465" y="-529"/>
                              <a:pt x="5456357" y="52703"/>
                              <a:pt x="5690098" y="0"/>
                            </a:cubicBezTo>
                            <a:cubicBezTo>
                              <a:pt x="5923839" y="-52703"/>
                              <a:pt x="6089724" y="39750"/>
                              <a:pt x="6463952" y="0"/>
                            </a:cubicBezTo>
                            <a:cubicBezTo>
                              <a:pt x="6838180" y="-39750"/>
                              <a:pt x="6770912" y="23986"/>
                              <a:pt x="6930540" y="0"/>
                            </a:cubicBezTo>
                            <a:cubicBezTo>
                              <a:pt x="7090168" y="-23986"/>
                              <a:pt x="7296394" y="36162"/>
                              <a:pt x="7397128" y="0"/>
                            </a:cubicBezTo>
                            <a:cubicBezTo>
                              <a:pt x="7497862" y="-36162"/>
                              <a:pt x="7820036" y="5183"/>
                              <a:pt x="8068559" y="0"/>
                            </a:cubicBezTo>
                            <a:cubicBezTo>
                              <a:pt x="8317082" y="-5183"/>
                              <a:pt x="8317805" y="42627"/>
                              <a:pt x="8535148" y="0"/>
                            </a:cubicBezTo>
                            <a:cubicBezTo>
                              <a:pt x="8752491" y="-42627"/>
                              <a:pt x="9030306" y="17435"/>
                              <a:pt x="9309001" y="0"/>
                            </a:cubicBezTo>
                            <a:cubicBezTo>
                              <a:pt x="9587696" y="-17435"/>
                              <a:pt x="9798881" y="104805"/>
                              <a:pt x="10242177" y="0"/>
                            </a:cubicBezTo>
                            <a:cubicBezTo>
                              <a:pt x="10247355" y="170458"/>
                              <a:pt x="10201189" y="306855"/>
                              <a:pt x="10242177" y="512467"/>
                            </a:cubicBezTo>
                            <a:cubicBezTo>
                              <a:pt x="10283165" y="718079"/>
                              <a:pt x="10200371" y="770849"/>
                              <a:pt x="10242177" y="1024933"/>
                            </a:cubicBezTo>
                            <a:cubicBezTo>
                              <a:pt x="10161473" y="1041765"/>
                              <a:pt x="10111210" y="1008754"/>
                              <a:pt x="9980432" y="1024933"/>
                            </a:cubicBezTo>
                            <a:cubicBezTo>
                              <a:pt x="9849654" y="1041112"/>
                              <a:pt x="9514698" y="997866"/>
                              <a:pt x="9206579" y="1024933"/>
                            </a:cubicBezTo>
                            <a:cubicBezTo>
                              <a:pt x="8898460" y="1052000"/>
                              <a:pt x="8914722" y="981831"/>
                              <a:pt x="8637569" y="1024933"/>
                            </a:cubicBezTo>
                            <a:cubicBezTo>
                              <a:pt x="8360416" y="1068035"/>
                              <a:pt x="8396931" y="1010769"/>
                              <a:pt x="8273403" y="1024933"/>
                            </a:cubicBezTo>
                            <a:cubicBezTo>
                              <a:pt x="8149875" y="1039097"/>
                              <a:pt x="7859742" y="1008076"/>
                              <a:pt x="7704393" y="1024933"/>
                            </a:cubicBezTo>
                            <a:cubicBezTo>
                              <a:pt x="7549044" y="1041790"/>
                              <a:pt x="7495628" y="1009945"/>
                              <a:pt x="7442649" y="1024933"/>
                            </a:cubicBezTo>
                            <a:cubicBezTo>
                              <a:pt x="7389670" y="1039921"/>
                              <a:pt x="7242781" y="1020504"/>
                              <a:pt x="7180904" y="1024933"/>
                            </a:cubicBezTo>
                            <a:cubicBezTo>
                              <a:pt x="7119027" y="1029362"/>
                              <a:pt x="6886776" y="994619"/>
                              <a:pt x="6611894" y="1024933"/>
                            </a:cubicBezTo>
                            <a:cubicBezTo>
                              <a:pt x="6337012" y="1055247"/>
                              <a:pt x="6359174" y="1018065"/>
                              <a:pt x="6247728" y="1024933"/>
                            </a:cubicBezTo>
                            <a:cubicBezTo>
                              <a:pt x="6136282" y="1031801"/>
                              <a:pt x="5770914" y="981224"/>
                              <a:pt x="5576296" y="1024933"/>
                            </a:cubicBezTo>
                            <a:cubicBezTo>
                              <a:pt x="5381678" y="1068642"/>
                              <a:pt x="5363867" y="992401"/>
                              <a:pt x="5212130" y="1024933"/>
                            </a:cubicBezTo>
                            <a:cubicBezTo>
                              <a:pt x="5060393" y="1057465"/>
                              <a:pt x="4775935" y="967277"/>
                              <a:pt x="4540698" y="1024933"/>
                            </a:cubicBezTo>
                            <a:cubicBezTo>
                              <a:pt x="4305461" y="1082589"/>
                              <a:pt x="4355018" y="1003184"/>
                              <a:pt x="4278954" y="1024933"/>
                            </a:cubicBezTo>
                            <a:cubicBezTo>
                              <a:pt x="4202890" y="1046682"/>
                              <a:pt x="3828326" y="989209"/>
                              <a:pt x="3607522" y="1024933"/>
                            </a:cubicBezTo>
                            <a:cubicBezTo>
                              <a:pt x="3386718" y="1060657"/>
                              <a:pt x="3380572" y="1023501"/>
                              <a:pt x="3243356" y="1024933"/>
                            </a:cubicBezTo>
                            <a:cubicBezTo>
                              <a:pt x="3106140" y="1026365"/>
                              <a:pt x="3086380" y="1009977"/>
                              <a:pt x="2981612" y="1024933"/>
                            </a:cubicBezTo>
                            <a:cubicBezTo>
                              <a:pt x="2876844" y="1039889"/>
                              <a:pt x="2747018" y="1016811"/>
                              <a:pt x="2617445" y="1024933"/>
                            </a:cubicBezTo>
                            <a:cubicBezTo>
                              <a:pt x="2487872" y="1033055"/>
                              <a:pt x="2118041" y="976405"/>
                              <a:pt x="1946014" y="1024933"/>
                            </a:cubicBezTo>
                            <a:cubicBezTo>
                              <a:pt x="1773987" y="1073461"/>
                              <a:pt x="1752810" y="1016882"/>
                              <a:pt x="1581847" y="1024933"/>
                            </a:cubicBezTo>
                            <a:cubicBezTo>
                              <a:pt x="1410884" y="1032984"/>
                              <a:pt x="1424828" y="1021451"/>
                              <a:pt x="1320103" y="1024933"/>
                            </a:cubicBezTo>
                            <a:cubicBezTo>
                              <a:pt x="1215378" y="1028415"/>
                              <a:pt x="1033735" y="996830"/>
                              <a:pt x="955937" y="1024933"/>
                            </a:cubicBezTo>
                            <a:cubicBezTo>
                              <a:pt x="878139" y="1053036"/>
                              <a:pt x="635702" y="977616"/>
                              <a:pt x="489348" y="1024933"/>
                            </a:cubicBezTo>
                            <a:cubicBezTo>
                              <a:pt x="342994" y="1072250"/>
                              <a:pt x="106965" y="1013883"/>
                              <a:pt x="0" y="1024933"/>
                            </a:cubicBezTo>
                            <a:cubicBezTo>
                              <a:pt x="-57665" y="837248"/>
                              <a:pt x="6151" y="648767"/>
                              <a:pt x="0" y="532965"/>
                            </a:cubicBezTo>
                            <a:cubicBezTo>
                              <a:pt x="-6151" y="417163"/>
                              <a:pt x="30362" y="15156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78143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182EC-AE66-0D20-676C-435EF7333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64373D4-7D0B-F835-0691-C6686137A816}"/>
                  </a:ext>
                </a:extLst>
              </p:cNvPr>
              <p:cNvSpPr/>
              <p:nvPr/>
            </p:nvSpPr>
            <p:spPr>
              <a:xfrm>
                <a:off x="974911" y="1013156"/>
                <a:ext cx="10242177" cy="1024933"/>
              </a:xfrm>
              <a:custGeom>
                <a:avLst/>
                <a:gdLst>
                  <a:gd name="csX0" fmla="*/ 0 w 10242177"/>
                  <a:gd name="csY0" fmla="*/ 0 h 1024933"/>
                  <a:gd name="csX1" fmla="*/ 569010 w 10242177"/>
                  <a:gd name="csY1" fmla="*/ 0 h 1024933"/>
                  <a:gd name="csX2" fmla="*/ 1138020 w 10242177"/>
                  <a:gd name="csY2" fmla="*/ 0 h 1024933"/>
                  <a:gd name="csX3" fmla="*/ 1911873 w 10242177"/>
                  <a:gd name="csY3" fmla="*/ 0 h 1024933"/>
                  <a:gd name="csX4" fmla="*/ 2378461 w 10242177"/>
                  <a:gd name="csY4" fmla="*/ 0 h 1024933"/>
                  <a:gd name="csX5" fmla="*/ 2845049 w 10242177"/>
                  <a:gd name="csY5" fmla="*/ 0 h 1024933"/>
                  <a:gd name="csX6" fmla="*/ 3414059 w 10242177"/>
                  <a:gd name="csY6" fmla="*/ 0 h 1024933"/>
                  <a:gd name="csX7" fmla="*/ 4085491 w 10242177"/>
                  <a:gd name="csY7" fmla="*/ 0 h 1024933"/>
                  <a:gd name="csX8" fmla="*/ 4756922 w 10242177"/>
                  <a:gd name="csY8" fmla="*/ 0 h 1024933"/>
                  <a:gd name="csX9" fmla="*/ 5428354 w 10242177"/>
                  <a:gd name="csY9" fmla="*/ 0 h 1024933"/>
                  <a:gd name="csX10" fmla="*/ 6202207 w 10242177"/>
                  <a:gd name="csY10" fmla="*/ 0 h 1024933"/>
                  <a:gd name="csX11" fmla="*/ 6771217 w 10242177"/>
                  <a:gd name="csY11" fmla="*/ 0 h 1024933"/>
                  <a:gd name="csX12" fmla="*/ 7442649 w 10242177"/>
                  <a:gd name="csY12" fmla="*/ 0 h 1024933"/>
                  <a:gd name="csX13" fmla="*/ 8011658 w 10242177"/>
                  <a:gd name="csY13" fmla="*/ 0 h 1024933"/>
                  <a:gd name="csX14" fmla="*/ 8580668 w 10242177"/>
                  <a:gd name="csY14" fmla="*/ 0 h 1024933"/>
                  <a:gd name="csX15" fmla="*/ 9149678 w 10242177"/>
                  <a:gd name="csY15" fmla="*/ 0 h 1024933"/>
                  <a:gd name="csX16" fmla="*/ 9411423 w 10242177"/>
                  <a:gd name="csY16" fmla="*/ 0 h 1024933"/>
                  <a:gd name="csX17" fmla="*/ 10242177 w 10242177"/>
                  <a:gd name="csY17" fmla="*/ 0 h 1024933"/>
                  <a:gd name="csX18" fmla="*/ 10242177 w 10242177"/>
                  <a:gd name="csY18" fmla="*/ 481719 h 1024933"/>
                  <a:gd name="csX19" fmla="*/ 10242177 w 10242177"/>
                  <a:gd name="csY19" fmla="*/ 1024933 h 1024933"/>
                  <a:gd name="csX20" fmla="*/ 9775589 w 10242177"/>
                  <a:gd name="csY20" fmla="*/ 1024933 h 1024933"/>
                  <a:gd name="csX21" fmla="*/ 9206579 w 10242177"/>
                  <a:gd name="csY21" fmla="*/ 1024933 h 1024933"/>
                  <a:gd name="csX22" fmla="*/ 8944835 w 10242177"/>
                  <a:gd name="csY22" fmla="*/ 1024933 h 1024933"/>
                  <a:gd name="csX23" fmla="*/ 8478247 w 10242177"/>
                  <a:gd name="csY23" fmla="*/ 1024933 h 1024933"/>
                  <a:gd name="csX24" fmla="*/ 7806815 w 10242177"/>
                  <a:gd name="csY24" fmla="*/ 1024933 h 1024933"/>
                  <a:gd name="csX25" fmla="*/ 7442649 w 10242177"/>
                  <a:gd name="csY25" fmla="*/ 1024933 h 1024933"/>
                  <a:gd name="csX26" fmla="*/ 6668795 w 10242177"/>
                  <a:gd name="csY26" fmla="*/ 1024933 h 1024933"/>
                  <a:gd name="csX27" fmla="*/ 5894942 w 10242177"/>
                  <a:gd name="csY27" fmla="*/ 1024933 h 1024933"/>
                  <a:gd name="csX28" fmla="*/ 5325932 w 10242177"/>
                  <a:gd name="csY28" fmla="*/ 1024933 h 1024933"/>
                  <a:gd name="csX29" fmla="*/ 4552079 w 10242177"/>
                  <a:gd name="csY29" fmla="*/ 1024933 h 1024933"/>
                  <a:gd name="csX30" fmla="*/ 3983069 w 10242177"/>
                  <a:gd name="csY30" fmla="*/ 1024933 h 1024933"/>
                  <a:gd name="csX31" fmla="*/ 3311637 w 10242177"/>
                  <a:gd name="csY31" fmla="*/ 1024933 h 1024933"/>
                  <a:gd name="csX32" fmla="*/ 3049893 w 10242177"/>
                  <a:gd name="csY32" fmla="*/ 1024933 h 1024933"/>
                  <a:gd name="csX33" fmla="*/ 2276039 w 10242177"/>
                  <a:gd name="csY33" fmla="*/ 1024933 h 1024933"/>
                  <a:gd name="csX34" fmla="*/ 1809451 w 10242177"/>
                  <a:gd name="csY34" fmla="*/ 1024933 h 1024933"/>
                  <a:gd name="csX35" fmla="*/ 1138020 w 10242177"/>
                  <a:gd name="csY35" fmla="*/ 1024933 h 1024933"/>
                  <a:gd name="csX36" fmla="*/ 876275 w 10242177"/>
                  <a:gd name="csY36" fmla="*/ 1024933 h 1024933"/>
                  <a:gd name="csX37" fmla="*/ 0 w 10242177"/>
                  <a:gd name="csY37" fmla="*/ 1024933 h 1024933"/>
                  <a:gd name="csX38" fmla="*/ 0 w 10242177"/>
                  <a:gd name="csY38" fmla="*/ 522716 h 1024933"/>
                  <a:gd name="csX39" fmla="*/ 0 w 10242177"/>
                  <a:gd name="csY39" fmla="*/ 0 h 10249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10242177" h="1024933" fill="none" extrusionOk="0">
                    <a:moveTo>
                      <a:pt x="0" y="0"/>
                    </a:moveTo>
                    <a:cubicBezTo>
                      <a:pt x="138495" y="-12078"/>
                      <a:pt x="354052" y="58878"/>
                      <a:pt x="569010" y="0"/>
                    </a:cubicBezTo>
                    <a:cubicBezTo>
                      <a:pt x="783968" y="-58878"/>
                      <a:pt x="881056" y="59511"/>
                      <a:pt x="1138020" y="0"/>
                    </a:cubicBezTo>
                    <a:cubicBezTo>
                      <a:pt x="1394984" y="-59511"/>
                      <a:pt x="1745325" y="91073"/>
                      <a:pt x="1911873" y="0"/>
                    </a:cubicBezTo>
                    <a:cubicBezTo>
                      <a:pt x="2078421" y="-91073"/>
                      <a:pt x="2151153" y="14856"/>
                      <a:pt x="2378461" y="0"/>
                    </a:cubicBezTo>
                    <a:cubicBezTo>
                      <a:pt x="2605769" y="-14856"/>
                      <a:pt x="2642839" y="40453"/>
                      <a:pt x="2845049" y="0"/>
                    </a:cubicBezTo>
                    <a:cubicBezTo>
                      <a:pt x="3047259" y="-40453"/>
                      <a:pt x="3154329" y="8813"/>
                      <a:pt x="3414059" y="0"/>
                    </a:cubicBezTo>
                    <a:cubicBezTo>
                      <a:pt x="3673789" y="-8813"/>
                      <a:pt x="3933583" y="18161"/>
                      <a:pt x="4085491" y="0"/>
                    </a:cubicBezTo>
                    <a:cubicBezTo>
                      <a:pt x="4237399" y="-18161"/>
                      <a:pt x="4474180" y="71009"/>
                      <a:pt x="4756922" y="0"/>
                    </a:cubicBezTo>
                    <a:cubicBezTo>
                      <a:pt x="5039664" y="-71009"/>
                      <a:pt x="5124697" y="51440"/>
                      <a:pt x="5428354" y="0"/>
                    </a:cubicBezTo>
                    <a:cubicBezTo>
                      <a:pt x="5732011" y="-51440"/>
                      <a:pt x="6009211" y="11544"/>
                      <a:pt x="6202207" y="0"/>
                    </a:cubicBezTo>
                    <a:cubicBezTo>
                      <a:pt x="6395203" y="-11544"/>
                      <a:pt x="6577680" y="41430"/>
                      <a:pt x="6771217" y="0"/>
                    </a:cubicBezTo>
                    <a:cubicBezTo>
                      <a:pt x="6964754" y="-41430"/>
                      <a:pt x="7307421" y="15472"/>
                      <a:pt x="7442649" y="0"/>
                    </a:cubicBezTo>
                    <a:cubicBezTo>
                      <a:pt x="7577877" y="-15472"/>
                      <a:pt x="7874811" y="41108"/>
                      <a:pt x="8011658" y="0"/>
                    </a:cubicBezTo>
                    <a:cubicBezTo>
                      <a:pt x="8148505" y="-41108"/>
                      <a:pt x="8383484" y="20809"/>
                      <a:pt x="8580668" y="0"/>
                    </a:cubicBezTo>
                    <a:cubicBezTo>
                      <a:pt x="8777852" y="-20809"/>
                      <a:pt x="8993251" y="1510"/>
                      <a:pt x="9149678" y="0"/>
                    </a:cubicBezTo>
                    <a:cubicBezTo>
                      <a:pt x="9306105" y="-1510"/>
                      <a:pt x="9296467" y="7567"/>
                      <a:pt x="9411423" y="0"/>
                    </a:cubicBezTo>
                    <a:cubicBezTo>
                      <a:pt x="9526380" y="-7567"/>
                      <a:pt x="9914358" y="31674"/>
                      <a:pt x="10242177" y="0"/>
                    </a:cubicBezTo>
                    <a:cubicBezTo>
                      <a:pt x="10252075" y="97229"/>
                      <a:pt x="10213947" y="373774"/>
                      <a:pt x="10242177" y="481719"/>
                    </a:cubicBezTo>
                    <a:cubicBezTo>
                      <a:pt x="10270407" y="589664"/>
                      <a:pt x="10195270" y="783260"/>
                      <a:pt x="10242177" y="1024933"/>
                    </a:cubicBezTo>
                    <a:cubicBezTo>
                      <a:pt x="10052472" y="1079568"/>
                      <a:pt x="10004691" y="1017011"/>
                      <a:pt x="9775589" y="1024933"/>
                    </a:cubicBezTo>
                    <a:cubicBezTo>
                      <a:pt x="9546487" y="1032855"/>
                      <a:pt x="9365902" y="983155"/>
                      <a:pt x="9206579" y="1024933"/>
                    </a:cubicBezTo>
                    <a:cubicBezTo>
                      <a:pt x="9047256" y="1066711"/>
                      <a:pt x="9040467" y="994782"/>
                      <a:pt x="8944835" y="1024933"/>
                    </a:cubicBezTo>
                    <a:cubicBezTo>
                      <a:pt x="8849203" y="1055084"/>
                      <a:pt x="8685197" y="986955"/>
                      <a:pt x="8478247" y="1024933"/>
                    </a:cubicBezTo>
                    <a:cubicBezTo>
                      <a:pt x="8271297" y="1062911"/>
                      <a:pt x="8000582" y="1001856"/>
                      <a:pt x="7806815" y="1024933"/>
                    </a:cubicBezTo>
                    <a:cubicBezTo>
                      <a:pt x="7613048" y="1048010"/>
                      <a:pt x="7553866" y="981301"/>
                      <a:pt x="7442649" y="1024933"/>
                    </a:cubicBezTo>
                    <a:cubicBezTo>
                      <a:pt x="7331432" y="1068565"/>
                      <a:pt x="6851927" y="1000835"/>
                      <a:pt x="6668795" y="1024933"/>
                    </a:cubicBezTo>
                    <a:cubicBezTo>
                      <a:pt x="6485663" y="1049031"/>
                      <a:pt x="6057746" y="1005560"/>
                      <a:pt x="5894942" y="1024933"/>
                    </a:cubicBezTo>
                    <a:cubicBezTo>
                      <a:pt x="5732138" y="1044306"/>
                      <a:pt x="5469776" y="1019142"/>
                      <a:pt x="5325932" y="1024933"/>
                    </a:cubicBezTo>
                    <a:cubicBezTo>
                      <a:pt x="5182088" y="1030724"/>
                      <a:pt x="4899097" y="973435"/>
                      <a:pt x="4552079" y="1024933"/>
                    </a:cubicBezTo>
                    <a:cubicBezTo>
                      <a:pt x="4205061" y="1076431"/>
                      <a:pt x="4155871" y="1017773"/>
                      <a:pt x="3983069" y="1024933"/>
                    </a:cubicBezTo>
                    <a:cubicBezTo>
                      <a:pt x="3810267" y="1032093"/>
                      <a:pt x="3622654" y="1013352"/>
                      <a:pt x="3311637" y="1024933"/>
                    </a:cubicBezTo>
                    <a:cubicBezTo>
                      <a:pt x="3000620" y="1036514"/>
                      <a:pt x="3102984" y="993818"/>
                      <a:pt x="3049893" y="1024933"/>
                    </a:cubicBezTo>
                    <a:cubicBezTo>
                      <a:pt x="2996802" y="1056048"/>
                      <a:pt x="2646274" y="970348"/>
                      <a:pt x="2276039" y="1024933"/>
                    </a:cubicBezTo>
                    <a:cubicBezTo>
                      <a:pt x="1905804" y="1079518"/>
                      <a:pt x="1975585" y="984168"/>
                      <a:pt x="1809451" y="1024933"/>
                    </a:cubicBezTo>
                    <a:cubicBezTo>
                      <a:pt x="1643317" y="1065698"/>
                      <a:pt x="1427963" y="995131"/>
                      <a:pt x="1138020" y="1024933"/>
                    </a:cubicBezTo>
                    <a:cubicBezTo>
                      <a:pt x="848077" y="1054735"/>
                      <a:pt x="930486" y="1001113"/>
                      <a:pt x="876275" y="1024933"/>
                    </a:cubicBezTo>
                    <a:cubicBezTo>
                      <a:pt x="822065" y="1048753"/>
                      <a:pt x="304161" y="963767"/>
                      <a:pt x="0" y="1024933"/>
                    </a:cubicBezTo>
                    <a:cubicBezTo>
                      <a:pt x="-10068" y="922073"/>
                      <a:pt x="39299" y="773736"/>
                      <a:pt x="0" y="522716"/>
                    </a:cubicBezTo>
                    <a:cubicBezTo>
                      <a:pt x="-39299" y="271696"/>
                      <a:pt x="25358" y="222074"/>
                      <a:pt x="0" y="0"/>
                    </a:cubicBezTo>
                    <a:close/>
                  </a:path>
                  <a:path w="10242177" h="1024933" stroke="0" extrusionOk="0">
                    <a:moveTo>
                      <a:pt x="0" y="0"/>
                    </a:moveTo>
                    <a:cubicBezTo>
                      <a:pt x="223396" y="-9474"/>
                      <a:pt x="300585" y="43134"/>
                      <a:pt x="466588" y="0"/>
                    </a:cubicBezTo>
                    <a:cubicBezTo>
                      <a:pt x="632591" y="-43134"/>
                      <a:pt x="645335" y="4542"/>
                      <a:pt x="728333" y="0"/>
                    </a:cubicBezTo>
                    <a:cubicBezTo>
                      <a:pt x="811332" y="-4542"/>
                      <a:pt x="1220218" y="5402"/>
                      <a:pt x="1502186" y="0"/>
                    </a:cubicBezTo>
                    <a:cubicBezTo>
                      <a:pt x="1784154" y="-5402"/>
                      <a:pt x="1810267" y="51607"/>
                      <a:pt x="1968774" y="0"/>
                    </a:cubicBezTo>
                    <a:cubicBezTo>
                      <a:pt x="2127281" y="-51607"/>
                      <a:pt x="2304478" y="15817"/>
                      <a:pt x="2435362" y="0"/>
                    </a:cubicBezTo>
                    <a:cubicBezTo>
                      <a:pt x="2566246" y="-15817"/>
                      <a:pt x="2872826" y="69292"/>
                      <a:pt x="3209215" y="0"/>
                    </a:cubicBezTo>
                    <a:cubicBezTo>
                      <a:pt x="3545604" y="-69292"/>
                      <a:pt x="3467159" y="7738"/>
                      <a:pt x="3573382" y="0"/>
                    </a:cubicBezTo>
                    <a:cubicBezTo>
                      <a:pt x="3679605" y="-7738"/>
                      <a:pt x="4164442" y="40425"/>
                      <a:pt x="4347235" y="0"/>
                    </a:cubicBezTo>
                    <a:cubicBezTo>
                      <a:pt x="4530028" y="-40425"/>
                      <a:pt x="4878711" y="529"/>
                      <a:pt x="5121088" y="0"/>
                    </a:cubicBezTo>
                    <a:cubicBezTo>
                      <a:pt x="5363465" y="-529"/>
                      <a:pt x="5456357" y="52703"/>
                      <a:pt x="5690098" y="0"/>
                    </a:cubicBezTo>
                    <a:cubicBezTo>
                      <a:pt x="5923839" y="-52703"/>
                      <a:pt x="6089724" y="39750"/>
                      <a:pt x="6463952" y="0"/>
                    </a:cubicBezTo>
                    <a:cubicBezTo>
                      <a:pt x="6838180" y="-39750"/>
                      <a:pt x="6770912" y="23986"/>
                      <a:pt x="6930540" y="0"/>
                    </a:cubicBezTo>
                    <a:cubicBezTo>
                      <a:pt x="7090168" y="-23986"/>
                      <a:pt x="7296394" y="36162"/>
                      <a:pt x="7397128" y="0"/>
                    </a:cubicBezTo>
                    <a:cubicBezTo>
                      <a:pt x="7497862" y="-36162"/>
                      <a:pt x="7820036" y="5183"/>
                      <a:pt x="8068559" y="0"/>
                    </a:cubicBezTo>
                    <a:cubicBezTo>
                      <a:pt x="8317082" y="-5183"/>
                      <a:pt x="8317805" y="42627"/>
                      <a:pt x="8535148" y="0"/>
                    </a:cubicBezTo>
                    <a:cubicBezTo>
                      <a:pt x="8752491" y="-42627"/>
                      <a:pt x="9030306" y="17435"/>
                      <a:pt x="9309001" y="0"/>
                    </a:cubicBezTo>
                    <a:cubicBezTo>
                      <a:pt x="9587696" y="-17435"/>
                      <a:pt x="9798881" y="104805"/>
                      <a:pt x="10242177" y="0"/>
                    </a:cubicBezTo>
                    <a:cubicBezTo>
                      <a:pt x="10247355" y="170458"/>
                      <a:pt x="10201189" y="306855"/>
                      <a:pt x="10242177" y="512467"/>
                    </a:cubicBezTo>
                    <a:cubicBezTo>
                      <a:pt x="10283165" y="718079"/>
                      <a:pt x="10200371" y="770849"/>
                      <a:pt x="10242177" y="1024933"/>
                    </a:cubicBezTo>
                    <a:cubicBezTo>
                      <a:pt x="10161473" y="1041765"/>
                      <a:pt x="10111210" y="1008754"/>
                      <a:pt x="9980432" y="1024933"/>
                    </a:cubicBezTo>
                    <a:cubicBezTo>
                      <a:pt x="9849654" y="1041112"/>
                      <a:pt x="9514698" y="997866"/>
                      <a:pt x="9206579" y="1024933"/>
                    </a:cubicBezTo>
                    <a:cubicBezTo>
                      <a:pt x="8898460" y="1052000"/>
                      <a:pt x="8914722" y="981831"/>
                      <a:pt x="8637569" y="1024933"/>
                    </a:cubicBezTo>
                    <a:cubicBezTo>
                      <a:pt x="8360416" y="1068035"/>
                      <a:pt x="8396931" y="1010769"/>
                      <a:pt x="8273403" y="1024933"/>
                    </a:cubicBezTo>
                    <a:cubicBezTo>
                      <a:pt x="8149875" y="1039097"/>
                      <a:pt x="7859742" y="1008076"/>
                      <a:pt x="7704393" y="1024933"/>
                    </a:cubicBezTo>
                    <a:cubicBezTo>
                      <a:pt x="7549044" y="1041790"/>
                      <a:pt x="7495628" y="1009945"/>
                      <a:pt x="7442649" y="1024933"/>
                    </a:cubicBezTo>
                    <a:cubicBezTo>
                      <a:pt x="7389670" y="1039921"/>
                      <a:pt x="7242781" y="1020504"/>
                      <a:pt x="7180904" y="1024933"/>
                    </a:cubicBezTo>
                    <a:cubicBezTo>
                      <a:pt x="7119027" y="1029362"/>
                      <a:pt x="6886776" y="994619"/>
                      <a:pt x="6611894" y="1024933"/>
                    </a:cubicBezTo>
                    <a:cubicBezTo>
                      <a:pt x="6337012" y="1055247"/>
                      <a:pt x="6359174" y="1018065"/>
                      <a:pt x="6247728" y="1024933"/>
                    </a:cubicBezTo>
                    <a:cubicBezTo>
                      <a:pt x="6136282" y="1031801"/>
                      <a:pt x="5770914" y="981224"/>
                      <a:pt x="5576296" y="1024933"/>
                    </a:cubicBezTo>
                    <a:cubicBezTo>
                      <a:pt x="5381678" y="1068642"/>
                      <a:pt x="5363867" y="992401"/>
                      <a:pt x="5212130" y="1024933"/>
                    </a:cubicBezTo>
                    <a:cubicBezTo>
                      <a:pt x="5060393" y="1057465"/>
                      <a:pt x="4775935" y="967277"/>
                      <a:pt x="4540698" y="1024933"/>
                    </a:cubicBezTo>
                    <a:cubicBezTo>
                      <a:pt x="4305461" y="1082589"/>
                      <a:pt x="4355018" y="1003184"/>
                      <a:pt x="4278954" y="1024933"/>
                    </a:cubicBezTo>
                    <a:cubicBezTo>
                      <a:pt x="4202890" y="1046682"/>
                      <a:pt x="3828326" y="989209"/>
                      <a:pt x="3607522" y="1024933"/>
                    </a:cubicBezTo>
                    <a:cubicBezTo>
                      <a:pt x="3386718" y="1060657"/>
                      <a:pt x="3380572" y="1023501"/>
                      <a:pt x="3243356" y="1024933"/>
                    </a:cubicBezTo>
                    <a:cubicBezTo>
                      <a:pt x="3106140" y="1026365"/>
                      <a:pt x="3086380" y="1009977"/>
                      <a:pt x="2981612" y="1024933"/>
                    </a:cubicBezTo>
                    <a:cubicBezTo>
                      <a:pt x="2876844" y="1039889"/>
                      <a:pt x="2747018" y="1016811"/>
                      <a:pt x="2617445" y="1024933"/>
                    </a:cubicBezTo>
                    <a:cubicBezTo>
                      <a:pt x="2487872" y="1033055"/>
                      <a:pt x="2118041" y="976405"/>
                      <a:pt x="1946014" y="1024933"/>
                    </a:cubicBezTo>
                    <a:cubicBezTo>
                      <a:pt x="1773987" y="1073461"/>
                      <a:pt x="1752810" y="1016882"/>
                      <a:pt x="1581847" y="1024933"/>
                    </a:cubicBezTo>
                    <a:cubicBezTo>
                      <a:pt x="1410884" y="1032984"/>
                      <a:pt x="1424828" y="1021451"/>
                      <a:pt x="1320103" y="1024933"/>
                    </a:cubicBezTo>
                    <a:cubicBezTo>
                      <a:pt x="1215378" y="1028415"/>
                      <a:pt x="1033735" y="996830"/>
                      <a:pt x="955937" y="1024933"/>
                    </a:cubicBezTo>
                    <a:cubicBezTo>
                      <a:pt x="878139" y="1053036"/>
                      <a:pt x="635702" y="977616"/>
                      <a:pt x="489348" y="1024933"/>
                    </a:cubicBezTo>
                    <a:cubicBezTo>
                      <a:pt x="342994" y="1072250"/>
                      <a:pt x="106965" y="1013883"/>
                      <a:pt x="0" y="1024933"/>
                    </a:cubicBezTo>
                    <a:cubicBezTo>
                      <a:pt x="-57665" y="837248"/>
                      <a:pt x="6151" y="648767"/>
                      <a:pt x="0" y="532965"/>
                    </a:cubicBezTo>
                    <a:cubicBezTo>
                      <a:pt x="-6151" y="417163"/>
                      <a:pt x="30362" y="151566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Theorem: </a:t>
                </a:r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-local, we need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64373D4-7D0B-F835-0691-C6686137A8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911" y="1013156"/>
                <a:ext cx="10242177" cy="10249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10242177"/>
                          <a:gd name="csY0" fmla="*/ 0 h 1024933"/>
                          <a:gd name="csX1" fmla="*/ 569010 w 10242177"/>
                          <a:gd name="csY1" fmla="*/ 0 h 1024933"/>
                          <a:gd name="csX2" fmla="*/ 1138020 w 10242177"/>
                          <a:gd name="csY2" fmla="*/ 0 h 1024933"/>
                          <a:gd name="csX3" fmla="*/ 1911873 w 10242177"/>
                          <a:gd name="csY3" fmla="*/ 0 h 1024933"/>
                          <a:gd name="csX4" fmla="*/ 2378461 w 10242177"/>
                          <a:gd name="csY4" fmla="*/ 0 h 1024933"/>
                          <a:gd name="csX5" fmla="*/ 2845049 w 10242177"/>
                          <a:gd name="csY5" fmla="*/ 0 h 1024933"/>
                          <a:gd name="csX6" fmla="*/ 3414059 w 10242177"/>
                          <a:gd name="csY6" fmla="*/ 0 h 1024933"/>
                          <a:gd name="csX7" fmla="*/ 4085491 w 10242177"/>
                          <a:gd name="csY7" fmla="*/ 0 h 1024933"/>
                          <a:gd name="csX8" fmla="*/ 4756922 w 10242177"/>
                          <a:gd name="csY8" fmla="*/ 0 h 1024933"/>
                          <a:gd name="csX9" fmla="*/ 5428354 w 10242177"/>
                          <a:gd name="csY9" fmla="*/ 0 h 1024933"/>
                          <a:gd name="csX10" fmla="*/ 6202207 w 10242177"/>
                          <a:gd name="csY10" fmla="*/ 0 h 1024933"/>
                          <a:gd name="csX11" fmla="*/ 6771217 w 10242177"/>
                          <a:gd name="csY11" fmla="*/ 0 h 1024933"/>
                          <a:gd name="csX12" fmla="*/ 7442649 w 10242177"/>
                          <a:gd name="csY12" fmla="*/ 0 h 1024933"/>
                          <a:gd name="csX13" fmla="*/ 8011658 w 10242177"/>
                          <a:gd name="csY13" fmla="*/ 0 h 1024933"/>
                          <a:gd name="csX14" fmla="*/ 8580668 w 10242177"/>
                          <a:gd name="csY14" fmla="*/ 0 h 1024933"/>
                          <a:gd name="csX15" fmla="*/ 9149678 w 10242177"/>
                          <a:gd name="csY15" fmla="*/ 0 h 1024933"/>
                          <a:gd name="csX16" fmla="*/ 9411423 w 10242177"/>
                          <a:gd name="csY16" fmla="*/ 0 h 1024933"/>
                          <a:gd name="csX17" fmla="*/ 10242177 w 10242177"/>
                          <a:gd name="csY17" fmla="*/ 0 h 1024933"/>
                          <a:gd name="csX18" fmla="*/ 10242177 w 10242177"/>
                          <a:gd name="csY18" fmla="*/ 481719 h 1024933"/>
                          <a:gd name="csX19" fmla="*/ 10242177 w 10242177"/>
                          <a:gd name="csY19" fmla="*/ 1024933 h 1024933"/>
                          <a:gd name="csX20" fmla="*/ 9775589 w 10242177"/>
                          <a:gd name="csY20" fmla="*/ 1024933 h 1024933"/>
                          <a:gd name="csX21" fmla="*/ 9206579 w 10242177"/>
                          <a:gd name="csY21" fmla="*/ 1024933 h 1024933"/>
                          <a:gd name="csX22" fmla="*/ 8944835 w 10242177"/>
                          <a:gd name="csY22" fmla="*/ 1024933 h 1024933"/>
                          <a:gd name="csX23" fmla="*/ 8478247 w 10242177"/>
                          <a:gd name="csY23" fmla="*/ 1024933 h 1024933"/>
                          <a:gd name="csX24" fmla="*/ 7806815 w 10242177"/>
                          <a:gd name="csY24" fmla="*/ 1024933 h 1024933"/>
                          <a:gd name="csX25" fmla="*/ 7442649 w 10242177"/>
                          <a:gd name="csY25" fmla="*/ 1024933 h 1024933"/>
                          <a:gd name="csX26" fmla="*/ 6668795 w 10242177"/>
                          <a:gd name="csY26" fmla="*/ 1024933 h 1024933"/>
                          <a:gd name="csX27" fmla="*/ 5894942 w 10242177"/>
                          <a:gd name="csY27" fmla="*/ 1024933 h 1024933"/>
                          <a:gd name="csX28" fmla="*/ 5325932 w 10242177"/>
                          <a:gd name="csY28" fmla="*/ 1024933 h 1024933"/>
                          <a:gd name="csX29" fmla="*/ 4552079 w 10242177"/>
                          <a:gd name="csY29" fmla="*/ 1024933 h 1024933"/>
                          <a:gd name="csX30" fmla="*/ 3983069 w 10242177"/>
                          <a:gd name="csY30" fmla="*/ 1024933 h 1024933"/>
                          <a:gd name="csX31" fmla="*/ 3311637 w 10242177"/>
                          <a:gd name="csY31" fmla="*/ 1024933 h 1024933"/>
                          <a:gd name="csX32" fmla="*/ 3049893 w 10242177"/>
                          <a:gd name="csY32" fmla="*/ 1024933 h 1024933"/>
                          <a:gd name="csX33" fmla="*/ 2276039 w 10242177"/>
                          <a:gd name="csY33" fmla="*/ 1024933 h 1024933"/>
                          <a:gd name="csX34" fmla="*/ 1809451 w 10242177"/>
                          <a:gd name="csY34" fmla="*/ 1024933 h 1024933"/>
                          <a:gd name="csX35" fmla="*/ 1138020 w 10242177"/>
                          <a:gd name="csY35" fmla="*/ 1024933 h 1024933"/>
                          <a:gd name="csX36" fmla="*/ 876275 w 10242177"/>
                          <a:gd name="csY36" fmla="*/ 1024933 h 1024933"/>
                          <a:gd name="csX37" fmla="*/ 0 w 10242177"/>
                          <a:gd name="csY37" fmla="*/ 1024933 h 1024933"/>
                          <a:gd name="csX38" fmla="*/ 0 w 10242177"/>
                          <a:gd name="csY38" fmla="*/ 522716 h 1024933"/>
                          <a:gd name="csX39" fmla="*/ 0 w 10242177"/>
                          <a:gd name="csY39" fmla="*/ 0 h 1024933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</a:cxnLst>
                        <a:rect l="l" t="t" r="r" b="b"/>
                        <a:pathLst>
                          <a:path w="10242177" h="1024933" fill="none" extrusionOk="0">
                            <a:moveTo>
                              <a:pt x="0" y="0"/>
                            </a:moveTo>
                            <a:cubicBezTo>
                              <a:pt x="138495" y="-12078"/>
                              <a:pt x="354052" y="58878"/>
                              <a:pt x="569010" y="0"/>
                            </a:cubicBezTo>
                            <a:cubicBezTo>
                              <a:pt x="783968" y="-58878"/>
                              <a:pt x="881056" y="59511"/>
                              <a:pt x="1138020" y="0"/>
                            </a:cubicBezTo>
                            <a:cubicBezTo>
                              <a:pt x="1394984" y="-59511"/>
                              <a:pt x="1745325" y="91073"/>
                              <a:pt x="1911873" y="0"/>
                            </a:cubicBezTo>
                            <a:cubicBezTo>
                              <a:pt x="2078421" y="-91073"/>
                              <a:pt x="2151153" y="14856"/>
                              <a:pt x="2378461" y="0"/>
                            </a:cubicBezTo>
                            <a:cubicBezTo>
                              <a:pt x="2605769" y="-14856"/>
                              <a:pt x="2642839" y="40453"/>
                              <a:pt x="2845049" y="0"/>
                            </a:cubicBezTo>
                            <a:cubicBezTo>
                              <a:pt x="3047259" y="-40453"/>
                              <a:pt x="3154329" y="8813"/>
                              <a:pt x="3414059" y="0"/>
                            </a:cubicBezTo>
                            <a:cubicBezTo>
                              <a:pt x="3673789" y="-8813"/>
                              <a:pt x="3933583" y="18161"/>
                              <a:pt x="4085491" y="0"/>
                            </a:cubicBezTo>
                            <a:cubicBezTo>
                              <a:pt x="4237399" y="-18161"/>
                              <a:pt x="4474180" y="71009"/>
                              <a:pt x="4756922" y="0"/>
                            </a:cubicBezTo>
                            <a:cubicBezTo>
                              <a:pt x="5039664" y="-71009"/>
                              <a:pt x="5124697" y="51440"/>
                              <a:pt x="5428354" y="0"/>
                            </a:cubicBezTo>
                            <a:cubicBezTo>
                              <a:pt x="5732011" y="-51440"/>
                              <a:pt x="6009211" y="11544"/>
                              <a:pt x="6202207" y="0"/>
                            </a:cubicBezTo>
                            <a:cubicBezTo>
                              <a:pt x="6395203" y="-11544"/>
                              <a:pt x="6577680" y="41430"/>
                              <a:pt x="6771217" y="0"/>
                            </a:cubicBezTo>
                            <a:cubicBezTo>
                              <a:pt x="6964754" y="-41430"/>
                              <a:pt x="7307421" y="15472"/>
                              <a:pt x="7442649" y="0"/>
                            </a:cubicBezTo>
                            <a:cubicBezTo>
                              <a:pt x="7577877" y="-15472"/>
                              <a:pt x="7874811" y="41108"/>
                              <a:pt x="8011658" y="0"/>
                            </a:cubicBezTo>
                            <a:cubicBezTo>
                              <a:pt x="8148505" y="-41108"/>
                              <a:pt x="8383484" y="20809"/>
                              <a:pt x="8580668" y="0"/>
                            </a:cubicBezTo>
                            <a:cubicBezTo>
                              <a:pt x="8777852" y="-20809"/>
                              <a:pt x="8993251" y="1510"/>
                              <a:pt x="9149678" y="0"/>
                            </a:cubicBezTo>
                            <a:cubicBezTo>
                              <a:pt x="9306105" y="-1510"/>
                              <a:pt x="9296467" y="7567"/>
                              <a:pt x="9411423" y="0"/>
                            </a:cubicBezTo>
                            <a:cubicBezTo>
                              <a:pt x="9526380" y="-7567"/>
                              <a:pt x="9914358" y="31674"/>
                              <a:pt x="10242177" y="0"/>
                            </a:cubicBezTo>
                            <a:cubicBezTo>
                              <a:pt x="10252075" y="97229"/>
                              <a:pt x="10213947" y="373774"/>
                              <a:pt x="10242177" y="481719"/>
                            </a:cubicBezTo>
                            <a:cubicBezTo>
                              <a:pt x="10270407" y="589664"/>
                              <a:pt x="10195270" y="783260"/>
                              <a:pt x="10242177" y="1024933"/>
                            </a:cubicBezTo>
                            <a:cubicBezTo>
                              <a:pt x="10052472" y="1079568"/>
                              <a:pt x="10004691" y="1017011"/>
                              <a:pt x="9775589" y="1024933"/>
                            </a:cubicBezTo>
                            <a:cubicBezTo>
                              <a:pt x="9546487" y="1032855"/>
                              <a:pt x="9365902" y="983155"/>
                              <a:pt x="9206579" y="1024933"/>
                            </a:cubicBezTo>
                            <a:cubicBezTo>
                              <a:pt x="9047256" y="1066711"/>
                              <a:pt x="9040467" y="994782"/>
                              <a:pt x="8944835" y="1024933"/>
                            </a:cubicBezTo>
                            <a:cubicBezTo>
                              <a:pt x="8849203" y="1055084"/>
                              <a:pt x="8685197" y="986955"/>
                              <a:pt x="8478247" y="1024933"/>
                            </a:cubicBezTo>
                            <a:cubicBezTo>
                              <a:pt x="8271297" y="1062911"/>
                              <a:pt x="8000582" y="1001856"/>
                              <a:pt x="7806815" y="1024933"/>
                            </a:cubicBezTo>
                            <a:cubicBezTo>
                              <a:pt x="7613048" y="1048010"/>
                              <a:pt x="7553866" y="981301"/>
                              <a:pt x="7442649" y="1024933"/>
                            </a:cubicBezTo>
                            <a:cubicBezTo>
                              <a:pt x="7331432" y="1068565"/>
                              <a:pt x="6851927" y="1000835"/>
                              <a:pt x="6668795" y="1024933"/>
                            </a:cubicBezTo>
                            <a:cubicBezTo>
                              <a:pt x="6485663" y="1049031"/>
                              <a:pt x="6057746" y="1005560"/>
                              <a:pt x="5894942" y="1024933"/>
                            </a:cubicBezTo>
                            <a:cubicBezTo>
                              <a:pt x="5732138" y="1044306"/>
                              <a:pt x="5469776" y="1019142"/>
                              <a:pt x="5325932" y="1024933"/>
                            </a:cubicBezTo>
                            <a:cubicBezTo>
                              <a:pt x="5182088" y="1030724"/>
                              <a:pt x="4899097" y="973435"/>
                              <a:pt x="4552079" y="1024933"/>
                            </a:cubicBezTo>
                            <a:cubicBezTo>
                              <a:pt x="4205061" y="1076431"/>
                              <a:pt x="4155871" y="1017773"/>
                              <a:pt x="3983069" y="1024933"/>
                            </a:cubicBezTo>
                            <a:cubicBezTo>
                              <a:pt x="3810267" y="1032093"/>
                              <a:pt x="3622654" y="1013352"/>
                              <a:pt x="3311637" y="1024933"/>
                            </a:cubicBezTo>
                            <a:cubicBezTo>
                              <a:pt x="3000620" y="1036514"/>
                              <a:pt x="3102984" y="993818"/>
                              <a:pt x="3049893" y="1024933"/>
                            </a:cubicBezTo>
                            <a:cubicBezTo>
                              <a:pt x="2996802" y="1056048"/>
                              <a:pt x="2646274" y="970348"/>
                              <a:pt x="2276039" y="1024933"/>
                            </a:cubicBezTo>
                            <a:cubicBezTo>
                              <a:pt x="1905804" y="1079518"/>
                              <a:pt x="1975585" y="984168"/>
                              <a:pt x="1809451" y="1024933"/>
                            </a:cubicBezTo>
                            <a:cubicBezTo>
                              <a:pt x="1643317" y="1065698"/>
                              <a:pt x="1427963" y="995131"/>
                              <a:pt x="1138020" y="1024933"/>
                            </a:cubicBezTo>
                            <a:cubicBezTo>
                              <a:pt x="848077" y="1054735"/>
                              <a:pt x="930486" y="1001113"/>
                              <a:pt x="876275" y="1024933"/>
                            </a:cubicBezTo>
                            <a:cubicBezTo>
                              <a:pt x="822065" y="1048753"/>
                              <a:pt x="304161" y="963767"/>
                              <a:pt x="0" y="1024933"/>
                            </a:cubicBezTo>
                            <a:cubicBezTo>
                              <a:pt x="-10068" y="922073"/>
                              <a:pt x="39299" y="773736"/>
                              <a:pt x="0" y="522716"/>
                            </a:cubicBezTo>
                            <a:cubicBezTo>
                              <a:pt x="-39299" y="271696"/>
                              <a:pt x="25358" y="222074"/>
                              <a:pt x="0" y="0"/>
                            </a:cubicBezTo>
                            <a:close/>
                          </a:path>
                          <a:path w="10242177" h="1024933" stroke="0" extrusionOk="0">
                            <a:moveTo>
                              <a:pt x="0" y="0"/>
                            </a:moveTo>
                            <a:cubicBezTo>
                              <a:pt x="223396" y="-9474"/>
                              <a:pt x="300585" y="43134"/>
                              <a:pt x="466588" y="0"/>
                            </a:cubicBezTo>
                            <a:cubicBezTo>
                              <a:pt x="632591" y="-43134"/>
                              <a:pt x="645335" y="4542"/>
                              <a:pt x="728333" y="0"/>
                            </a:cubicBezTo>
                            <a:cubicBezTo>
                              <a:pt x="811332" y="-4542"/>
                              <a:pt x="1220218" y="5402"/>
                              <a:pt x="1502186" y="0"/>
                            </a:cubicBezTo>
                            <a:cubicBezTo>
                              <a:pt x="1784154" y="-5402"/>
                              <a:pt x="1810267" y="51607"/>
                              <a:pt x="1968774" y="0"/>
                            </a:cubicBezTo>
                            <a:cubicBezTo>
                              <a:pt x="2127281" y="-51607"/>
                              <a:pt x="2304478" y="15817"/>
                              <a:pt x="2435362" y="0"/>
                            </a:cubicBezTo>
                            <a:cubicBezTo>
                              <a:pt x="2566246" y="-15817"/>
                              <a:pt x="2872826" y="69292"/>
                              <a:pt x="3209215" y="0"/>
                            </a:cubicBezTo>
                            <a:cubicBezTo>
                              <a:pt x="3545604" y="-69292"/>
                              <a:pt x="3467159" y="7738"/>
                              <a:pt x="3573382" y="0"/>
                            </a:cubicBezTo>
                            <a:cubicBezTo>
                              <a:pt x="3679605" y="-7738"/>
                              <a:pt x="4164442" y="40425"/>
                              <a:pt x="4347235" y="0"/>
                            </a:cubicBezTo>
                            <a:cubicBezTo>
                              <a:pt x="4530028" y="-40425"/>
                              <a:pt x="4878711" y="529"/>
                              <a:pt x="5121088" y="0"/>
                            </a:cubicBezTo>
                            <a:cubicBezTo>
                              <a:pt x="5363465" y="-529"/>
                              <a:pt x="5456357" y="52703"/>
                              <a:pt x="5690098" y="0"/>
                            </a:cubicBezTo>
                            <a:cubicBezTo>
                              <a:pt x="5923839" y="-52703"/>
                              <a:pt x="6089724" y="39750"/>
                              <a:pt x="6463952" y="0"/>
                            </a:cubicBezTo>
                            <a:cubicBezTo>
                              <a:pt x="6838180" y="-39750"/>
                              <a:pt x="6770912" y="23986"/>
                              <a:pt x="6930540" y="0"/>
                            </a:cubicBezTo>
                            <a:cubicBezTo>
                              <a:pt x="7090168" y="-23986"/>
                              <a:pt x="7296394" y="36162"/>
                              <a:pt x="7397128" y="0"/>
                            </a:cubicBezTo>
                            <a:cubicBezTo>
                              <a:pt x="7497862" y="-36162"/>
                              <a:pt x="7820036" y="5183"/>
                              <a:pt x="8068559" y="0"/>
                            </a:cubicBezTo>
                            <a:cubicBezTo>
                              <a:pt x="8317082" y="-5183"/>
                              <a:pt x="8317805" y="42627"/>
                              <a:pt x="8535148" y="0"/>
                            </a:cubicBezTo>
                            <a:cubicBezTo>
                              <a:pt x="8752491" y="-42627"/>
                              <a:pt x="9030306" y="17435"/>
                              <a:pt x="9309001" y="0"/>
                            </a:cubicBezTo>
                            <a:cubicBezTo>
                              <a:pt x="9587696" y="-17435"/>
                              <a:pt x="9798881" y="104805"/>
                              <a:pt x="10242177" y="0"/>
                            </a:cubicBezTo>
                            <a:cubicBezTo>
                              <a:pt x="10247355" y="170458"/>
                              <a:pt x="10201189" y="306855"/>
                              <a:pt x="10242177" y="512467"/>
                            </a:cubicBezTo>
                            <a:cubicBezTo>
                              <a:pt x="10283165" y="718079"/>
                              <a:pt x="10200371" y="770849"/>
                              <a:pt x="10242177" y="1024933"/>
                            </a:cubicBezTo>
                            <a:cubicBezTo>
                              <a:pt x="10161473" y="1041765"/>
                              <a:pt x="10111210" y="1008754"/>
                              <a:pt x="9980432" y="1024933"/>
                            </a:cubicBezTo>
                            <a:cubicBezTo>
                              <a:pt x="9849654" y="1041112"/>
                              <a:pt x="9514698" y="997866"/>
                              <a:pt x="9206579" y="1024933"/>
                            </a:cubicBezTo>
                            <a:cubicBezTo>
                              <a:pt x="8898460" y="1052000"/>
                              <a:pt x="8914722" y="981831"/>
                              <a:pt x="8637569" y="1024933"/>
                            </a:cubicBezTo>
                            <a:cubicBezTo>
                              <a:pt x="8360416" y="1068035"/>
                              <a:pt x="8396931" y="1010769"/>
                              <a:pt x="8273403" y="1024933"/>
                            </a:cubicBezTo>
                            <a:cubicBezTo>
                              <a:pt x="8149875" y="1039097"/>
                              <a:pt x="7859742" y="1008076"/>
                              <a:pt x="7704393" y="1024933"/>
                            </a:cubicBezTo>
                            <a:cubicBezTo>
                              <a:pt x="7549044" y="1041790"/>
                              <a:pt x="7495628" y="1009945"/>
                              <a:pt x="7442649" y="1024933"/>
                            </a:cubicBezTo>
                            <a:cubicBezTo>
                              <a:pt x="7389670" y="1039921"/>
                              <a:pt x="7242781" y="1020504"/>
                              <a:pt x="7180904" y="1024933"/>
                            </a:cubicBezTo>
                            <a:cubicBezTo>
                              <a:pt x="7119027" y="1029362"/>
                              <a:pt x="6886776" y="994619"/>
                              <a:pt x="6611894" y="1024933"/>
                            </a:cubicBezTo>
                            <a:cubicBezTo>
                              <a:pt x="6337012" y="1055247"/>
                              <a:pt x="6359174" y="1018065"/>
                              <a:pt x="6247728" y="1024933"/>
                            </a:cubicBezTo>
                            <a:cubicBezTo>
                              <a:pt x="6136282" y="1031801"/>
                              <a:pt x="5770914" y="981224"/>
                              <a:pt x="5576296" y="1024933"/>
                            </a:cubicBezTo>
                            <a:cubicBezTo>
                              <a:pt x="5381678" y="1068642"/>
                              <a:pt x="5363867" y="992401"/>
                              <a:pt x="5212130" y="1024933"/>
                            </a:cubicBezTo>
                            <a:cubicBezTo>
                              <a:pt x="5060393" y="1057465"/>
                              <a:pt x="4775935" y="967277"/>
                              <a:pt x="4540698" y="1024933"/>
                            </a:cubicBezTo>
                            <a:cubicBezTo>
                              <a:pt x="4305461" y="1082589"/>
                              <a:pt x="4355018" y="1003184"/>
                              <a:pt x="4278954" y="1024933"/>
                            </a:cubicBezTo>
                            <a:cubicBezTo>
                              <a:pt x="4202890" y="1046682"/>
                              <a:pt x="3828326" y="989209"/>
                              <a:pt x="3607522" y="1024933"/>
                            </a:cubicBezTo>
                            <a:cubicBezTo>
                              <a:pt x="3386718" y="1060657"/>
                              <a:pt x="3380572" y="1023501"/>
                              <a:pt x="3243356" y="1024933"/>
                            </a:cubicBezTo>
                            <a:cubicBezTo>
                              <a:pt x="3106140" y="1026365"/>
                              <a:pt x="3086380" y="1009977"/>
                              <a:pt x="2981612" y="1024933"/>
                            </a:cubicBezTo>
                            <a:cubicBezTo>
                              <a:pt x="2876844" y="1039889"/>
                              <a:pt x="2747018" y="1016811"/>
                              <a:pt x="2617445" y="1024933"/>
                            </a:cubicBezTo>
                            <a:cubicBezTo>
                              <a:pt x="2487872" y="1033055"/>
                              <a:pt x="2118041" y="976405"/>
                              <a:pt x="1946014" y="1024933"/>
                            </a:cubicBezTo>
                            <a:cubicBezTo>
                              <a:pt x="1773987" y="1073461"/>
                              <a:pt x="1752810" y="1016882"/>
                              <a:pt x="1581847" y="1024933"/>
                            </a:cubicBezTo>
                            <a:cubicBezTo>
                              <a:pt x="1410884" y="1032984"/>
                              <a:pt x="1424828" y="1021451"/>
                              <a:pt x="1320103" y="1024933"/>
                            </a:cubicBezTo>
                            <a:cubicBezTo>
                              <a:pt x="1215378" y="1028415"/>
                              <a:pt x="1033735" y="996830"/>
                              <a:pt x="955937" y="1024933"/>
                            </a:cubicBezTo>
                            <a:cubicBezTo>
                              <a:pt x="878139" y="1053036"/>
                              <a:pt x="635702" y="977616"/>
                              <a:pt x="489348" y="1024933"/>
                            </a:cubicBezTo>
                            <a:cubicBezTo>
                              <a:pt x="342994" y="1072250"/>
                              <a:pt x="106965" y="1013883"/>
                              <a:pt x="0" y="1024933"/>
                            </a:cubicBezTo>
                            <a:cubicBezTo>
                              <a:pt x="-57665" y="837248"/>
                              <a:pt x="6151" y="648767"/>
                              <a:pt x="0" y="532965"/>
                            </a:cubicBezTo>
                            <a:cubicBezTo>
                              <a:pt x="-6151" y="417163"/>
                              <a:pt x="30362" y="15156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EAC659-E355-BD69-3024-AF6607FBD91A}"/>
                  </a:ext>
                </a:extLst>
              </p:cNvPr>
              <p:cNvSpPr txBox="1"/>
              <p:nvPr/>
            </p:nvSpPr>
            <p:spPr>
              <a:xfrm>
                <a:off x="513145" y="2639028"/>
                <a:ext cx="116788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ongenial" panose="02000503040000020004" pitchFamily="2" charset="0"/>
                  </a:rPr>
                  <a:t>1. Before any guesses the graph of possible secrets is complete,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Congenial" panose="02000503040000020004" pitchFamily="2" charset="0"/>
                  </a:rPr>
                  <a:t>edges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EAC659-E355-BD69-3024-AF6607FBD9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45" y="2639028"/>
                <a:ext cx="11678855" cy="461665"/>
              </a:xfrm>
              <a:prstGeom prst="rect">
                <a:avLst/>
              </a:prstGeom>
              <a:blipFill>
                <a:blip r:embed="rId3"/>
                <a:stretch>
                  <a:fillRect l="-869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2477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FB526-1E34-E899-05AE-9BAF1E3D1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C9EECC9-3216-DD34-9903-3A09082ACD41}"/>
                  </a:ext>
                </a:extLst>
              </p:cNvPr>
              <p:cNvSpPr/>
              <p:nvPr/>
            </p:nvSpPr>
            <p:spPr>
              <a:xfrm>
                <a:off x="974911" y="1013156"/>
                <a:ext cx="10242177" cy="1024933"/>
              </a:xfrm>
              <a:custGeom>
                <a:avLst/>
                <a:gdLst>
                  <a:gd name="csX0" fmla="*/ 0 w 10242177"/>
                  <a:gd name="csY0" fmla="*/ 0 h 1024933"/>
                  <a:gd name="csX1" fmla="*/ 569010 w 10242177"/>
                  <a:gd name="csY1" fmla="*/ 0 h 1024933"/>
                  <a:gd name="csX2" fmla="*/ 1138020 w 10242177"/>
                  <a:gd name="csY2" fmla="*/ 0 h 1024933"/>
                  <a:gd name="csX3" fmla="*/ 1911873 w 10242177"/>
                  <a:gd name="csY3" fmla="*/ 0 h 1024933"/>
                  <a:gd name="csX4" fmla="*/ 2378461 w 10242177"/>
                  <a:gd name="csY4" fmla="*/ 0 h 1024933"/>
                  <a:gd name="csX5" fmla="*/ 2845049 w 10242177"/>
                  <a:gd name="csY5" fmla="*/ 0 h 1024933"/>
                  <a:gd name="csX6" fmla="*/ 3414059 w 10242177"/>
                  <a:gd name="csY6" fmla="*/ 0 h 1024933"/>
                  <a:gd name="csX7" fmla="*/ 4085491 w 10242177"/>
                  <a:gd name="csY7" fmla="*/ 0 h 1024933"/>
                  <a:gd name="csX8" fmla="*/ 4756922 w 10242177"/>
                  <a:gd name="csY8" fmla="*/ 0 h 1024933"/>
                  <a:gd name="csX9" fmla="*/ 5428354 w 10242177"/>
                  <a:gd name="csY9" fmla="*/ 0 h 1024933"/>
                  <a:gd name="csX10" fmla="*/ 6202207 w 10242177"/>
                  <a:gd name="csY10" fmla="*/ 0 h 1024933"/>
                  <a:gd name="csX11" fmla="*/ 6771217 w 10242177"/>
                  <a:gd name="csY11" fmla="*/ 0 h 1024933"/>
                  <a:gd name="csX12" fmla="*/ 7442649 w 10242177"/>
                  <a:gd name="csY12" fmla="*/ 0 h 1024933"/>
                  <a:gd name="csX13" fmla="*/ 8011658 w 10242177"/>
                  <a:gd name="csY13" fmla="*/ 0 h 1024933"/>
                  <a:gd name="csX14" fmla="*/ 8580668 w 10242177"/>
                  <a:gd name="csY14" fmla="*/ 0 h 1024933"/>
                  <a:gd name="csX15" fmla="*/ 9149678 w 10242177"/>
                  <a:gd name="csY15" fmla="*/ 0 h 1024933"/>
                  <a:gd name="csX16" fmla="*/ 9411423 w 10242177"/>
                  <a:gd name="csY16" fmla="*/ 0 h 1024933"/>
                  <a:gd name="csX17" fmla="*/ 10242177 w 10242177"/>
                  <a:gd name="csY17" fmla="*/ 0 h 1024933"/>
                  <a:gd name="csX18" fmla="*/ 10242177 w 10242177"/>
                  <a:gd name="csY18" fmla="*/ 481719 h 1024933"/>
                  <a:gd name="csX19" fmla="*/ 10242177 w 10242177"/>
                  <a:gd name="csY19" fmla="*/ 1024933 h 1024933"/>
                  <a:gd name="csX20" fmla="*/ 9775589 w 10242177"/>
                  <a:gd name="csY20" fmla="*/ 1024933 h 1024933"/>
                  <a:gd name="csX21" fmla="*/ 9206579 w 10242177"/>
                  <a:gd name="csY21" fmla="*/ 1024933 h 1024933"/>
                  <a:gd name="csX22" fmla="*/ 8944835 w 10242177"/>
                  <a:gd name="csY22" fmla="*/ 1024933 h 1024933"/>
                  <a:gd name="csX23" fmla="*/ 8478247 w 10242177"/>
                  <a:gd name="csY23" fmla="*/ 1024933 h 1024933"/>
                  <a:gd name="csX24" fmla="*/ 7806815 w 10242177"/>
                  <a:gd name="csY24" fmla="*/ 1024933 h 1024933"/>
                  <a:gd name="csX25" fmla="*/ 7442649 w 10242177"/>
                  <a:gd name="csY25" fmla="*/ 1024933 h 1024933"/>
                  <a:gd name="csX26" fmla="*/ 6668795 w 10242177"/>
                  <a:gd name="csY26" fmla="*/ 1024933 h 1024933"/>
                  <a:gd name="csX27" fmla="*/ 5894942 w 10242177"/>
                  <a:gd name="csY27" fmla="*/ 1024933 h 1024933"/>
                  <a:gd name="csX28" fmla="*/ 5325932 w 10242177"/>
                  <a:gd name="csY28" fmla="*/ 1024933 h 1024933"/>
                  <a:gd name="csX29" fmla="*/ 4552079 w 10242177"/>
                  <a:gd name="csY29" fmla="*/ 1024933 h 1024933"/>
                  <a:gd name="csX30" fmla="*/ 3983069 w 10242177"/>
                  <a:gd name="csY30" fmla="*/ 1024933 h 1024933"/>
                  <a:gd name="csX31" fmla="*/ 3311637 w 10242177"/>
                  <a:gd name="csY31" fmla="*/ 1024933 h 1024933"/>
                  <a:gd name="csX32" fmla="*/ 3049893 w 10242177"/>
                  <a:gd name="csY32" fmla="*/ 1024933 h 1024933"/>
                  <a:gd name="csX33" fmla="*/ 2276039 w 10242177"/>
                  <a:gd name="csY33" fmla="*/ 1024933 h 1024933"/>
                  <a:gd name="csX34" fmla="*/ 1809451 w 10242177"/>
                  <a:gd name="csY34" fmla="*/ 1024933 h 1024933"/>
                  <a:gd name="csX35" fmla="*/ 1138020 w 10242177"/>
                  <a:gd name="csY35" fmla="*/ 1024933 h 1024933"/>
                  <a:gd name="csX36" fmla="*/ 876275 w 10242177"/>
                  <a:gd name="csY36" fmla="*/ 1024933 h 1024933"/>
                  <a:gd name="csX37" fmla="*/ 0 w 10242177"/>
                  <a:gd name="csY37" fmla="*/ 1024933 h 1024933"/>
                  <a:gd name="csX38" fmla="*/ 0 w 10242177"/>
                  <a:gd name="csY38" fmla="*/ 522716 h 1024933"/>
                  <a:gd name="csX39" fmla="*/ 0 w 10242177"/>
                  <a:gd name="csY39" fmla="*/ 0 h 10249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10242177" h="1024933" fill="none" extrusionOk="0">
                    <a:moveTo>
                      <a:pt x="0" y="0"/>
                    </a:moveTo>
                    <a:cubicBezTo>
                      <a:pt x="138495" y="-12078"/>
                      <a:pt x="354052" y="58878"/>
                      <a:pt x="569010" y="0"/>
                    </a:cubicBezTo>
                    <a:cubicBezTo>
                      <a:pt x="783968" y="-58878"/>
                      <a:pt x="881056" y="59511"/>
                      <a:pt x="1138020" y="0"/>
                    </a:cubicBezTo>
                    <a:cubicBezTo>
                      <a:pt x="1394984" y="-59511"/>
                      <a:pt x="1745325" y="91073"/>
                      <a:pt x="1911873" y="0"/>
                    </a:cubicBezTo>
                    <a:cubicBezTo>
                      <a:pt x="2078421" y="-91073"/>
                      <a:pt x="2151153" y="14856"/>
                      <a:pt x="2378461" y="0"/>
                    </a:cubicBezTo>
                    <a:cubicBezTo>
                      <a:pt x="2605769" y="-14856"/>
                      <a:pt x="2642839" y="40453"/>
                      <a:pt x="2845049" y="0"/>
                    </a:cubicBezTo>
                    <a:cubicBezTo>
                      <a:pt x="3047259" y="-40453"/>
                      <a:pt x="3154329" y="8813"/>
                      <a:pt x="3414059" y="0"/>
                    </a:cubicBezTo>
                    <a:cubicBezTo>
                      <a:pt x="3673789" y="-8813"/>
                      <a:pt x="3933583" y="18161"/>
                      <a:pt x="4085491" y="0"/>
                    </a:cubicBezTo>
                    <a:cubicBezTo>
                      <a:pt x="4237399" y="-18161"/>
                      <a:pt x="4474180" y="71009"/>
                      <a:pt x="4756922" y="0"/>
                    </a:cubicBezTo>
                    <a:cubicBezTo>
                      <a:pt x="5039664" y="-71009"/>
                      <a:pt x="5124697" y="51440"/>
                      <a:pt x="5428354" y="0"/>
                    </a:cubicBezTo>
                    <a:cubicBezTo>
                      <a:pt x="5732011" y="-51440"/>
                      <a:pt x="6009211" y="11544"/>
                      <a:pt x="6202207" y="0"/>
                    </a:cubicBezTo>
                    <a:cubicBezTo>
                      <a:pt x="6395203" y="-11544"/>
                      <a:pt x="6577680" y="41430"/>
                      <a:pt x="6771217" y="0"/>
                    </a:cubicBezTo>
                    <a:cubicBezTo>
                      <a:pt x="6964754" y="-41430"/>
                      <a:pt x="7307421" y="15472"/>
                      <a:pt x="7442649" y="0"/>
                    </a:cubicBezTo>
                    <a:cubicBezTo>
                      <a:pt x="7577877" y="-15472"/>
                      <a:pt x="7874811" y="41108"/>
                      <a:pt x="8011658" y="0"/>
                    </a:cubicBezTo>
                    <a:cubicBezTo>
                      <a:pt x="8148505" y="-41108"/>
                      <a:pt x="8383484" y="20809"/>
                      <a:pt x="8580668" y="0"/>
                    </a:cubicBezTo>
                    <a:cubicBezTo>
                      <a:pt x="8777852" y="-20809"/>
                      <a:pt x="8993251" y="1510"/>
                      <a:pt x="9149678" y="0"/>
                    </a:cubicBezTo>
                    <a:cubicBezTo>
                      <a:pt x="9306105" y="-1510"/>
                      <a:pt x="9296467" y="7567"/>
                      <a:pt x="9411423" y="0"/>
                    </a:cubicBezTo>
                    <a:cubicBezTo>
                      <a:pt x="9526380" y="-7567"/>
                      <a:pt x="9914358" y="31674"/>
                      <a:pt x="10242177" y="0"/>
                    </a:cubicBezTo>
                    <a:cubicBezTo>
                      <a:pt x="10252075" y="97229"/>
                      <a:pt x="10213947" y="373774"/>
                      <a:pt x="10242177" y="481719"/>
                    </a:cubicBezTo>
                    <a:cubicBezTo>
                      <a:pt x="10270407" y="589664"/>
                      <a:pt x="10195270" y="783260"/>
                      <a:pt x="10242177" y="1024933"/>
                    </a:cubicBezTo>
                    <a:cubicBezTo>
                      <a:pt x="10052472" y="1079568"/>
                      <a:pt x="10004691" y="1017011"/>
                      <a:pt x="9775589" y="1024933"/>
                    </a:cubicBezTo>
                    <a:cubicBezTo>
                      <a:pt x="9546487" y="1032855"/>
                      <a:pt x="9365902" y="983155"/>
                      <a:pt x="9206579" y="1024933"/>
                    </a:cubicBezTo>
                    <a:cubicBezTo>
                      <a:pt x="9047256" y="1066711"/>
                      <a:pt x="9040467" y="994782"/>
                      <a:pt x="8944835" y="1024933"/>
                    </a:cubicBezTo>
                    <a:cubicBezTo>
                      <a:pt x="8849203" y="1055084"/>
                      <a:pt x="8685197" y="986955"/>
                      <a:pt x="8478247" y="1024933"/>
                    </a:cubicBezTo>
                    <a:cubicBezTo>
                      <a:pt x="8271297" y="1062911"/>
                      <a:pt x="8000582" y="1001856"/>
                      <a:pt x="7806815" y="1024933"/>
                    </a:cubicBezTo>
                    <a:cubicBezTo>
                      <a:pt x="7613048" y="1048010"/>
                      <a:pt x="7553866" y="981301"/>
                      <a:pt x="7442649" y="1024933"/>
                    </a:cubicBezTo>
                    <a:cubicBezTo>
                      <a:pt x="7331432" y="1068565"/>
                      <a:pt x="6851927" y="1000835"/>
                      <a:pt x="6668795" y="1024933"/>
                    </a:cubicBezTo>
                    <a:cubicBezTo>
                      <a:pt x="6485663" y="1049031"/>
                      <a:pt x="6057746" y="1005560"/>
                      <a:pt x="5894942" y="1024933"/>
                    </a:cubicBezTo>
                    <a:cubicBezTo>
                      <a:pt x="5732138" y="1044306"/>
                      <a:pt x="5469776" y="1019142"/>
                      <a:pt x="5325932" y="1024933"/>
                    </a:cubicBezTo>
                    <a:cubicBezTo>
                      <a:pt x="5182088" y="1030724"/>
                      <a:pt x="4899097" y="973435"/>
                      <a:pt x="4552079" y="1024933"/>
                    </a:cubicBezTo>
                    <a:cubicBezTo>
                      <a:pt x="4205061" y="1076431"/>
                      <a:pt x="4155871" y="1017773"/>
                      <a:pt x="3983069" y="1024933"/>
                    </a:cubicBezTo>
                    <a:cubicBezTo>
                      <a:pt x="3810267" y="1032093"/>
                      <a:pt x="3622654" y="1013352"/>
                      <a:pt x="3311637" y="1024933"/>
                    </a:cubicBezTo>
                    <a:cubicBezTo>
                      <a:pt x="3000620" y="1036514"/>
                      <a:pt x="3102984" y="993818"/>
                      <a:pt x="3049893" y="1024933"/>
                    </a:cubicBezTo>
                    <a:cubicBezTo>
                      <a:pt x="2996802" y="1056048"/>
                      <a:pt x="2646274" y="970348"/>
                      <a:pt x="2276039" y="1024933"/>
                    </a:cubicBezTo>
                    <a:cubicBezTo>
                      <a:pt x="1905804" y="1079518"/>
                      <a:pt x="1975585" y="984168"/>
                      <a:pt x="1809451" y="1024933"/>
                    </a:cubicBezTo>
                    <a:cubicBezTo>
                      <a:pt x="1643317" y="1065698"/>
                      <a:pt x="1427963" y="995131"/>
                      <a:pt x="1138020" y="1024933"/>
                    </a:cubicBezTo>
                    <a:cubicBezTo>
                      <a:pt x="848077" y="1054735"/>
                      <a:pt x="930486" y="1001113"/>
                      <a:pt x="876275" y="1024933"/>
                    </a:cubicBezTo>
                    <a:cubicBezTo>
                      <a:pt x="822065" y="1048753"/>
                      <a:pt x="304161" y="963767"/>
                      <a:pt x="0" y="1024933"/>
                    </a:cubicBezTo>
                    <a:cubicBezTo>
                      <a:pt x="-10068" y="922073"/>
                      <a:pt x="39299" y="773736"/>
                      <a:pt x="0" y="522716"/>
                    </a:cubicBezTo>
                    <a:cubicBezTo>
                      <a:pt x="-39299" y="271696"/>
                      <a:pt x="25358" y="222074"/>
                      <a:pt x="0" y="0"/>
                    </a:cubicBezTo>
                    <a:close/>
                  </a:path>
                  <a:path w="10242177" h="1024933" stroke="0" extrusionOk="0">
                    <a:moveTo>
                      <a:pt x="0" y="0"/>
                    </a:moveTo>
                    <a:cubicBezTo>
                      <a:pt x="223396" y="-9474"/>
                      <a:pt x="300585" y="43134"/>
                      <a:pt x="466588" y="0"/>
                    </a:cubicBezTo>
                    <a:cubicBezTo>
                      <a:pt x="632591" y="-43134"/>
                      <a:pt x="645335" y="4542"/>
                      <a:pt x="728333" y="0"/>
                    </a:cubicBezTo>
                    <a:cubicBezTo>
                      <a:pt x="811332" y="-4542"/>
                      <a:pt x="1220218" y="5402"/>
                      <a:pt x="1502186" y="0"/>
                    </a:cubicBezTo>
                    <a:cubicBezTo>
                      <a:pt x="1784154" y="-5402"/>
                      <a:pt x="1810267" y="51607"/>
                      <a:pt x="1968774" y="0"/>
                    </a:cubicBezTo>
                    <a:cubicBezTo>
                      <a:pt x="2127281" y="-51607"/>
                      <a:pt x="2304478" y="15817"/>
                      <a:pt x="2435362" y="0"/>
                    </a:cubicBezTo>
                    <a:cubicBezTo>
                      <a:pt x="2566246" y="-15817"/>
                      <a:pt x="2872826" y="69292"/>
                      <a:pt x="3209215" y="0"/>
                    </a:cubicBezTo>
                    <a:cubicBezTo>
                      <a:pt x="3545604" y="-69292"/>
                      <a:pt x="3467159" y="7738"/>
                      <a:pt x="3573382" y="0"/>
                    </a:cubicBezTo>
                    <a:cubicBezTo>
                      <a:pt x="3679605" y="-7738"/>
                      <a:pt x="4164442" y="40425"/>
                      <a:pt x="4347235" y="0"/>
                    </a:cubicBezTo>
                    <a:cubicBezTo>
                      <a:pt x="4530028" y="-40425"/>
                      <a:pt x="4878711" y="529"/>
                      <a:pt x="5121088" y="0"/>
                    </a:cubicBezTo>
                    <a:cubicBezTo>
                      <a:pt x="5363465" y="-529"/>
                      <a:pt x="5456357" y="52703"/>
                      <a:pt x="5690098" y="0"/>
                    </a:cubicBezTo>
                    <a:cubicBezTo>
                      <a:pt x="5923839" y="-52703"/>
                      <a:pt x="6089724" y="39750"/>
                      <a:pt x="6463952" y="0"/>
                    </a:cubicBezTo>
                    <a:cubicBezTo>
                      <a:pt x="6838180" y="-39750"/>
                      <a:pt x="6770912" y="23986"/>
                      <a:pt x="6930540" y="0"/>
                    </a:cubicBezTo>
                    <a:cubicBezTo>
                      <a:pt x="7090168" y="-23986"/>
                      <a:pt x="7296394" y="36162"/>
                      <a:pt x="7397128" y="0"/>
                    </a:cubicBezTo>
                    <a:cubicBezTo>
                      <a:pt x="7497862" y="-36162"/>
                      <a:pt x="7820036" y="5183"/>
                      <a:pt x="8068559" y="0"/>
                    </a:cubicBezTo>
                    <a:cubicBezTo>
                      <a:pt x="8317082" y="-5183"/>
                      <a:pt x="8317805" y="42627"/>
                      <a:pt x="8535148" y="0"/>
                    </a:cubicBezTo>
                    <a:cubicBezTo>
                      <a:pt x="8752491" y="-42627"/>
                      <a:pt x="9030306" y="17435"/>
                      <a:pt x="9309001" y="0"/>
                    </a:cubicBezTo>
                    <a:cubicBezTo>
                      <a:pt x="9587696" y="-17435"/>
                      <a:pt x="9798881" y="104805"/>
                      <a:pt x="10242177" y="0"/>
                    </a:cubicBezTo>
                    <a:cubicBezTo>
                      <a:pt x="10247355" y="170458"/>
                      <a:pt x="10201189" y="306855"/>
                      <a:pt x="10242177" y="512467"/>
                    </a:cubicBezTo>
                    <a:cubicBezTo>
                      <a:pt x="10283165" y="718079"/>
                      <a:pt x="10200371" y="770849"/>
                      <a:pt x="10242177" y="1024933"/>
                    </a:cubicBezTo>
                    <a:cubicBezTo>
                      <a:pt x="10161473" y="1041765"/>
                      <a:pt x="10111210" y="1008754"/>
                      <a:pt x="9980432" y="1024933"/>
                    </a:cubicBezTo>
                    <a:cubicBezTo>
                      <a:pt x="9849654" y="1041112"/>
                      <a:pt x="9514698" y="997866"/>
                      <a:pt x="9206579" y="1024933"/>
                    </a:cubicBezTo>
                    <a:cubicBezTo>
                      <a:pt x="8898460" y="1052000"/>
                      <a:pt x="8914722" y="981831"/>
                      <a:pt x="8637569" y="1024933"/>
                    </a:cubicBezTo>
                    <a:cubicBezTo>
                      <a:pt x="8360416" y="1068035"/>
                      <a:pt x="8396931" y="1010769"/>
                      <a:pt x="8273403" y="1024933"/>
                    </a:cubicBezTo>
                    <a:cubicBezTo>
                      <a:pt x="8149875" y="1039097"/>
                      <a:pt x="7859742" y="1008076"/>
                      <a:pt x="7704393" y="1024933"/>
                    </a:cubicBezTo>
                    <a:cubicBezTo>
                      <a:pt x="7549044" y="1041790"/>
                      <a:pt x="7495628" y="1009945"/>
                      <a:pt x="7442649" y="1024933"/>
                    </a:cubicBezTo>
                    <a:cubicBezTo>
                      <a:pt x="7389670" y="1039921"/>
                      <a:pt x="7242781" y="1020504"/>
                      <a:pt x="7180904" y="1024933"/>
                    </a:cubicBezTo>
                    <a:cubicBezTo>
                      <a:pt x="7119027" y="1029362"/>
                      <a:pt x="6886776" y="994619"/>
                      <a:pt x="6611894" y="1024933"/>
                    </a:cubicBezTo>
                    <a:cubicBezTo>
                      <a:pt x="6337012" y="1055247"/>
                      <a:pt x="6359174" y="1018065"/>
                      <a:pt x="6247728" y="1024933"/>
                    </a:cubicBezTo>
                    <a:cubicBezTo>
                      <a:pt x="6136282" y="1031801"/>
                      <a:pt x="5770914" y="981224"/>
                      <a:pt x="5576296" y="1024933"/>
                    </a:cubicBezTo>
                    <a:cubicBezTo>
                      <a:pt x="5381678" y="1068642"/>
                      <a:pt x="5363867" y="992401"/>
                      <a:pt x="5212130" y="1024933"/>
                    </a:cubicBezTo>
                    <a:cubicBezTo>
                      <a:pt x="5060393" y="1057465"/>
                      <a:pt x="4775935" y="967277"/>
                      <a:pt x="4540698" y="1024933"/>
                    </a:cubicBezTo>
                    <a:cubicBezTo>
                      <a:pt x="4305461" y="1082589"/>
                      <a:pt x="4355018" y="1003184"/>
                      <a:pt x="4278954" y="1024933"/>
                    </a:cubicBezTo>
                    <a:cubicBezTo>
                      <a:pt x="4202890" y="1046682"/>
                      <a:pt x="3828326" y="989209"/>
                      <a:pt x="3607522" y="1024933"/>
                    </a:cubicBezTo>
                    <a:cubicBezTo>
                      <a:pt x="3386718" y="1060657"/>
                      <a:pt x="3380572" y="1023501"/>
                      <a:pt x="3243356" y="1024933"/>
                    </a:cubicBezTo>
                    <a:cubicBezTo>
                      <a:pt x="3106140" y="1026365"/>
                      <a:pt x="3086380" y="1009977"/>
                      <a:pt x="2981612" y="1024933"/>
                    </a:cubicBezTo>
                    <a:cubicBezTo>
                      <a:pt x="2876844" y="1039889"/>
                      <a:pt x="2747018" y="1016811"/>
                      <a:pt x="2617445" y="1024933"/>
                    </a:cubicBezTo>
                    <a:cubicBezTo>
                      <a:pt x="2487872" y="1033055"/>
                      <a:pt x="2118041" y="976405"/>
                      <a:pt x="1946014" y="1024933"/>
                    </a:cubicBezTo>
                    <a:cubicBezTo>
                      <a:pt x="1773987" y="1073461"/>
                      <a:pt x="1752810" y="1016882"/>
                      <a:pt x="1581847" y="1024933"/>
                    </a:cubicBezTo>
                    <a:cubicBezTo>
                      <a:pt x="1410884" y="1032984"/>
                      <a:pt x="1424828" y="1021451"/>
                      <a:pt x="1320103" y="1024933"/>
                    </a:cubicBezTo>
                    <a:cubicBezTo>
                      <a:pt x="1215378" y="1028415"/>
                      <a:pt x="1033735" y="996830"/>
                      <a:pt x="955937" y="1024933"/>
                    </a:cubicBezTo>
                    <a:cubicBezTo>
                      <a:pt x="878139" y="1053036"/>
                      <a:pt x="635702" y="977616"/>
                      <a:pt x="489348" y="1024933"/>
                    </a:cubicBezTo>
                    <a:cubicBezTo>
                      <a:pt x="342994" y="1072250"/>
                      <a:pt x="106965" y="1013883"/>
                      <a:pt x="0" y="1024933"/>
                    </a:cubicBezTo>
                    <a:cubicBezTo>
                      <a:pt x="-57665" y="837248"/>
                      <a:pt x="6151" y="648767"/>
                      <a:pt x="0" y="532965"/>
                    </a:cubicBezTo>
                    <a:cubicBezTo>
                      <a:pt x="-6151" y="417163"/>
                      <a:pt x="30362" y="151566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Theorem: </a:t>
                </a:r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-local, we need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C9EECC9-3216-DD34-9903-3A09082ACD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911" y="1013156"/>
                <a:ext cx="10242177" cy="10249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10242177"/>
                          <a:gd name="csY0" fmla="*/ 0 h 1024933"/>
                          <a:gd name="csX1" fmla="*/ 569010 w 10242177"/>
                          <a:gd name="csY1" fmla="*/ 0 h 1024933"/>
                          <a:gd name="csX2" fmla="*/ 1138020 w 10242177"/>
                          <a:gd name="csY2" fmla="*/ 0 h 1024933"/>
                          <a:gd name="csX3" fmla="*/ 1911873 w 10242177"/>
                          <a:gd name="csY3" fmla="*/ 0 h 1024933"/>
                          <a:gd name="csX4" fmla="*/ 2378461 w 10242177"/>
                          <a:gd name="csY4" fmla="*/ 0 h 1024933"/>
                          <a:gd name="csX5" fmla="*/ 2845049 w 10242177"/>
                          <a:gd name="csY5" fmla="*/ 0 h 1024933"/>
                          <a:gd name="csX6" fmla="*/ 3414059 w 10242177"/>
                          <a:gd name="csY6" fmla="*/ 0 h 1024933"/>
                          <a:gd name="csX7" fmla="*/ 4085491 w 10242177"/>
                          <a:gd name="csY7" fmla="*/ 0 h 1024933"/>
                          <a:gd name="csX8" fmla="*/ 4756922 w 10242177"/>
                          <a:gd name="csY8" fmla="*/ 0 h 1024933"/>
                          <a:gd name="csX9" fmla="*/ 5428354 w 10242177"/>
                          <a:gd name="csY9" fmla="*/ 0 h 1024933"/>
                          <a:gd name="csX10" fmla="*/ 6202207 w 10242177"/>
                          <a:gd name="csY10" fmla="*/ 0 h 1024933"/>
                          <a:gd name="csX11" fmla="*/ 6771217 w 10242177"/>
                          <a:gd name="csY11" fmla="*/ 0 h 1024933"/>
                          <a:gd name="csX12" fmla="*/ 7442649 w 10242177"/>
                          <a:gd name="csY12" fmla="*/ 0 h 1024933"/>
                          <a:gd name="csX13" fmla="*/ 8011658 w 10242177"/>
                          <a:gd name="csY13" fmla="*/ 0 h 1024933"/>
                          <a:gd name="csX14" fmla="*/ 8580668 w 10242177"/>
                          <a:gd name="csY14" fmla="*/ 0 h 1024933"/>
                          <a:gd name="csX15" fmla="*/ 9149678 w 10242177"/>
                          <a:gd name="csY15" fmla="*/ 0 h 1024933"/>
                          <a:gd name="csX16" fmla="*/ 9411423 w 10242177"/>
                          <a:gd name="csY16" fmla="*/ 0 h 1024933"/>
                          <a:gd name="csX17" fmla="*/ 10242177 w 10242177"/>
                          <a:gd name="csY17" fmla="*/ 0 h 1024933"/>
                          <a:gd name="csX18" fmla="*/ 10242177 w 10242177"/>
                          <a:gd name="csY18" fmla="*/ 481719 h 1024933"/>
                          <a:gd name="csX19" fmla="*/ 10242177 w 10242177"/>
                          <a:gd name="csY19" fmla="*/ 1024933 h 1024933"/>
                          <a:gd name="csX20" fmla="*/ 9775589 w 10242177"/>
                          <a:gd name="csY20" fmla="*/ 1024933 h 1024933"/>
                          <a:gd name="csX21" fmla="*/ 9206579 w 10242177"/>
                          <a:gd name="csY21" fmla="*/ 1024933 h 1024933"/>
                          <a:gd name="csX22" fmla="*/ 8944835 w 10242177"/>
                          <a:gd name="csY22" fmla="*/ 1024933 h 1024933"/>
                          <a:gd name="csX23" fmla="*/ 8478247 w 10242177"/>
                          <a:gd name="csY23" fmla="*/ 1024933 h 1024933"/>
                          <a:gd name="csX24" fmla="*/ 7806815 w 10242177"/>
                          <a:gd name="csY24" fmla="*/ 1024933 h 1024933"/>
                          <a:gd name="csX25" fmla="*/ 7442649 w 10242177"/>
                          <a:gd name="csY25" fmla="*/ 1024933 h 1024933"/>
                          <a:gd name="csX26" fmla="*/ 6668795 w 10242177"/>
                          <a:gd name="csY26" fmla="*/ 1024933 h 1024933"/>
                          <a:gd name="csX27" fmla="*/ 5894942 w 10242177"/>
                          <a:gd name="csY27" fmla="*/ 1024933 h 1024933"/>
                          <a:gd name="csX28" fmla="*/ 5325932 w 10242177"/>
                          <a:gd name="csY28" fmla="*/ 1024933 h 1024933"/>
                          <a:gd name="csX29" fmla="*/ 4552079 w 10242177"/>
                          <a:gd name="csY29" fmla="*/ 1024933 h 1024933"/>
                          <a:gd name="csX30" fmla="*/ 3983069 w 10242177"/>
                          <a:gd name="csY30" fmla="*/ 1024933 h 1024933"/>
                          <a:gd name="csX31" fmla="*/ 3311637 w 10242177"/>
                          <a:gd name="csY31" fmla="*/ 1024933 h 1024933"/>
                          <a:gd name="csX32" fmla="*/ 3049893 w 10242177"/>
                          <a:gd name="csY32" fmla="*/ 1024933 h 1024933"/>
                          <a:gd name="csX33" fmla="*/ 2276039 w 10242177"/>
                          <a:gd name="csY33" fmla="*/ 1024933 h 1024933"/>
                          <a:gd name="csX34" fmla="*/ 1809451 w 10242177"/>
                          <a:gd name="csY34" fmla="*/ 1024933 h 1024933"/>
                          <a:gd name="csX35" fmla="*/ 1138020 w 10242177"/>
                          <a:gd name="csY35" fmla="*/ 1024933 h 1024933"/>
                          <a:gd name="csX36" fmla="*/ 876275 w 10242177"/>
                          <a:gd name="csY36" fmla="*/ 1024933 h 1024933"/>
                          <a:gd name="csX37" fmla="*/ 0 w 10242177"/>
                          <a:gd name="csY37" fmla="*/ 1024933 h 1024933"/>
                          <a:gd name="csX38" fmla="*/ 0 w 10242177"/>
                          <a:gd name="csY38" fmla="*/ 522716 h 1024933"/>
                          <a:gd name="csX39" fmla="*/ 0 w 10242177"/>
                          <a:gd name="csY39" fmla="*/ 0 h 1024933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</a:cxnLst>
                        <a:rect l="l" t="t" r="r" b="b"/>
                        <a:pathLst>
                          <a:path w="10242177" h="1024933" fill="none" extrusionOk="0">
                            <a:moveTo>
                              <a:pt x="0" y="0"/>
                            </a:moveTo>
                            <a:cubicBezTo>
                              <a:pt x="138495" y="-12078"/>
                              <a:pt x="354052" y="58878"/>
                              <a:pt x="569010" y="0"/>
                            </a:cubicBezTo>
                            <a:cubicBezTo>
                              <a:pt x="783968" y="-58878"/>
                              <a:pt x="881056" y="59511"/>
                              <a:pt x="1138020" y="0"/>
                            </a:cubicBezTo>
                            <a:cubicBezTo>
                              <a:pt x="1394984" y="-59511"/>
                              <a:pt x="1745325" y="91073"/>
                              <a:pt x="1911873" y="0"/>
                            </a:cubicBezTo>
                            <a:cubicBezTo>
                              <a:pt x="2078421" y="-91073"/>
                              <a:pt x="2151153" y="14856"/>
                              <a:pt x="2378461" y="0"/>
                            </a:cubicBezTo>
                            <a:cubicBezTo>
                              <a:pt x="2605769" y="-14856"/>
                              <a:pt x="2642839" y="40453"/>
                              <a:pt x="2845049" y="0"/>
                            </a:cubicBezTo>
                            <a:cubicBezTo>
                              <a:pt x="3047259" y="-40453"/>
                              <a:pt x="3154329" y="8813"/>
                              <a:pt x="3414059" y="0"/>
                            </a:cubicBezTo>
                            <a:cubicBezTo>
                              <a:pt x="3673789" y="-8813"/>
                              <a:pt x="3933583" y="18161"/>
                              <a:pt x="4085491" y="0"/>
                            </a:cubicBezTo>
                            <a:cubicBezTo>
                              <a:pt x="4237399" y="-18161"/>
                              <a:pt x="4474180" y="71009"/>
                              <a:pt x="4756922" y="0"/>
                            </a:cubicBezTo>
                            <a:cubicBezTo>
                              <a:pt x="5039664" y="-71009"/>
                              <a:pt x="5124697" y="51440"/>
                              <a:pt x="5428354" y="0"/>
                            </a:cubicBezTo>
                            <a:cubicBezTo>
                              <a:pt x="5732011" y="-51440"/>
                              <a:pt x="6009211" y="11544"/>
                              <a:pt x="6202207" y="0"/>
                            </a:cubicBezTo>
                            <a:cubicBezTo>
                              <a:pt x="6395203" y="-11544"/>
                              <a:pt x="6577680" y="41430"/>
                              <a:pt x="6771217" y="0"/>
                            </a:cubicBezTo>
                            <a:cubicBezTo>
                              <a:pt x="6964754" y="-41430"/>
                              <a:pt x="7307421" y="15472"/>
                              <a:pt x="7442649" y="0"/>
                            </a:cubicBezTo>
                            <a:cubicBezTo>
                              <a:pt x="7577877" y="-15472"/>
                              <a:pt x="7874811" y="41108"/>
                              <a:pt x="8011658" y="0"/>
                            </a:cubicBezTo>
                            <a:cubicBezTo>
                              <a:pt x="8148505" y="-41108"/>
                              <a:pt x="8383484" y="20809"/>
                              <a:pt x="8580668" y="0"/>
                            </a:cubicBezTo>
                            <a:cubicBezTo>
                              <a:pt x="8777852" y="-20809"/>
                              <a:pt x="8993251" y="1510"/>
                              <a:pt x="9149678" y="0"/>
                            </a:cubicBezTo>
                            <a:cubicBezTo>
                              <a:pt x="9306105" y="-1510"/>
                              <a:pt x="9296467" y="7567"/>
                              <a:pt x="9411423" y="0"/>
                            </a:cubicBezTo>
                            <a:cubicBezTo>
                              <a:pt x="9526380" y="-7567"/>
                              <a:pt x="9914358" y="31674"/>
                              <a:pt x="10242177" y="0"/>
                            </a:cubicBezTo>
                            <a:cubicBezTo>
                              <a:pt x="10252075" y="97229"/>
                              <a:pt x="10213947" y="373774"/>
                              <a:pt x="10242177" y="481719"/>
                            </a:cubicBezTo>
                            <a:cubicBezTo>
                              <a:pt x="10270407" y="589664"/>
                              <a:pt x="10195270" y="783260"/>
                              <a:pt x="10242177" y="1024933"/>
                            </a:cubicBezTo>
                            <a:cubicBezTo>
                              <a:pt x="10052472" y="1079568"/>
                              <a:pt x="10004691" y="1017011"/>
                              <a:pt x="9775589" y="1024933"/>
                            </a:cubicBezTo>
                            <a:cubicBezTo>
                              <a:pt x="9546487" y="1032855"/>
                              <a:pt x="9365902" y="983155"/>
                              <a:pt x="9206579" y="1024933"/>
                            </a:cubicBezTo>
                            <a:cubicBezTo>
                              <a:pt x="9047256" y="1066711"/>
                              <a:pt x="9040467" y="994782"/>
                              <a:pt x="8944835" y="1024933"/>
                            </a:cubicBezTo>
                            <a:cubicBezTo>
                              <a:pt x="8849203" y="1055084"/>
                              <a:pt x="8685197" y="986955"/>
                              <a:pt x="8478247" y="1024933"/>
                            </a:cubicBezTo>
                            <a:cubicBezTo>
                              <a:pt x="8271297" y="1062911"/>
                              <a:pt x="8000582" y="1001856"/>
                              <a:pt x="7806815" y="1024933"/>
                            </a:cubicBezTo>
                            <a:cubicBezTo>
                              <a:pt x="7613048" y="1048010"/>
                              <a:pt x="7553866" y="981301"/>
                              <a:pt x="7442649" y="1024933"/>
                            </a:cubicBezTo>
                            <a:cubicBezTo>
                              <a:pt x="7331432" y="1068565"/>
                              <a:pt x="6851927" y="1000835"/>
                              <a:pt x="6668795" y="1024933"/>
                            </a:cubicBezTo>
                            <a:cubicBezTo>
                              <a:pt x="6485663" y="1049031"/>
                              <a:pt x="6057746" y="1005560"/>
                              <a:pt x="5894942" y="1024933"/>
                            </a:cubicBezTo>
                            <a:cubicBezTo>
                              <a:pt x="5732138" y="1044306"/>
                              <a:pt x="5469776" y="1019142"/>
                              <a:pt x="5325932" y="1024933"/>
                            </a:cubicBezTo>
                            <a:cubicBezTo>
                              <a:pt x="5182088" y="1030724"/>
                              <a:pt x="4899097" y="973435"/>
                              <a:pt x="4552079" y="1024933"/>
                            </a:cubicBezTo>
                            <a:cubicBezTo>
                              <a:pt x="4205061" y="1076431"/>
                              <a:pt x="4155871" y="1017773"/>
                              <a:pt x="3983069" y="1024933"/>
                            </a:cubicBezTo>
                            <a:cubicBezTo>
                              <a:pt x="3810267" y="1032093"/>
                              <a:pt x="3622654" y="1013352"/>
                              <a:pt x="3311637" y="1024933"/>
                            </a:cubicBezTo>
                            <a:cubicBezTo>
                              <a:pt x="3000620" y="1036514"/>
                              <a:pt x="3102984" y="993818"/>
                              <a:pt x="3049893" y="1024933"/>
                            </a:cubicBezTo>
                            <a:cubicBezTo>
                              <a:pt x="2996802" y="1056048"/>
                              <a:pt x="2646274" y="970348"/>
                              <a:pt x="2276039" y="1024933"/>
                            </a:cubicBezTo>
                            <a:cubicBezTo>
                              <a:pt x="1905804" y="1079518"/>
                              <a:pt x="1975585" y="984168"/>
                              <a:pt x="1809451" y="1024933"/>
                            </a:cubicBezTo>
                            <a:cubicBezTo>
                              <a:pt x="1643317" y="1065698"/>
                              <a:pt x="1427963" y="995131"/>
                              <a:pt x="1138020" y="1024933"/>
                            </a:cubicBezTo>
                            <a:cubicBezTo>
                              <a:pt x="848077" y="1054735"/>
                              <a:pt x="930486" y="1001113"/>
                              <a:pt x="876275" y="1024933"/>
                            </a:cubicBezTo>
                            <a:cubicBezTo>
                              <a:pt x="822065" y="1048753"/>
                              <a:pt x="304161" y="963767"/>
                              <a:pt x="0" y="1024933"/>
                            </a:cubicBezTo>
                            <a:cubicBezTo>
                              <a:pt x="-10068" y="922073"/>
                              <a:pt x="39299" y="773736"/>
                              <a:pt x="0" y="522716"/>
                            </a:cubicBezTo>
                            <a:cubicBezTo>
                              <a:pt x="-39299" y="271696"/>
                              <a:pt x="25358" y="222074"/>
                              <a:pt x="0" y="0"/>
                            </a:cubicBezTo>
                            <a:close/>
                          </a:path>
                          <a:path w="10242177" h="1024933" stroke="0" extrusionOk="0">
                            <a:moveTo>
                              <a:pt x="0" y="0"/>
                            </a:moveTo>
                            <a:cubicBezTo>
                              <a:pt x="223396" y="-9474"/>
                              <a:pt x="300585" y="43134"/>
                              <a:pt x="466588" y="0"/>
                            </a:cubicBezTo>
                            <a:cubicBezTo>
                              <a:pt x="632591" y="-43134"/>
                              <a:pt x="645335" y="4542"/>
                              <a:pt x="728333" y="0"/>
                            </a:cubicBezTo>
                            <a:cubicBezTo>
                              <a:pt x="811332" y="-4542"/>
                              <a:pt x="1220218" y="5402"/>
                              <a:pt x="1502186" y="0"/>
                            </a:cubicBezTo>
                            <a:cubicBezTo>
                              <a:pt x="1784154" y="-5402"/>
                              <a:pt x="1810267" y="51607"/>
                              <a:pt x="1968774" y="0"/>
                            </a:cubicBezTo>
                            <a:cubicBezTo>
                              <a:pt x="2127281" y="-51607"/>
                              <a:pt x="2304478" y="15817"/>
                              <a:pt x="2435362" y="0"/>
                            </a:cubicBezTo>
                            <a:cubicBezTo>
                              <a:pt x="2566246" y="-15817"/>
                              <a:pt x="2872826" y="69292"/>
                              <a:pt x="3209215" y="0"/>
                            </a:cubicBezTo>
                            <a:cubicBezTo>
                              <a:pt x="3545604" y="-69292"/>
                              <a:pt x="3467159" y="7738"/>
                              <a:pt x="3573382" y="0"/>
                            </a:cubicBezTo>
                            <a:cubicBezTo>
                              <a:pt x="3679605" y="-7738"/>
                              <a:pt x="4164442" y="40425"/>
                              <a:pt x="4347235" y="0"/>
                            </a:cubicBezTo>
                            <a:cubicBezTo>
                              <a:pt x="4530028" y="-40425"/>
                              <a:pt x="4878711" y="529"/>
                              <a:pt x="5121088" y="0"/>
                            </a:cubicBezTo>
                            <a:cubicBezTo>
                              <a:pt x="5363465" y="-529"/>
                              <a:pt x="5456357" y="52703"/>
                              <a:pt x="5690098" y="0"/>
                            </a:cubicBezTo>
                            <a:cubicBezTo>
                              <a:pt x="5923839" y="-52703"/>
                              <a:pt x="6089724" y="39750"/>
                              <a:pt x="6463952" y="0"/>
                            </a:cubicBezTo>
                            <a:cubicBezTo>
                              <a:pt x="6838180" y="-39750"/>
                              <a:pt x="6770912" y="23986"/>
                              <a:pt x="6930540" y="0"/>
                            </a:cubicBezTo>
                            <a:cubicBezTo>
                              <a:pt x="7090168" y="-23986"/>
                              <a:pt x="7296394" y="36162"/>
                              <a:pt x="7397128" y="0"/>
                            </a:cubicBezTo>
                            <a:cubicBezTo>
                              <a:pt x="7497862" y="-36162"/>
                              <a:pt x="7820036" y="5183"/>
                              <a:pt x="8068559" y="0"/>
                            </a:cubicBezTo>
                            <a:cubicBezTo>
                              <a:pt x="8317082" y="-5183"/>
                              <a:pt x="8317805" y="42627"/>
                              <a:pt x="8535148" y="0"/>
                            </a:cubicBezTo>
                            <a:cubicBezTo>
                              <a:pt x="8752491" y="-42627"/>
                              <a:pt x="9030306" y="17435"/>
                              <a:pt x="9309001" y="0"/>
                            </a:cubicBezTo>
                            <a:cubicBezTo>
                              <a:pt x="9587696" y="-17435"/>
                              <a:pt x="9798881" y="104805"/>
                              <a:pt x="10242177" y="0"/>
                            </a:cubicBezTo>
                            <a:cubicBezTo>
                              <a:pt x="10247355" y="170458"/>
                              <a:pt x="10201189" y="306855"/>
                              <a:pt x="10242177" y="512467"/>
                            </a:cubicBezTo>
                            <a:cubicBezTo>
                              <a:pt x="10283165" y="718079"/>
                              <a:pt x="10200371" y="770849"/>
                              <a:pt x="10242177" y="1024933"/>
                            </a:cubicBezTo>
                            <a:cubicBezTo>
                              <a:pt x="10161473" y="1041765"/>
                              <a:pt x="10111210" y="1008754"/>
                              <a:pt x="9980432" y="1024933"/>
                            </a:cubicBezTo>
                            <a:cubicBezTo>
                              <a:pt x="9849654" y="1041112"/>
                              <a:pt x="9514698" y="997866"/>
                              <a:pt x="9206579" y="1024933"/>
                            </a:cubicBezTo>
                            <a:cubicBezTo>
                              <a:pt x="8898460" y="1052000"/>
                              <a:pt x="8914722" y="981831"/>
                              <a:pt x="8637569" y="1024933"/>
                            </a:cubicBezTo>
                            <a:cubicBezTo>
                              <a:pt x="8360416" y="1068035"/>
                              <a:pt x="8396931" y="1010769"/>
                              <a:pt x="8273403" y="1024933"/>
                            </a:cubicBezTo>
                            <a:cubicBezTo>
                              <a:pt x="8149875" y="1039097"/>
                              <a:pt x="7859742" y="1008076"/>
                              <a:pt x="7704393" y="1024933"/>
                            </a:cubicBezTo>
                            <a:cubicBezTo>
                              <a:pt x="7549044" y="1041790"/>
                              <a:pt x="7495628" y="1009945"/>
                              <a:pt x="7442649" y="1024933"/>
                            </a:cubicBezTo>
                            <a:cubicBezTo>
                              <a:pt x="7389670" y="1039921"/>
                              <a:pt x="7242781" y="1020504"/>
                              <a:pt x="7180904" y="1024933"/>
                            </a:cubicBezTo>
                            <a:cubicBezTo>
                              <a:pt x="7119027" y="1029362"/>
                              <a:pt x="6886776" y="994619"/>
                              <a:pt x="6611894" y="1024933"/>
                            </a:cubicBezTo>
                            <a:cubicBezTo>
                              <a:pt x="6337012" y="1055247"/>
                              <a:pt x="6359174" y="1018065"/>
                              <a:pt x="6247728" y="1024933"/>
                            </a:cubicBezTo>
                            <a:cubicBezTo>
                              <a:pt x="6136282" y="1031801"/>
                              <a:pt x="5770914" y="981224"/>
                              <a:pt x="5576296" y="1024933"/>
                            </a:cubicBezTo>
                            <a:cubicBezTo>
                              <a:pt x="5381678" y="1068642"/>
                              <a:pt x="5363867" y="992401"/>
                              <a:pt x="5212130" y="1024933"/>
                            </a:cubicBezTo>
                            <a:cubicBezTo>
                              <a:pt x="5060393" y="1057465"/>
                              <a:pt x="4775935" y="967277"/>
                              <a:pt x="4540698" y="1024933"/>
                            </a:cubicBezTo>
                            <a:cubicBezTo>
                              <a:pt x="4305461" y="1082589"/>
                              <a:pt x="4355018" y="1003184"/>
                              <a:pt x="4278954" y="1024933"/>
                            </a:cubicBezTo>
                            <a:cubicBezTo>
                              <a:pt x="4202890" y="1046682"/>
                              <a:pt x="3828326" y="989209"/>
                              <a:pt x="3607522" y="1024933"/>
                            </a:cubicBezTo>
                            <a:cubicBezTo>
                              <a:pt x="3386718" y="1060657"/>
                              <a:pt x="3380572" y="1023501"/>
                              <a:pt x="3243356" y="1024933"/>
                            </a:cubicBezTo>
                            <a:cubicBezTo>
                              <a:pt x="3106140" y="1026365"/>
                              <a:pt x="3086380" y="1009977"/>
                              <a:pt x="2981612" y="1024933"/>
                            </a:cubicBezTo>
                            <a:cubicBezTo>
                              <a:pt x="2876844" y="1039889"/>
                              <a:pt x="2747018" y="1016811"/>
                              <a:pt x="2617445" y="1024933"/>
                            </a:cubicBezTo>
                            <a:cubicBezTo>
                              <a:pt x="2487872" y="1033055"/>
                              <a:pt x="2118041" y="976405"/>
                              <a:pt x="1946014" y="1024933"/>
                            </a:cubicBezTo>
                            <a:cubicBezTo>
                              <a:pt x="1773987" y="1073461"/>
                              <a:pt x="1752810" y="1016882"/>
                              <a:pt x="1581847" y="1024933"/>
                            </a:cubicBezTo>
                            <a:cubicBezTo>
                              <a:pt x="1410884" y="1032984"/>
                              <a:pt x="1424828" y="1021451"/>
                              <a:pt x="1320103" y="1024933"/>
                            </a:cubicBezTo>
                            <a:cubicBezTo>
                              <a:pt x="1215378" y="1028415"/>
                              <a:pt x="1033735" y="996830"/>
                              <a:pt x="955937" y="1024933"/>
                            </a:cubicBezTo>
                            <a:cubicBezTo>
                              <a:pt x="878139" y="1053036"/>
                              <a:pt x="635702" y="977616"/>
                              <a:pt x="489348" y="1024933"/>
                            </a:cubicBezTo>
                            <a:cubicBezTo>
                              <a:pt x="342994" y="1072250"/>
                              <a:pt x="106965" y="1013883"/>
                              <a:pt x="0" y="1024933"/>
                            </a:cubicBezTo>
                            <a:cubicBezTo>
                              <a:pt x="-57665" y="837248"/>
                              <a:pt x="6151" y="648767"/>
                              <a:pt x="0" y="532965"/>
                            </a:cubicBezTo>
                            <a:cubicBezTo>
                              <a:pt x="-6151" y="417163"/>
                              <a:pt x="30362" y="15156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3D4B46D-66E4-53EC-312F-2FBB51266212}"/>
                  </a:ext>
                </a:extLst>
              </p:cNvPr>
              <p:cNvSpPr txBox="1"/>
              <p:nvPr/>
            </p:nvSpPr>
            <p:spPr>
              <a:xfrm>
                <a:off x="513145" y="2639028"/>
                <a:ext cx="116788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ongenial" panose="02000503040000020004" pitchFamily="2" charset="0"/>
                  </a:rPr>
                  <a:t>1. Before any guesses the graph of possible secrets is complete,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Congenial" panose="02000503040000020004" pitchFamily="2" charset="0"/>
                  </a:rPr>
                  <a:t>edges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3D4B46D-66E4-53EC-312F-2FBB51266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45" y="2639028"/>
                <a:ext cx="11678855" cy="461665"/>
              </a:xfrm>
              <a:prstGeom prst="rect">
                <a:avLst/>
              </a:prstGeom>
              <a:blipFill>
                <a:blip r:embed="rId3"/>
                <a:stretch>
                  <a:fillRect l="-869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0D161D3-C802-94CB-1563-375C5E7B12A8}"/>
              </a:ext>
            </a:extLst>
          </p:cNvPr>
          <p:cNvSpPr txBox="1"/>
          <p:nvPr/>
        </p:nvSpPr>
        <p:spPr>
          <a:xfrm>
            <a:off x="513145" y="3470799"/>
            <a:ext cx="11678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2. In the worst case, the first guess eliminates only </a:t>
            </a:r>
            <a:r>
              <a:rPr lang="en-US" sz="2400" i="1" dirty="0">
                <a:latin typeface="Congenial" panose="02000503040000020004" pitchFamily="2" charset="0"/>
              </a:rPr>
              <a:t>n </a:t>
            </a:r>
            <a:r>
              <a:rPr lang="en-US" sz="2400" dirty="0">
                <a:latin typeface="Congenial" panose="02000503040000020004" pitchFamily="2" charset="0"/>
              </a:rPr>
              <a:t>edges</a:t>
            </a:r>
          </a:p>
        </p:txBody>
      </p:sp>
    </p:spTree>
    <p:extLst>
      <p:ext uri="{BB962C8B-B14F-4D97-AF65-F5344CB8AC3E}">
        <p14:creationId xmlns:p14="http://schemas.microsoft.com/office/powerpoint/2010/main" val="3597165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D4242-6B14-68DD-D18A-BC0ECB435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9676403-38CC-283C-6C93-CAE930B871D7}"/>
                  </a:ext>
                </a:extLst>
              </p:cNvPr>
              <p:cNvSpPr/>
              <p:nvPr/>
            </p:nvSpPr>
            <p:spPr>
              <a:xfrm>
                <a:off x="974911" y="1013156"/>
                <a:ext cx="10242177" cy="1024933"/>
              </a:xfrm>
              <a:custGeom>
                <a:avLst/>
                <a:gdLst>
                  <a:gd name="csX0" fmla="*/ 0 w 10242177"/>
                  <a:gd name="csY0" fmla="*/ 0 h 1024933"/>
                  <a:gd name="csX1" fmla="*/ 569010 w 10242177"/>
                  <a:gd name="csY1" fmla="*/ 0 h 1024933"/>
                  <a:gd name="csX2" fmla="*/ 1138020 w 10242177"/>
                  <a:gd name="csY2" fmla="*/ 0 h 1024933"/>
                  <a:gd name="csX3" fmla="*/ 1911873 w 10242177"/>
                  <a:gd name="csY3" fmla="*/ 0 h 1024933"/>
                  <a:gd name="csX4" fmla="*/ 2378461 w 10242177"/>
                  <a:gd name="csY4" fmla="*/ 0 h 1024933"/>
                  <a:gd name="csX5" fmla="*/ 2845049 w 10242177"/>
                  <a:gd name="csY5" fmla="*/ 0 h 1024933"/>
                  <a:gd name="csX6" fmla="*/ 3414059 w 10242177"/>
                  <a:gd name="csY6" fmla="*/ 0 h 1024933"/>
                  <a:gd name="csX7" fmla="*/ 4085491 w 10242177"/>
                  <a:gd name="csY7" fmla="*/ 0 h 1024933"/>
                  <a:gd name="csX8" fmla="*/ 4756922 w 10242177"/>
                  <a:gd name="csY8" fmla="*/ 0 h 1024933"/>
                  <a:gd name="csX9" fmla="*/ 5428354 w 10242177"/>
                  <a:gd name="csY9" fmla="*/ 0 h 1024933"/>
                  <a:gd name="csX10" fmla="*/ 6202207 w 10242177"/>
                  <a:gd name="csY10" fmla="*/ 0 h 1024933"/>
                  <a:gd name="csX11" fmla="*/ 6771217 w 10242177"/>
                  <a:gd name="csY11" fmla="*/ 0 h 1024933"/>
                  <a:gd name="csX12" fmla="*/ 7442649 w 10242177"/>
                  <a:gd name="csY12" fmla="*/ 0 h 1024933"/>
                  <a:gd name="csX13" fmla="*/ 8011658 w 10242177"/>
                  <a:gd name="csY13" fmla="*/ 0 h 1024933"/>
                  <a:gd name="csX14" fmla="*/ 8580668 w 10242177"/>
                  <a:gd name="csY14" fmla="*/ 0 h 1024933"/>
                  <a:gd name="csX15" fmla="*/ 9149678 w 10242177"/>
                  <a:gd name="csY15" fmla="*/ 0 h 1024933"/>
                  <a:gd name="csX16" fmla="*/ 9411423 w 10242177"/>
                  <a:gd name="csY16" fmla="*/ 0 h 1024933"/>
                  <a:gd name="csX17" fmla="*/ 10242177 w 10242177"/>
                  <a:gd name="csY17" fmla="*/ 0 h 1024933"/>
                  <a:gd name="csX18" fmla="*/ 10242177 w 10242177"/>
                  <a:gd name="csY18" fmla="*/ 481719 h 1024933"/>
                  <a:gd name="csX19" fmla="*/ 10242177 w 10242177"/>
                  <a:gd name="csY19" fmla="*/ 1024933 h 1024933"/>
                  <a:gd name="csX20" fmla="*/ 9775589 w 10242177"/>
                  <a:gd name="csY20" fmla="*/ 1024933 h 1024933"/>
                  <a:gd name="csX21" fmla="*/ 9206579 w 10242177"/>
                  <a:gd name="csY21" fmla="*/ 1024933 h 1024933"/>
                  <a:gd name="csX22" fmla="*/ 8944835 w 10242177"/>
                  <a:gd name="csY22" fmla="*/ 1024933 h 1024933"/>
                  <a:gd name="csX23" fmla="*/ 8478247 w 10242177"/>
                  <a:gd name="csY23" fmla="*/ 1024933 h 1024933"/>
                  <a:gd name="csX24" fmla="*/ 7806815 w 10242177"/>
                  <a:gd name="csY24" fmla="*/ 1024933 h 1024933"/>
                  <a:gd name="csX25" fmla="*/ 7442649 w 10242177"/>
                  <a:gd name="csY25" fmla="*/ 1024933 h 1024933"/>
                  <a:gd name="csX26" fmla="*/ 6668795 w 10242177"/>
                  <a:gd name="csY26" fmla="*/ 1024933 h 1024933"/>
                  <a:gd name="csX27" fmla="*/ 5894942 w 10242177"/>
                  <a:gd name="csY27" fmla="*/ 1024933 h 1024933"/>
                  <a:gd name="csX28" fmla="*/ 5325932 w 10242177"/>
                  <a:gd name="csY28" fmla="*/ 1024933 h 1024933"/>
                  <a:gd name="csX29" fmla="*/ 4552079 w 10242177"/>
                  <a:gd name="csY29" fmla="*/ 1024933 h 1024933"/>
                  <a:gd name="csX30" fmla="*/ 3983069 w 10242177"/>
                  <a:gd name="csY30" fmla="*/ 1024933 h 1024933"/>
                  <a:gd name="csX31" fmla="*/ 3311637 w 10242177"/>
                  <a:gd name="csY31" fmla="*/ 1024933 h 1024933"/>
                  <a:gd name="csX32" fmla="*/ 3049893 w 10242177"/>
                  <a:gd name="csY32" fmla="*/ 1024933 h 1024933"/>
                  <a:gd name="csX33" fmla="*/ 2276039 w 10242177"/>
                  <a:gd name="csY33" fmla="*/ 1024933 h 1024933"/>
                  <a:gd name="csX34" fmla="*/ 1809451 w 10242177"/>
                  <a:gd name="csY34" fmla="*/ 1024933 h 1024933"/>
                  <a:gd name="csX35" fmla="*/ 1138020 w 10242177"/>
                  <a:gd name="csY35" fmla="*/ 1024933 h 1024933"/>
                  <a:gd name="csX36" fmla="*/ 876275 w 10242177"/>
                  <a:gd name="csY36" fmla="*/ 1024933 h 1024933"/>
                  <a:gd name="csX37" fmla="*/ 0 w 10242177"/>
                  <a:gd name="csY37" fmla="*/ 1024933 h 1024933"/>
                  <a:gd name="csX38" fmla="*/ 0 w 10242177"/>
                  <a:gd name="csY38" fmla="*/ 522716 h 1024933"/>
                  <a:gd name="csX39" fmla="*/ 0 w 10242177"/>
                  <a:gd name="csY39" fmla="*/ 0 h 10249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10242177" h="1024933" fill="none" extrusionOk="0">
                    <a:moveTo>
                      <a:pt x="0" y="0"/>
                    </a:moveTo>
                    <a:cubicBezTo>
                      <a:pt x="138495" y="-12078"/>
                      <a:pt x="354052" y="58878"/>
                      <a:pt x="569010" y="0"/>
                    </a:cubicBezTo>
                    <a:cubicBezTo>
                      <a:pt x="783968" y="-58878"/>
                      <a:pt x="881056" y="59511"/>
                      <a:pt x="1138020" y="0"/>
                    </a:cubicBezTo>
                    <a:cubicBezTo>
                      <a:pt x="1394984" y="-59511"/>
                      <a:pt x="1745325" y="91073"/>
                      <a:pt x="1911873" y="0"/>
                    </a:cubicBezTo>
                    <a:cubicBezTo>
                      <a:pt x="2078421" y="-91073"/>
                      <a:pt x="2151153" y="14856"/>
                      <a:pt x="2378461" y="0"/>
                    </a:cubicBezTo>
                    <a:cubicBezTo>
                      <a:pt x="2605769" y="-14856"/>
                      <a:pt x="2642839" y="40453"/>
                      <a:pt x="2845049" y="0"/>
                    </a:cubicBezTo>
                    <a:cubicBezTo>
                      <a:pt x="3047259" y="-40453"/>
                      <a:pt x="3154329" y="8813"/>
                      <a:pt x="3414059" y="0"/>
                    </a:cubicBezTo>
                    <a:cubicBezTo>
                      <a:pt x="3673789" y="-8813"/>
                      <a:pt x="3933583" y="18161"/>
                      <a:pt x="4085491" y="0"/>
                    </a:cubicBezTo>
                    <a:cubicBezTo>
                      <a:pt x="4237399" y="-18161"/>
                      <a:pt x="4474180" y="71009"/>
                      <a:pt x="4756922" y="0"/>
                    </a:cubicBezTo>
                    <a:cubicBezTo>
                      <a:pt x="5039664" y="-71009"/>
                      <a:pt x="5124697" y="51440"/>
                      <a:pt x="5428354" y="0"/>
                    </a:cubicBezTo>
                    <a:cubicBezTo>
                      <a:pt x="5732011" y="-51440"/>
                      <a:pt x="6009211" y="11544"/>
                      <a:pt x="6202207" y="0"/>
                    </a:cubicBezTo>
                    <a:cubicBezTo>
                      <a:pt x="6395203" y="-11544"/>
                      <a:pt x="6577680" y="41430"/>
                      <a:pt x="6771217" y="0"/>
                    </a:cubicBezTo>
                    <a:cubicBezTo>
                      <a:pt x="6964754" y="-41430"/>
                      <a:pt x="7307421" y="15472"/>
                      <a:pt x="7442649" y="0"/>
                    </a:cubicBezTo>
                    <a:cubicBezTo>
                      <a:pt x="7577877" y="-15472"/>
                      <a:pt x="7874811" y="41108"/>
                      <a:pt x="8011658" y="0"/>
                    </a:cubicBezTo>
                    <a:cubicBezTo>
                      <a:pt x="8148505" y="-41108"/>
                      <a:pt x="8383484" y="20809"/>
                      <a:pt x="8580668" y="0"/>
                    </a:cubicBezTo>
                    <a:cubicBezTo>
                      <a:pt x="8777852" y="-20809"/>
                      <a:pt x="8993251" y="1510"/>
                      <a:pt x="9149678" y="0"/>
                    </a:cubicBezTo>
                    <a:cubicBezTo>
                      <a:pt x="9306105" y="-1510"/>
                      <a:pt x="9296467" y="7567"/>
                      <a:pt x="9411423" y="0"/>
                    </a:cubicBezTo>
                    <a:cubicBezTo>
                      <a:pt x="9526380" y="-7567"/>
                      <a:pt x="9914358" y="31674"/>
                      <a:pt x="10242177" y="0"/>
                    </a:cubicBezTo>
                    <a:cubicBezTo>
                      <a:pt x="10252075" y="97229"/>
                      <a:pt x="10213947" y="373774"/>
                      <a:pt x="10242177" y="481719"/>
                    </a:cubicBezTo>
                    <a:cubicBezTo>
                      <a:pt x="10270407" y="589664"/>
                      <a:pt x="10195270" y="783260"/>
                      <a:pt x="10242177" y="1024933"/>
                    </a:cubicBezTo>
                    <a:cubicBezTo>
                      <a:pt x="10052472" y="1079568"/>
                      <a:pt x="10004691" y="1017011"/>
                      <a:pt x="9775589" y="1024933"/>
                    </a:cubicBezTo>
                    <a:cubicBezTo>
                      <a:pt x="9546487" y="1032855"/>
                      <a:pt x="9365902" y="983155"/>
                      <a:pt x="9206579" y="1024933"/>
                    </a:cubicBezTo>
                    <a:cubicBezTo>
                      <a:pt x="9047256" y="1066711"/>
                      <a:pt x="9040467" y="994782"/>
                      <a:pt x="8944835" y="1024933"/>
                    </a:cubicBezTo>
                    <a:cubicBezTo>
                      <a:pt x="8849203" y="1055084"/>
                      <a:pt x="8685197" y="986955"/>
                      <a:pt x="8478247" y="1024933"/>
                    </a:cubicBezTo>
                    <a:cubicBezTo>
                      <a:pt x="8271297" y="1062911"/>
                      <a:pt x="8000582" y="1001856"/>
                      <a:pt x="7806815" y="1024933"/>
                    </a:cubicBezTo>
                    <a:cubicBezTo>
                      <a:pt x="7613048" y="1048010"/>
                      <a:pt x="7553866" y="981301"/>
                      <a:pt x="7442649" y="1024933"/>
                    </a:cubicBezTo>
                    <a:cubicBezTo>
                      <a:pt x="7331432" y="1068565"/>
                      <a:pt x="6851927" y="1000835"/>
                      <a:pt x="6668795" y="1024933"/>
                    </a:cubicBezTo>
                    <a:cubicBezTo>
                      <a:pt x="6485663" y="1049031"/>
                      <a:pt x="6057746" y="1005560"/>
                      <a:pt x="5894942" y="1024933"/>
                    </a:cubicBezTo>
                    <a:cubicBezTo>
                      <a:pt x="5732138" y="1044306"/>
                      <a:pt x="5469776" y="1019142"/>
                      <a:pt x="5325932" y="1024933"/>
                    </a:cubicBezTo>
                    <a:cubicBezTo>
                      <a:pt x="5182088" y="1030724"/>
                      <a:pt x="4899097" y="973435"/>
                      <a:pt x="4552079" y="1024933"/>
                    </a:cubicBezTo>
                    <a:cubicBezTo>
                      <a:pt x="4205061" y="1076431"/>
                      <a:pt x="4155871" y="1017773"/>
                      <a:pt x="3983069" y="1024933"/>
                    </a:cubicBezTo>
                    <a:cubicBezTo>
                      <a:pt x="3810267" y="1032093"/>
                      <a:pt x="3622654" y="1013352"/>
                      <a:pt x="3311637" y="1024933"/>
                    </a:cubicBezTo>
                    <a:cubicBezTo>
                      <a:pt x="3000620" y="1036514"/>
                      <a:pt x="3102984" y="993818"/>
                      <a:pt x="3049893" y="1024933"/>
                    </a:cubicBezTo>
                    <a:cubicBezTo>
                      <a:pt x="2996802" y="1056048"/>
                      <a:pt x="2646274" y="970348"/>
                      <a:pt x="2276039" y="1024933"/>
                    </a:cubicBezTo>
                    <a:cubicBezTo>
                      <a:pt x="1905804" y="1079518"/>
                      <a:pt x="1975585" y="984168"/>
                      <a:pt x="1809451" y="1024933"/>
                    </a:cubicBezTo>
                    <a:cubicBezTo>
                      <a:pt x="1643317" y="1065698"/>
                      <a:pt x="1427963" y="995131"/>
                      <a:pt x="1138020" y="1024933"/>
                    </a:cubicBezTo>
                    <a:cubicBezTo>
                      <a:pt x="848077" y="1054735"/>
                      <a:pt x="930486" y="1001113"/>
                      <a:pt x="876275" y="1024933"/>
                    </a:cubicBezTo>
                    <a:cubicBezTo>
                      <a:pt x="822065" y="1048753"/>
                      <a:pt x="304161" y="963767"/>
                      <a:pt x="0" y="1024933"/>
                    </a:cubicBezTo>
                    <a:cubicBezTo>
                      <a:pt x="-10068" y="922073"/>
                      <a:pt x="39299" y="773736"/>
                      <a:pt x="0" y="522716"/>
                    </a:cubicBezTo>
                    <a:cubicBezTo>
                      <a:pt x="-39299" y="271696"/>
                      <a:pt x="25358" y="222074"/>
                      <a:pt x="0" y="0"/>
                    </a:cubicBezTo>
                    <a:close/>
                  </a:path>
                  <a:path w="10242177" h="1024933" stroke="0" extrusionOk="0">
                    <a:moveTo>
                      <a:pt x="0" y="0"/>
                    </a:moveTo>
                    <a:cubicBezTo>
                      <a:pt x="223396" y="-9474"/>
                      <a:pt x="300585" y="43134"/>
                      <a:pt x="466588" y="0"/>
                    </a:cubicBezTo>
                    <a:cubicBezTo>
                      <a:pt x="632591" y="-43134"/>
                      <a:pt x="645335" y="4542"/>
                      <a:pt x="728333" y="0"/>
                    </a:cubicBezTo>
                    <a:cubicBezTo>
                      <a:pt x="811332" y="-4542"/>
                      <a:pt x="1220218" y="5402"/>
                      <a:pt x="1502186" y="0"/>
                    </a:cubicBezTo>
                    <a:cubicBezTo>
                      <a:pt x="1784154" y="-5402"/>
                      <a:pt x="1810267" y="51607"/>
                      <a:pt x="1968774" y="0"/>
                    </a:cubicBezTo>
                    <a:cubicBezTo>
                      <a:pt x="2127281" y="-51607"/>
                      <a:pt x="2304478" y="15817"/>
                      <a:pt x="2435362" y="0"/>
                    </a:cubicBezTo>
                    <a:cubicBezTo>
                      <a:pt x="2566246" y="-15817"/>
                      <a:pt x="2872826" y="69292"/>
                      <a:pt x="3209215" y="0"/>
                    </a:cubicBezTo>
                    <a:cubicBezTo>
                      <a:pt x="3545604" y="-69292"/>
                      <a:pt x="3467159" y="7738"/>
                      <a:pt x="3573382" y="0"/>
                    </a:cubicBezTo>
                    <a:cubicBezTo>
                      <a:pt x="3679605" y="-7738"/>
                      <a:pt x="4164442" y="40425"/>
                      <a:pt x="4347235" y="0"/>
                    </a:cubicBezTo>
                    <a:cubicBezTo>
                      <a:pt x="4530028" y="-40425"/>
                      <a:pt x="4878711" y="529"/>
                      <a:pt x="5121088" y="0"/>
                    </a:cubicBezTo>
                    <a:cubicBezTo>
                      <a:pt x="5363465" y="-529"/>
                      <a:pt x="5456357" y="52703"/>
                      <a:pt x="5690098" y="0"/>
                    </a:cubicBezTo>
                    <a:cubicBezTo>
                      <a:pt x="5923839" y="-52703"/>
                      <a:pt x="6089724" y="39750"/>
                      <a:pt x="6463952" y="0"/>
                    </a:cubicBezTo>
                    <a:cubicBezTo>
                      <a:pt x="6838180" y="-39750"/>
                      <a:pt x="6770912" y="23986"/>
                      <a:pt x="6930540" y="0"/>
                    </a:cubicBezTo>
                    <a:cubicBezTo>
                      <a:pt x="7090168" y="-23986"/>
                      <a:pt x="7296394" y="36162"/>
                      <a:pt x="7397128" y="0"/>
                    </a:cubicBezTo>
                    <a:cubicBezTo>
                      <a:pt x="7497862" y="-36162"/>
                      <a:pt x="7820036" y="5183"/>
                      <a:pt x="8068559" y="0"/>
                    </a:cubicBezTo>
                    <a:cubicBezTo>
                      <a:pt x="8317082" y="-5183"/>
                      <a:pt x="8317805" y="42627"/>
                      <a:pt x="8535148" y="0"/>
                    </a:cubicBezTo>
                    <a:cubicBezTo>
                      <a:pt x="8752491" y="-42627"/>
                      <a:pt x="9030306" y="17435"/>
                      <a:pt x="9309001" y="0"/>
                    </a:cubicBezTo>
                    <a:cubicBezTo>
                      <a:pt x="9587696" y="-17435"/>
                      <a:pt x="9798881" y="104805"/>
                      <a:pt x="10242177" y="0"/>
                    </a:cubicBezTo>
                    <a:cubicBezTo>
                      <a:pt x="10247355" y="170458"/>
                      <a:pt x="10201189" y="306855"/>
                      <a:pt x="10242177" y="512467"/>
                    </a:cubicBezTo>
                    <a:cubicBezTo>
                      <a:pt x="10283165" y="718079"/>
                      <a:pt x="10200371" y="770849"/>
                      <a:pt x="10242177" y="1024933"/>
                    </a:cubicBezTo>
                    <a:cubicBezTo>
                      <a:pt x="10161473" y="1041765"/>
                      <a:pt x="10111210" y="1008754"/>
                      <a:pt x="9980432" y="1024933"/>
                    </a:cubicBezTo>
                    <a:cubicBezTo>
                      <a:pt x="9849654" y="1041112"/>
                      <a:pt x="9514698" y="997866"/>
                      <a:pt x="9206579" y="1024933"/>
                    </a:cubicBezTo>
                    <a:cubicBezTo>
                      <a:pt x="8898460" y="1052000"/>
                      <a:pt x="8914722" y="981831"/>
                      <a:pt x="8637569" y="1024933"/>
                    </a:cubicBezTo>
                    <a:cubicBezTo>
                      <a:pt x="8360416" y="1068035"/>
                      <a:pt x="8396931" y="1010769"/>
                      <a:pt x="8273403" y="1024933"/>
                    </a:cubicBezTo>
                    <a:cubicBezTo>
                      <a:pt x="8149875" y="1039097"/>
                      <a:pt x="7859742" y="1008076"/>
                      <a:pt x="7704393" y="1024933"/>
                    </a:cubicBezTo>
                    <a:cubicBezTo>
                      <a:pt x="7549044" y="1041790"/>
                      <a:pt x="7495628" y="1009945"/>
                      <a:pt x="7442649" y="1024933"/>
                    </a:cubicBezTo>
                    <a:cubicBezTo>
                      <a:pt x="7389670" y="1039921"/>
                      <a:pt x="7242781" y="1020504"/>
                      <a:pt x="7180904" y="1024933"/>
                    </a:cubicBezTo>
                    <a:cubicBezTo>
                      <a:pt x="7119027" y="1029362"/>
                      <a:pt x="6886776" y="994619"/>
                      <a:pt x="6611894" y="1024933"/>
                    </a:cubicBezTo>
                    <a:cubicBezTo>
                      <a:pt x="6337012" y="1055247"/>
                      <a:pt x="6359174" y="1018065"/>
                      <a:pt x="6247728" y="1024933"/>
                    </a:cubicBezTo>
                    <a:cubicBezTo>
                      <a:pt x="6136282" y="1031801"/>
                      <a:pt x="5770914" y="981224"/>
                      <a:pt x="5576296" y="1024933"/>
                    </a:cubicBezTo>
                    <a:cubicBezTo>
                      <a:pt x="5381678" y="1068642"/>
                      <a:pt x="5363867" y="992401"/>
                      <a:pt x="5212130" y="1024933"/>
                    </a:cubicBezTo>
                    <a:cubicBezTo>
                      <a:pt x="5060393" y="1057465"/>
                      <a:pt x="4775935" y="967277"/>
                      <a:pt x="4540698" y="1024933"/>
                    </a:cubicBezTo>
                    <a:cubicBezTo>
                      <a:pt x="4305461" y="1082589"/>
                      <a:pt x="4355018" y="1003184"/>
                      <a:pt x="4278954" y="1024933"/>
                    </a:cubicBezTo>
                    <a:cubicBezTo>
                      <a:pt x="4202890" y="1046682"/>
                      <a:pt x="3828326" y="989209"/>
                      <a:pt x="3607522" y="1024933"/>
                    </a:cubicBezTo>
                    <a:cubicBezTo>
                      <a:pt x="3386718" y="1060657"/>
                      <a:pt x="3380572" y="1023501"/>
                      <a:pt x="3243356" y="1024933"/>
                    </a:cubicBezTo>
                    <a:cubicBezTo>
                      <a:pt x="3106140" y="1026365"/>
                      <a:pt x="3086380" y="1009977"/>
                      <a:pt x="2981612" y="1024933"/>
                    </a:cubicBezTo>
                    <a:cubicBezTo>
                      <a:pt x="2876844" y="1039889"/>
                      <a:pt x="2747018" y="1016811"/>
                      <a:pt x="2617445" y="1024933"/>
                    </a:cubicBezTo>
                    <a:cubicBezTo>
                      <a:pt x="2487872" y="1033055"/>
                      <a:pt x="2118041" y="976405"/>
                      <a:pt x="1946014" y="1024933"/>
                    </a:cubicBezTo>
                    <a:cubicBezTo>
                      <a:pt x="1773987" y="1073461"/>
                      <a:pt x="1752810" y="1016882"/>
                      <a:pt x="1581847" y="1024933"/>
                    </a:cubicBezTo>
                    <a:cubicBezTo>
                      <a:pt x="1410884" y="1032984"/>
                      <a:pt x="1424828" y="1021451"/>
                      <a:pt x="1320103" y="1024933"/>
                    </a:cubicBezTo>
                    <a:cubicBezTo>
                      <a:pt x="1215378" y="1028415"/>
                      <a:pt x="1033735" y="996830"/>
                      <a:pt x="955937" y="1024933"/>
                    </a:cubicBezTo>
                    <a:cubicBezTo>
                      <a:pt x="878139" y="1053036"/>
                      <a:pt x="635702" y="977616"/>
                      <a:pt x="489348" y="1024933"/>
                    </a:cubicBezTo>
                    <a:cubicBezTo>
                      <a:pt x="342994" y="1072250"/>
                      <a:pt x="106965" y="1013883"/>
                      <a:pt x="0" y="1024933"/>
                    </a:cubicBezTo>
                    <a:cubicBezTo>
                      <a:pt x="-57665" y="837248"/>
                      <a:pt x="6151" y="648767"/>
                      <a:pt x="0" y="532965"/>
                    </a:cubicBezTo>
                    <a:cubicBezTo>
                      <a:pt x="-6151" y="417163"/>
                      <a:pt x="30362" y="151566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Theorem: </a:t>
                </a:r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-local, we need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9676403-38CC-283C-6C93-CAE930B871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911" y="1013156"/>
                <a:ext cx="10242177" cy="10249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10242177"/>
                          <a:gd name="csY0" fmla="*/ 0 h 1024933"/>
                          <a:gd name="csX1" fmla="*/ 569010 w 10242177"/>
                          <a:gd name="csY1" fmla="*/ 0 h 1024933"/>
                          <a:gd name="csX2" fmla="*/ 1138020 w 10242177"/>
                          <a:gd name="csY2" fmla="*/ 0 h 1024933"/>
                          <a:gd name="csX3" fmla="*/ 1911873 w 10242177"/>
                          <a:gd name="csY3" fmla="*/ 0 h 1024933"/>
                          <a:gd name="csX4" fmla="*/ 2378461 w 10242177"/>
                          <a:gd name="csY4" fmla="*/ 0 h 1024933"/>
                          <a:gd name="csX5" fmla="*/ 2845049 w 10242177"/>
                          <a:gd name="csY5" fmla="*/ 0 h 1024933"/>
                          <a:gd name="csX6" fmla="*/ 3414059 w 10242177"/>
                          <a:gd name="csY6" fmla="*/ 0 h 1024933"/>
                          <a:gd name="csX7" fmla="*/ 4085491 w 10242177"/>
                          <a:gd name="csY7" fmla="*/ 0 h 1024933"/>
                          <a:gd name="csX8" fmla="*/ 4756922 w 10242177"/>
                          <a:gd name="csY8" fmla="*/ 0 h 1024933"/>
                          <a:gd name="csX9" fmla="*/ 5428354 w 10242177"/>
                          <a:gd name="csY9" fmla="*/ 0 h 1024933"/>
                          <a:gd name="csX10" fmla="*/ 6202207 w 10242177"/>
                          <a:gd name="csY10" fmla="*/ 0 h 1024933"/>
                          <a:gd name="csX11" fmla="*/ 6771217 w 10242177"/>
                          <a:gd name="csY11" fmla="*/ 0 h 1024933"/>
                          <a:gd name="csX12" fmla="*/ 7442649 w 10242177"/>
                          <a:gd name="csY12" fmla="*/ 0 h 1024933"/>
                          <a:gd name="csX13" fmla="*/ 8011658 w 10242177"/>
                          <a:gd name="csY13" fmla="*/ 0 h 1024933"/>
                          <a:gd name="csX14" fmla="*/ 8580668 w 10242177"/>
                          <a:gd name="csY14" fmla="*/ 0 h 1024933"/>
                          <a:gd name="csX15" fmla="*/ 9149678 w 10242177"/>
                          <a:gd name="csY15" fmla="*/ 0 h 1024933"/>
                          <a:gd name="csX16" fmla="*/ 9411423 w 10242177"/>
                          <a:gd name="csY16" fmla="*/ 0 h 1024933"/>
                          <a:gd name="csX17" fmla="*/ 10242177 w 10242177"/>
                          <a:gd name="csY17" fmla="*/ 0 h 1024933"/>
                          <a:gd name="csX18" fmla="*/ 10242177 w 10242177"/>
                          <a:gd name="csY18" fmla="*/ 481719 h 1024933"/>
                          <a:gd name="csX19" fmla="*/ 10242177 w 10242177"/>
                          <a:gd name="csY19" fmla="*/ 1024933 h 1024933"/>
                          <a:gd name="csX20" fmla="*/ 9775589 w 10242177"/>
                          <a:gd name="csY20" fmla="*/ 1024933 h 1024933"/>
                          <a:gd name="csX21" fmla="*/ 9206579 w 10242177"/>
                          <a:gd name="csY21" fmla="*/ 1024933 h 1024933"/>
                          <a:gd name="csX22" fmla="*/ 8944835 w 10242177"/>
                          <a:gd name="csY22" fmla="*/ 1024933 h 1024933"/>
                          <a:gd name="csX23" fmla="*/ 8478247 w 10242177"/>
                          <a:gd name="csY23" fmla="*/ 1024933 h 1024933"/>
                          <a:gd name="csX24" fmla="*/ 7806815 w 10242177"/>
                          <a:gd name="csY24" fmla="*/ 1024933 h 1024933"/>
                          <a:gd name="csX25" fmla="*/ 7442649 w 10242177"/>
                          <a:gd name="csY25" fmla="*/ 1024933 h 1024933"/>
                          <a:gd name="csX26" fmla="*/ 6668795 w 10242177"/>
                          <a:gd name="csY26" fmla="*/ 1024933 h 1024933"/>
                          <a:gd name="csX27" fmla="*/ 5894942 w 10242177"/>
                          <a:gd name="csY27" fmla="*/ 1024933 h 1024933"/>
                          <a:gd name="csX28" fmla="*/ 5325932 w 10242177"/>
                          <a:gd name="csY28" fmla="*/ 1024933 h 1024933"/>
                          <a:gd name="csX29" fmla="*/ 4552079 w 10242177"/>
                          <a:gd name="csY29" fmla="*/ 1024933 h 1024933"/>
                          <a:gd name="csX30" fmla="*/ 3983069 w 10242177"/>
                          <a:gd name="csY30" fmla="*/ 1024933 h 1024933"/>
                          <a:gd name="csX31" fmla="*/ 3311637 w 10242177"/>
                          <a:gd name="csY31" fmla="*/ 1024933 h 1024933"/>
                          <a:gd name="csX32" fmla="*/ 3049893 w 10242177"/>
                          <a:gd name="csY32" fmla="*/ 1024933 h 1024933"/>
                          <a:gd name="csX33" fmla="*/ 2276039 w 10242177"/>
                          <a:gd name="csY33" fmla="*/ 1024933 h 1024933"/>
                          <a:gd name="csX34" fmla="*/ 1809451 w 10242177"/>
                          <a:gd name="csY34" fmla="*/ 1024933 h 1024933"/>
                          <a:gd name="csX35" fmla="*/ 1138020 w 10242177"/>
                          <a:gd name="csY35" fmla="*/ 1024933 h 1024933"/>
                          <a:gd name="csX36" fmla="*/ 876275 w 10242177"/>
                          <a:gd name="csY36" fmla="*/ 1024933 h 1024933"/>
                          <a:gd name="csX37" fmla="*/ 0 w 10242177"/>
                          <a:gd name="csY37" fmla="*/ 1024933 h 1024933"/>
                          <a:gd name="csX38" fmla="*/ 0 w 10242177"/>
                          <a:gd name="csY38" fmla="*/ 522716 h 1024933"/>
                          <a:gd name="csX39" fmla="*/ 0 w 10242177"/>
                          <a:gd name="csY39" fmla="*/ 0 h 1024933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</a:cxnLst>
                        <a:rect l="l" t="t" r="r" b="b"/>
                        <a:pathLst>
                          <a:path w="10242177" h="1024933" fill="none" extrusionOk="0">
                            <a:moveTo>
                              <a:pt x="0" y="0"/>
                            </a:moveTo>
                            <a:cubicBezTo>
                              <a:pt x="138495" y="-12078"/>
                              <a:pt x="354052" y="58878"/>
                              <a:pt x="569010" y="0"/>
                            </a:cubicBezTo>
                            <a:cubicBezTo>
                              <a:pt x="783968" y="-58878"/>
                              <a:pt x="881056" y="59511"/>
                              <a:pt x="1138020" y="0"/>
                            </a:cubicBezTo>
                            <a:cubicBezTo>
                              <a:pt x="1394984" y="-59511"/>
                              <a:pt x="1745325" y="91073"/>
                              <a:pt x="1911873" y="0"/>
                            </a:cubicBezTo>
                            <a:cubicBezTo>
                              <a:pt x="2078421" y="-91073"/>
                              <a:pt x="2151153" y="14856"/>
                              <a:pt x="2378461" y="0"/>
                            </a:cubicBezTo>
                            <a:cubicBezTo>
                              <a:pt x="2605769" y="-14856"/>
                              <a:pt x="2642839" y="40453"/>
                              <a:pt x="2845049" y="0"/>
                            </a:cubicBezTo>
                            <a:cubicBezTo>
                              <a:pt x="3047259" y="-40453"/>
                              <a:pt x="3154329" y="8813"/>
                              <a:pt x="3414059" y="0"/>
                            </a:cubicBezTo>
                            <a:cubicBezTo>
                              <a:pt x="3673789" y="-8813"/>
                              <a:pt x="3933583" y="18161"/>
                              <a:pt x="4085491" y="0"/>
                            </a:cubicBezTo>
                            <a:cubicBezTo>
                              <a:pt x="4237399" y="-18161"/>
                              <a:pt x="4474180" y="71009"/>
                              <a:pt x="4756922" y="0"/>
                            </a:cubicBezTo>
                            <a:cubicBezTo>
                              <a:pt x="5039664" y="-71009"/>
                              <a:pt x="5124697" y="51440"/>
                              <a:pt x="5428354" y="0"/>
                            </a:cubicBezTo>
                            <a:cubicBezTo>
                              <a:pt x="5732011" y="-51440"/>
                              <a:pt x="6009211" y="11544"/>
                              <a:pt x="6202207" y="0"/>
                            </a:cubicBezTo>
                            <a:cubicBezTo>
                              <a:pt x="6395203" y="-11544"/>
                              <a:pt x="6577680" y="41430"/>
                              <a:pt x="6771217" y="0"/>
                            </a:cubicBezTo>
                            <a:cubicBezTo>
                              <a:pt x="6964754" y="-41430"/>
                              <a:pt x="7307421" y="15472"/>
                              <a:pt x="7442649" y="0"/>
                            </a:cubicBezTo>
                            <a:cubicBezTo>
                              <a:pt x="7577877" y="-15472"/>
                              <a:pt x="7874811" y="41108"/>
                              <a:pt x="8011658" y="0"/>
                            </a:cubicBezTo>
                            <a:cubicBezTo>
                              <a:pt x="8148505" y="-41108"/>
                              <a:pt x="8383484" y="20809"/>
                              <a:pt x="8580668" y="0"/>
                            </a:cubicBezTo>
                            <a:cubicBezTo>
                              <a:pt x="8777852" y="-20809"/>
                              <a:pt x="8993251" y="1510"/>
                              <a:pt x="9149678" y="0"/>
                            </a:cubicBezTo>
                            <a:cubicBezTo>
                              <a:pt x="9306105" y="-1510"/>
                              <a:pt x="9296467" y="7567"/>
                              <a:pt x="9411423" y="0"/>
                            </a:cubicBezTo>
                            <a:cubicBezTo>
                              <a:pt x="9526380" y="-7567"/>
                              <a:pt x="9914358" y="31674"/>
                              <a:pt x="10242177" y="0"/>
                            </a:cubicBezTo>
                            <a:cubicBezTo>
                              <a:pt x="10252075" y="97229"/>
                              <a:pt x="10213947" y="373774"/>
                              <a:pt x="10242177" y="481719"/>
                            </a:cubicBezTo>
                            <a:cubicBezTo>
                              <a:pt x="10270407" y="589664"/>
                              <a:pt x="10195270" y="783260"/>
                              <a:pt x="10242177" y="1024933"/>
                            </a:cubicBezTo>
                            <a:cubicBezTo>
                              <a:pt x="10052472" y="1079568"/>
                              <a:pt x="10004691" y="1017011"/>
                              <a:pt x="9775589" y="1024933"/>
                            </a:cubicBezTo>
                            <a:cubicBezTo>
                              <a:pt x="9546487" y="1032855"/>
                              <a:pt x="9365902" y="983155"/>
                              <a:pt x="9206579" y="1024933"/>
                            </a:cubicBezTo>
                            <a:cubicBezTo>
                              <a:pt x="9047256" y="1066711"/>
                              <a:pt x="9040467" y="994782"/>
                              <a:pt x="8944835" y="1024933"/>
                            </a:cubicBezTo>
                            <a:cubicBezTo>
                              <a:pt x="8849203" y="1055084"/>
                              <a:pt x="8685197" y="986955"/>
                              <a:pt x="8478247" y="1024933"/>
                            </a:cubicBezTo>
                            <a:cubicBezTo>
                              <a:pt x="8271297" y="1062911"/>
                              <a:pt x="8000582" y="1001856"/>
                              <a:pt x="7806815" y="1024933"/>
                            </a:cubicBezTo>
                            <a:cubicBezTo>
                              <a:pt x="7613048" y="1048010"/>
                              <a:pt x="7553866" y="981301"/>
                              <a:pt x="7442649" y="1024933"/>
                            </a:cubicBezTo>
                            <a:cubicBezTo>
                              <a:pt x="7331432" y="1068565"/>
                              <a:pt x="6851927" y="1000835"/>
                              <a:pt x="6668795" y="1024933"/>
                            </a:cubicBezTo>
                            <a:cubicBezTo>
                              <a:pt x="6485663" y="1049031"/>
                              <a:pt x="6057746" y="1005560"/>
                              <a:pt x="5894942" y="1024933"/>
                            </a:cubicBezTo>
                            <a:cubicBezTo>
                              <a:pt x="5732138" y="1044306"/>
                              <a:pt x="5469776" y="1019142"/>
                              <a:pt x="5325932" y="1024933"/>
                            </a:cubicBezTo>
                            <a:cubicBezTo>
                              <a:pt x="5182088" y="1030724"/>
                              <a:pt x="4899097" y="973435"/>
                              <a:pt x="4552079" y="1024933"/>
                            </a:cubicBezTo>
                            <a:cubicBezTo>
                              <a:pt x="4205061" y="1076431"/>
                              <a:pt x="4155871" y="1017773"/>
                              <a:pt x="3983069" y="1024933"/>
                            </a:cubicBezTo>
                            <a:cubicBezTo>
                              <a:pt x="3810267" y="1032093"/>
                              <a:pt x="3622654" y="1013352"/>
                              <a:pt x="3311637" y="1024933"/>
                            </a:cubicBezTo>
                            <a:cubicBezTo>
                              <a:pt x="3000620" y="1036514"/>
                              <a:pt x="3102984" y="993818"/>
                              <a:pt x="3049893" y="1024933"/>
                            </a:cubicBezTo>
                            <a:cubicBezTo>
                              <a:pt x="2996802" y="1056048"/>
                              <a:pt x="2646274" y="970348"/>
                              <a:pt x="2276039" y="1024933"/>
                            </a:cubicBezTo>
                            <a:cubicBezTo>
                              <a:pt x="1905804" y="1079518"/>
                              <a:pt x="1975585" y="984168"/>
                              <a:pt x="1809451" y="1024933"/>
                            </a:cubicBezTo>
                            <a:cubicBezTo>
                              <a:pt x="1643317" y="1065698"/>
                              <a:pt x="1427963" y="995131"/>
                              <a:pt x="1138020" y="1024933"/>
                            </a:cubicBezTo>
                            <a:cubicBezTo>
                              <a:pt x="848077" y="1054735"/>
                              <a:pt x="930486" y="1001113"/>
                              <a:pt x="876275" y="1024933"/>
                            </a:cubicBezTo>
                            <a:cubicBezTo>
                              <a:pt x="822065" y="1048753"/>
                              <a:pt x="304161" y="963767"/>
                              <a:pt x="0" y="1024933"/>
                            </a:cubicBezTo>
                            <a:cubicBezTo>
                              <a:pt x="-10068" y="922073"/>
                              <a:pt x="39299" y="773736"/>
                              <a:pt x="0" y="522716"/>
                            </a:cubicBezTo>
                            <a:cubicBezTo>
                              <a:pt x="-39299" y="271696"/>
                              <a:pt x="25358" y="222074"/>
                              <a:pt x="0" y="0"/>
                            </a:cubicBezTo>
                            <a:close/>
                          </a:path>
                          <a:path w="10242177" h="1024933" stroke="0" extrusionOk="0">
                            <a:moveTo>
                              <a:pt x="0" y="0"/>
                            </a:moveTo>
                            <a:cubicBezTo>
                              <a:pt x="223396" y="-9474"/>
                              <a:pt x="300585" y="43134"/>
                              <a:pt x="466588" y="0"/>
                            </a:cubicBezTo>
                            <a:cubicBezTo>
                              <a:pt x="632591" y="-43134"/>
                              <a:pt x="645335" y="4542"/>
                              <a:pt x="728333" y="0"/>
                            </a:cubicBezTo>
                            <a:cubicBezTo>
                              <a:pt x="811332" y="-4542"/>
                              <a:pt x="1220218" y="5402"/>
                              <a:pt x="1502186" y="0"/>
                            </a:cubicBezTo>
                            <a:cubicBezTo>
                              <a:pt x="1784154" y="-5402"/>
                              <a:pt x="1810267" y="51607"/>
                              <a:pt x="1968774" y="0"/>
                            </a:cubicBezTo>
                            <a:cubicBezTo>
                              <a:pt x="2127281" y="-51607"/>
                              <a:pt x="2304478" y="15817"/>
                              <a:pt x="2435362" y="0"/>
                            </a:cubicBezTo>
                            <a:cubicBezTo>
                              <a:pt x="2566246" y="-15817"/>
                              <a:pt x="2872826" y="69292"/>
                              <a:pt x="3209215" y="0"/>
                            </a:cubicBezTo>
                            <a:cubicBezTo>
                              <a:pt x="3545604" y="-69292"/>
                              <a:pt x="3467159" y="7738"/>
                              <a:pt x="3573382" y="0"/>
                            </a:cubicBezTo>
                            <a:cubicBezTo>
                              <a:pt x="3679605" y="-7738"/>
                              <a:pt x="4164442" y="40425"/>
                              <a:pt x="4347235" y="0"/>
                            </a:cubicBezTo>
                            <a:cubicBezTo>
                              <a:pt x="4530028" y="-40425"/>
                              <a:pt x="4878711" y="529"/>
                              <a:pt x="5121088" y="0"/>
                            </a:cubicBezTo>
                            <a:cubicBezTo>
                              <a:pt x="5363465" y="-529"/>
                              <a:pt x="5456357" y="52703"/>
                              <a:pt x="5690098" y="0"/>
                            </a:cubicBezTo>
                            <a:cubicBezTo>
                              <a:pt x="5923839" y="-52703"/>
                              <a:pt x="6089724" y="39750"/>
                              <a:pt x="6463952" y="0"/>
                            </a:cubicBezTo>
                            <a:cubicBezTo>
                              <a:pt x="6838180" y="-39750"/>
                              <a:pt x="6770912" y="23986"/>
                              <a:pt x="6930540" y="0"/>
                            </a:cubicBezTo>
                            <a:cubicBezTo>
                              <a:pt x="7090168" y="-23986"/>
                              <a:pt x="7296394" y="36162"/>
                              <a:pt x="7397128" y="0"/>
                            </a:cubicBezTo>
                            <a:cubicBezTo>
                              <a:pt x="7497862" y="-36162"/>
                              <a:pt x="7820036" y="5183"/>
                              <a:pt x="8068559" y="0"/>
                            </a:cubicBezTo>
                            <a:cubicBezTo>
                              <a:pt x="8317082" y="-5183"/>
                              <a:pt x="8317805" y="42627"/>
                              <a:pt x="8535148" y="0"/>
                            </a:cubicBezTo>
                            <a:cubicBezTo>
                              <a:pt x="8752491" y="-42627"/>
                              <a:pt x="9030306" y="17435"/>
                              <a:pt x="9309001" y="0"/>
                            </a:cubicBezTo>
                            <a:cubicBezTo>
                              <a:pt x="9587696" y="-17435"/>
                              <a:pt x="9798881" y="104805"/>
                              <a:pt x="10242177" y="0"/>
                            </a:cubicBezTo>
                            <a:cubicBezTo>
                              <a:pt x="10247355" y="170458"/>
                              <a:pt x="10201189" y="306855"/>
                              <a:pt x="10242177" y="512467"/>
                            </a:cubicBezTo>
                            <a:cubicBezTo>
                              <a:pt x="10283165" y="718079"/>
                              <a:pt x="10200371" y="770849"/>
                              <a:pt x="10242177" y="1024933"/>
                            </a:cubicBezTo>
                            <a:cubicBezTo>
                              <a:pt x="10161473" y="1041765"/>
                              <a:pt x="10111210" y="1008754"/>
                              <a:pt x="9980432" y="1024933"/>
                            </a:cubicBezTo>
                            <a:cubicBezTo>
                              <a:pt x="9849654" y="1041112"/>
                              <a:pt x="9514698" y="997866"/>
                              <a:pt x="9206579" y="1024933"/>
                            </a:cubicBezTo>
                            <a:cubicBezTo>
                              <a:pt x="8898460" y="1052000"/>
                              <a:pt x="8914722" y="981831"/>
                              <a:pt x="8637569" y="1024933"/>
                            </a:cubicBezTo>
                            <a:cubicBezTo>
                              <a:pt x="8360416" y="1068035"/>
                              <a:pt x="8396931" y="1010769"/>
                              <a:pt x="8273403" y="1024933"/>
                            </a:cubicBezTo>
                            <a:cubicBezTo>
                              <a:pt x="8149875" y="1039097"/>
                              <a:pt x="7859742" y="1008076"/>
                              <a:pt x="7704393" y="1024933"/>
                            </a:cubicBezTo>
                            <a:cubicBezTo>
                              <a:pt x="7549044" y="1041790"/>
                              <a:pt x="7495628" y="1009945"/>
                              <a:pt x="7442649" y="1024933"/>
                            </a:cubicBezTo>
                            <a:cubicBezTo>
                              <a:pt x="7389670" y="1039921"/>
                              <a:pt x="7242781" y="1020504"/>
                              <a:pt x="7180904" y="1024933"/>
                            </a:cubicBezTo>
                            <a:cubicBezTo>
                              <a:pt x="7119027" y="1029362"/>
                              <a:pt x="6886776" y="994619"/>
                              <a:pt x="6611894" y="1024933"/>
                            </a:cubicBezTo>
                            <a:cubicBezTo>
                              <a:pt x="6337012" y="1055247"/>
                              <a:pt x="6359174" y="1018065"/>
                              <a:pt x="6247728" y="1024933"/>
                            </a:cubicBezTo>
                            <a:cubicBezTo>
                              <a:pt x="6136282" y="1031801"/>
                              <a:pt x="5770914" y="981224"/>
                              <a:pt x="5576296" y="1024933"/>
                            </a:cubicBezTo>
                            <a:cubicBezTo>
                              <a:pt x="5381678" y="1068642"/>
                              <a:pt x="5363867" y="992401"/>
                              <a:pt x="5212130" y="1024933"/>
                            </a:cubicBezTo>
                            <a:cubicBezTo>
                              <a:pt x="5060393" y="1057465"/>
                              <a:pt x="4775935" y="967277"/>
                              <a:pt x="4540698" y="1024933"/>
                            </a:cubicBezTo>
                            <a:cubicBezTo>
                              <a:pt x="4305461" y="1082589"/>
                              <a:pt x="4355018" y="1003184"/>
                              <a:pt x="4278954" y="1024933"/>
                            </a:cubicBezTo>
                            <a:cubicBezTo>
                              <a:pt x="4202890" y="1046682"/>
                              <a:pt x="3828326" y="989209"/>
                              <a:pt x="3607522" y="1024933"/>
                            </a:cubicBezTo>
                            <a:cubicBezTo>
                              <a:pt x="3386718" y="1060657"/>
                              <a:pt x="3380572" y="1023501"/>
                              <a:pt x="3243356" y="1024933"/>
                            </a:cubicBezTo>
                            <a:cubicBezTo>
                              <a:pt x="3106140" y="1026365"/>
                              <a:pt x="3086380" y="1009977"/>
                              <a:pt x="2981612" y="1024933"/>
                            </a:cubicBezTo>
                            <a:cubicBezTo>
                              <a:pt x="2876844" y="1039889"/>
                              <a:pt x="2747018" y="1016811"/>
                              <a:pt x="2617445" y="1024933"/>
                            </a:cubicBezTo>
                            <a:cubicBezTo>
                              <a:pt x="2487872" y="1033055"/>
                              <a:pt x="2118041" y="976405"/>
                              <a:pt x="1946014" y="1024933"/>
                            </a:cubicBezTo>
                            <a:cubicBezTo>
                              <a:pt x="1773987" y="1073461"/>
                              <a:pt x="1752810" y="1016882"/>
                              <a:pt x="1581847" y="1024933"/>
                            </a:cubicBezTo>
                            <a:cubicBezTo>
                              <a:pt x="1410884" y="1032984"/>
                              <a:pt x="1424828" y="1021451"/>
                              <a:pt x="1320103" y="1024933"/>
                            </a:cubicBezTo>
                            <a:cubicBezTo>
                              <a:pt x="1215378" y="1028415"/>
                              <a:pt x="1033735" y="996830"/>
                              <a:pt x="955937" y="1024933"/>
                            </a:cubicBezTo>
                            <a:cubicBezTo>
                              <a:pt x="878139" y="1053036"/>
                              <a:pt x="635702" y="977616"/>
                              <a:pt x="489348" y="1024933"/>
                            </a:cubicBezTo>
                            <a:cubicBezTo>
                              <a:pt x="342994" y="1072250"/>
                              <a:pt x="106965" y="1013883"/>
                              <a:pt x="0" y="1024933"/>
                            </a:cubicBezTo>
                            <a:cubicBezTo>
                              <a:pt x="-57665" y="837248"/>
                              <a:pt x="6151" y="648767"/>
                              <a:pt x="0" y="532965"/>
                            </a:cubicBezTo>
                            <a:cubicBezTo>
                              <a:pt x="-6151" y="417163"/>
                              <a:pt x="30362" y="15156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5EBCE47-FFB7-834F-CD2A-248A49DBC904}"/>
                  </a:ext>
                </a:extLst>
              </p:cNvPr>
              <p:cNvSpPr txBox="1"/>
              <p:nvPr/>
            </p:nvSpPr>
            <p:spPr>
              <a:xfrm>
                <a:off x="513145" y="2639028"/>
                <a:ext cx="116788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ongenial" panose="02000503040000020004" pitchFamily="2" charset="0"/>
                  </a:rPr>
                  <a:t>1. Before any guesses the graph of possible secrets is complete,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Congenial" panose="02000503040000020004" pitchFamily="2" charset="0"/>
                  </a:rPr>
                  <a:t>edges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5EBCE47-FFB7-834F-CD2A-248A49DBC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45" y="2639028"/>
                <a:ext cx="11678855" cy="461665"/>
              </a:xfrm>
              <a:prstGeom prst="rect">
                <a:avLst/>
              </a:prstGeom>
              <a:blipFill>
                <a:blip r:embed="rId3"/>
                <a:stretch>
                  <a:fillRect l="-869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42DC636-93AA-62F7-5DAF-35521B8E4A18}"/>
              </a:ext>
            </a:extLst>
          </p:cNvPr>
          <p:cNvSpPr txBox="1"/>
          <p:nvPr/>
        </p:nvSpPr>
        <p:spPr>
          <a:xfrm>
            <a:off x="513145" y="3470799"/>
            <a:ext cx="11678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2. In the worst case, the first guess eliminates only </a:t>
            </a:r>
            <a:r>
              <a:rPr lang="en-US" sz="2400" i="1" dirty="0">
                <a:latin typeface="Congenial" panose="02000503040000020004" pitchFamily="2" charset="0"/>
              </a:rPr>
              <a:t>n </a:t>
            </a:r>
            <a:r>
              <a:rPr lang="en-US" sz="2400" dirty="0">
                <a:latin typeface="Congenial" panose="02000503040000020004" pitchFamily="2" charset="0"/>
              </a:rPr>
              <a:t>edges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DA4E17-F0D7-4960-B9C6-C1D658CC0D2C}"/>
                  </a:ext>
                </a:extLst>
              </p:cNvPr>
              <p:cNvSpPr txBox="1"/>
              <p:nvPr/>
            </p:nvSpPr>
            <p:spPr>
              <a:xfrm>
                <a:off x="513145" y="4302570"/>
                <a:ext cx="1284404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ongenial" panose="02000503040000020004" pitchFamily="2" charset="0"/>
                  </a:rPr>
                  <a:t>3. We still need to eliminate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edges for a unique perfect matching </a:t>
                </a:r>
              </a:p>
              <a:p>
                <a:endParaRPr lang="en-US" sz="2400" b="1" dirty="0">
                  <a:latin typeface="Congenial" panose="02000503040000020004" pitchFamily="2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DA4E17-F0D7-4960-B9C6-C1D658CC0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45" y="4302570"/>
                <a:ext cx="12844040" cy="830997"/>
              </a:xfrm>
              <a:prstGeom prst="rect">
                <a:avLst/>
              </a:prstGeom>
              <a:blipFill>
                <a:blip r:embed="rId4"/>
                <a:stretch>
                  <a:fillRect l="-791" t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2936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B0942-B8A9-791C-A593-31CCD1BAE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C9F5BB2-B453-1D83-B17D-EC4B64DA7074}"/>
                  </a:ext>
                </a:extLst>
              </p:cNvPr>
              <p:cNvSpPr/>
              <p:nvPr/>
            </p:nvSpPr>
            <p:spPr>
              <a:xfrm>
                <a:off x="974911" y="1013156"/>
                <a:ext cx="10242177" cy="1024933"/>
              </a:xfrm>
              <a:custGeom>
                <a:avLst/>
                <a:gdLst>
                  <a:gd name="csX0" fmla="*/ 0 w 10242177"/>
                  <a:gd name="csY0" fmla="*/ 0 h 1024933"/>
                  <a:gd name="csX1" fmla="*/ 569010 w 10242177"/>
                  <a:gd name="csY1" fmla="*/ 0 h 1024933"/>
                  <a:gd name="csX2" fmla="*/ 1138020 w 10242177"/>
                  <a:gd name="csY2" fmla="*/ 0 h 1024933"/>
                  <a:gd name="csX3" fmla="*/ 1911873 w 10242177"/>
                  <a:gd name="csY3" fmla="*/ 0 h 1024933"/>
                  <a:gd name="csX4" fmla="*/ 2378461 w 10242177"/>
                  <a:gd name="csY4" fmla="*/ 0 h 1024933"/>
                  <a:gd name="csX5" fmla="*/ 2845049 w 10242177"/>
                  <a:gd name="csY5" fmla="*/ 0 h 1024933"/>
                  <a:gd name="csX6" fmla="*/ 3414059 w 10242177"/>
                  <a:gd name="csY6" fmla="*/ 0 h 1024933"/>
                  <a:gd name="csX7" fmla="*/ 4085491 w 10242177"/>
                  <a:gd name="csY7" fmla="*/ 0 h 1024933"/>
                  <a:gd name="csX8" fmla="*/ 4756922 w 10242177"/>
                  <a:gd name="csY8" fmla="*/ 0 h 1024933"/>
                  <a:gd name="csX9" fmla="*/ 5428354 w 10242177"/>
                  <a:gd name="csY9" fmla="*/ 0 h 1024933"/>
                  <a:gd name="csX10" fmla="*/ 6202207 w 10242177"/>
                  <a:gd name="csY10" fmla="*/ 0 h 1024933"/>
                  <a:gd name="csX11" fmla="*/ 6771217 w 10242177"/>
                  <a:gd name="csY11" fmla="*/ 0 h 1024933"/>
                  <a:gd name="csX12" fmla="*/ 7442649 w 10242177"/>
                  <a:gd name="csY12" fmla="*/ 0 h 1024933"/>
                  <a:gd name="csX13" fmla="*/ 8011658 w 10242177"/>
                  <a:gd name="csY13" fmla="*/ 0 h 1024933"/>
                  <a:gd name="csX14" fmla="*/ 8580668 w 10242177"/>
                  <a:gd name="csY14" fmla="*/ 0 h 1024933"/>
                  <a:gd name="csX15" fmla="*/ 9149678 w 10242177"/>
                  <a:gd name="csY15" fmla="*/ 0 h 1024933"/>
                  <a:gd name="csX16" fmla="*/ 9411423 w 10242177"/>
                  <a:gd name="csY16" fmla="*/ 0 h 1024933"/>
                  <a:gd name="csX17" fmla="*/ 10242177 w 10242177"/>
                  <a:gd name="csY17" fmla="*/ 0 h 1024933"/>
                  <a:gd name="csX18" fmla="*/ 10242177 w 10242177"/>
                  <a:gd name="csY18" fmla="*/ 481719 h 1024933"/>
                  <a:gd name="csX19" fmla="*/ 10242177 w 10242177"/>
                  <a:gd name="csY19" fmla="*/ 1024933 h 1024933"/>
                  <a:gd name="csX20" fmla="*/ 9775589 w 10242177"/>
                  <a:gd name="csY20" fmla="*/ 1024933 h 1024933"/>
                  <a:gd name="csX21" fmla="*/ 9206579 w 10242177"/>
                  <a:gd name="csY21" fmla="*/ 1024933 h 1024933"/>
                  <a:gd name="csX22" fmla="*/ 8944835 w 10242177"/>
                  <a:gd name="csY22" fmla="*/ 1024933 h 1024933"/>
                  <a:gd name="csX23" fmla="*/ 8478247 w 10242177"/>
                  <a:gd name="csY23" fmla="*/ 1024933 h 1024933"/>
                  <a:gd name="csX24" fmla="*/ 7806815 w 10242177"/>
                  <a:gd name="csY24" fmla="*/ 1024933 h 1024933"/>
                  <a:gd name="csX25" fmla="*/ 7442649 w 10242177"/>
                  <a:gd name="csY25" fmla="*/ 1024933 h 1024933"/>
                  <a:gd name="csX26" fmla="*/ 6668795 w 10242177"/>
                  <a:gd name="csY26" fmla="*/ 1024933 h 1024933"/>
                  <a:gd name="csX27" fmla="*/ 5894942 w 10242177"/>
                  <a:gd name="csY27" fmla="*/ 1024933 h 1024933"/>
                  <a:gd name="csX28" fmla="*/ 5325932 w 10242177"/>
                  <a:gd name="csY28" fmla="*/ 1024933 h 1024933"/>
                  <a:gd name="csX29" fmla="*/ 4552079 w 10242177"/>
                  <a:gd name="csY29" fmla="*/ 1024933 h 1024933"/>
                  <a:gd name="csX30" fmla="*/ 3983069 w 10242177"/>
                  <a:gd name="csY30" fmla="*/ 1024933 h 1024933"/>
                  <a:gd name="csX31" fmla="*/ 3311637 w 10242177"/>
                  <a:gd name="csY31" fmla="*/ 1024933 h 1024933"/>
                  <a:gd name="csX32" fmla="*/ 3049893 w 10242177"/>
                  <a:gd name="csY32" fmla="*/ 1024933 h 1024933"/>
                  <a:gd name="csX33" fmla="*/ 2276039 w 10242177"/>
                  <a:gd name="csY33" fmla="*/ 1024933 h 1024933"/>
                  <a:gd name="csX34" fmla="*/ 1809451 w 10242177"/>
                  <a:gd name="csY34" fmla="*/ 1024933 h 1024933"/>
                  <a:gd name="csX35" fmla="*/ 1138020 w 10242177"/>
                  <a:gd name="csY35" fmla="*/ 1024933 h 1024933"/>
                  <a:gd name="csX36" fmla="*/ 876275 w 10242177"/>
                  <a:gd name="csY36" fmla="*/ 1024933 h 1024933"/>
                  <a:gd name="csX37" fmla="*/ 0 w 10242177"/>
                  <a:gd name="csY37" fmla="*/ 1024933 h 1024933"/>
                  <a:gd name="csX38" fmla="*/ 0 w 10242177"/>
                  <a:gd name="csY38" fmla="*/ 522716 h 1024933"/>
                  <a:gd name="csX39" fmla="*/ 0 w 10242177"/>
                  <a:gd name="csY39" fmla="*/ 0 h 10249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10242177" h="1024933" fill="none" extrusionOk="0">
                    <a:moveTo>
                      <a:pt x="0" y="0"/>
                    </a:moveTo>
                    <a:cubicBezTo>
                      <a:pt x="138495" y="-12078"/>
                      <a:pt x="354052" y="58878"/>
                      <a:pt x="569010" y="0"/>
                    </a:cubicBezTo>
                    <a:cubicBezTo>
                      <a:pt x="783968" y="-58878"/>
                      <a:pt x="881056" y="59511"/>
                      <a:pt x="1138020" y="0"/>
                    </a:cubicBezTo>
                    <a:cubicBezTo>
                      <a:pt x="1394984" y="-59511"/>
                      <a:pt x="1745325" y="91073"/>
                      <a:pt x="1911873" y="0"/>
                    </a:cubicBezTo>
                    <a:cubicBezTo>
                      <a:pt x="2078421" y="-91073"/>
                      <a:pt x="2151153" y="14856"/>
                      <a:pt x="2378461" y="0"/>
                    </a:cubicBezTo>
                    <a:cubicBezTo>
                      <a:pt x="2605769" y="-14856"/>
                      <a:pt x="2642839" y="40453"/>
                      <a:pt x="2845049" y="0"/>
                    </a:cubicBezTo>
                    <a:cubicBezTo>
                      <a:pt x="3047259" y="-40453"/>
                      <a:pt x="3154329" y="8813"/>
                      <a:pt x="3414059" y="0"/>
                    </a:cubicBezTo>
                    <a:cubicBezTo>
                      <a:pt x="3673789" y="-8813"/>
                      <a:pt x="3933583" y="18161"/>
                      <a:pt x="4085491" y="0"/>
                    </a:cubicBezTo>
                    <a:cubicBezTo>
                      <a:pt x="4237399" y="-18161"/>
                      <a:pt x="4474180" y="71009"/>
                      <a:pt x="4756922" y="0"/>
                    </a:cubicBezTo>
                    <a:cubicBezTo>
                      <a:pt x="5039664" y="-71009"/>
                      <a:pt x="5124697" y="51440"/>
                      <a:pt x="5428354" y="0"/>
                    </a:cubicBezTo>
                    <a:cubicBezTo>
                      <a:pt x="5732011" y="-51440"/>
                      <a:pt x="6009211" y="11544"/>
                      <a:pt x="6202207" y="0"/>
                    </a:cubicBezTo>
                    <a:cubicBezTo>
                      <a:pt x="6395203" y="-11544"/>
                      <a:pt x="6577680" y="41430"/>
                      <a:pt x="6771217" y="0"/>
                    </a:cubicBezTo>
                    <a:cubicBezTo>
                      <a:pt x="6964754" y="-41430"/>
                      <a:pt x="7307421" y="15472"/>
                      <a:pt x="7442649" y="0"/>
                    </a:cubicBezTo>
                    <a:cubicBezTo>
                      <a:pt x="7577877" y="-15472"/>
                      <a:pt x="7874811" y="41108"/>
                      <a:pt x="8011658" y="0"/>
                    </a:cubicBezTo>
                    <a:cubicBezTo>
                      <a:pt x="8148505" y="-41108"/>
                      <a:pt x="8383484" y="20809"/>
                      <a:pt x="8580668" y="0"/>
                    </a:cubicBezTo>
                    <a:cubicBezTo>
                      <a:pt x="8777852" y="-20809"/>
                      <a:pt x="8993251" y="1510"/>
                      <a:pt x="9149678" y="0"/>
                    </a:cubicBezTo>
                    <a:cubicBezTo>
                      <a:pt x="9306105" y="-1510"/>
                      <a:pt x="9296467" y="7567"/>
                      <a:pt x="9411423" y="0"/>
                    </a:cubicBezTo>
                    <a:cubicBezTo>
                      <a:pt x="9526380" y="-7567"/>
                      <a:pt x="9914358" y="31674"/>
                      <a:pt x="10242177" y="0"/>
                    </a:cubicBezTo>
                    <a:cubicBezTo>
                      <a:pt x="10252075" y="97229"/>
                      <a:pt x="10213947" y="373774"/>
                      <a:pt x="10242177" y="481719"/>
                    </a:cubicBezTo>
                    <a:cubicBezTo>
                      <a:pt x="10270407" y="589664"/>
                      <a:pt x="10195270" y="783260"/>
                      <a:pt x="10242177" y="1024933"/>
                    </a:cubicBezTo>
                    <a:cubicBezTo>
                      <a:pt x="10052472" y="1079568"/>
                      <a:pt x="10004691" y="1017011"/>
                      <a:pt x="9775589" y="1024933"/>
                    </a:cubicBezTo>
                    <a:cubicBezTo>
                      <a:pt x="9546487" y="1032855"/>
                      <a:pt x="9365902" y="983155"/>
                      <a:pt x="9206579" y="1024933"/>
                    </a:cubicBezTo>
                    <a:cubicBezTo>
                      <a:pt x="9047256" y="1066711"/>
                      <a:pt x="9040467" y="994782"/>
                      <a:pt x="8944835" y="1024933"/>
                    </a:cubicBezTo>
                    <a:cubicBezTo>
                      <a:pt x="8849203" y="1055084"/>
                      <a:pt x="8685197" y="986955"/>
                      <a:pt x="8478247" y="1024933"/>
                    </a:cubicBezTo>
                    <a:cubicBezTo>
                      <a:pt x="8271297" y="1062911"/>
                      <a:pt x="8000582" y="1001856"/>
                      <a:pt x="7806815" y="1024933"/>
                    </a:cubicBezTo>
                    <a:cubicBezTo>
                      <a:pt x="7613048" y="1048010"/>
                      <a:pt x="7553866" y="981301"/>
                      <a:pt x="7442649" y="1024933"/>
                    </a:cubicBezTo>
                    <a:cubicBezTo>
                      <a:pt x="7331432" y="1068565"/>
                      <a:pt x="6851927" y="1000835"/>
                      <a:pt x="6668795" y="1024933"/>
                    </a:cubicBezTo>
                    <a:cubicBezTo>
                      <a:pt x="6485663" y="1049031"/>
                      <a:pt x="6057746" y="1005560"/>
                      <a:pt x="5894942" y="1024933"/>
                    </a:cubicBezTo>
                    <a:cubicBezTo>
                      <a:pt x="5732138" y="1044306"/>
                      <a:pt x="5469776" y="1019142"/>
                      <a:pt x="5325932" y="1024933"/>
                    </a:cubicBezTo>
                    <a:cubicBezTo>
                      <a:pt x="5182088" y="1030724"/>
                      <a:pt x="4899097" y="973435"/>
                      <a:pt x="4552079" y="1024933"/>
                    </a:cubicBezTo>
                    <a:cubicBezTo>
                      <a:pt x="4205061" y="1076431"/>
                      <a:pt x="4155871" y="1017773"/>
                      <a:pt x="3983069" y="1024933"/>
                    </a:cubicBezTo>
                    <a:cubicBezTo>
                      <a:pt x="3810267" y="1032093"/>
                      <a:pt x="3622654" y="1013352"/>
                      <a:pt x="3311637" y="1024933"/>
                    </a:cubicBezTo>
                    <a:cubicBezTo>
                      <a:pt x="3000620" y="1036514"/>
                      <a:pt x="3102984" y="993818"/>
                      <a:pt x="3049893" y="1024933"/>
                    </a:cubicBezTo>
                    <a:cubicBezTo>
                      <a:pt x="2996802" y="1056048"/>
                      <a:pt x="2646274" y="970348"/>
                      <a:pt x="2276039" y="1024933"/>
                    </a:cubicBezTo>
                    <a:cubicBezTo>
                      <a:pt x="1905804" y="1079518"/>
                      <a:pt x="1975585" y="984168"/>
                      <a:pt x="1809451" y="1024933"/>
                    </a:cubicBezTo>
                    <a:cubicBezTo>
                      <a:pt x="1643317" y="1065698"/>
                      <a:pt x="1427963" y="995131"/>
                      <a:pt x="1138020" y="1024933"/>
                    </a:cubicBezTo>
                    <a:cubicBezTo>
                      <a:pt x="848077" y="1054735"/>
                      <a:pt x="930486" y="1001113"/>
                      <a:pt x="876275" y="1024933"/>
                    </a:cubicBezTo>
                    <a:cubicBezTo>
                      <a:pt x="822065" y="1048753"/>
                      <a:pt x="304161" y="963767"/>
                      <a:pt x="0" y="1024933"/>
                    </a:cubicBezTo>
                    <a:cubicBezTo>
                      <a:pt x="-10068" y="922073"/>
                      <a:pt x="39299" y="773736"/>
                      <a:pt x="0" y="522716"/>
                    </a:cubicBezTo>
                    <a:cubicBezTo>
                      <a:pt x="-39299" y="271696"/>
                      <a:pt x="25358" y="222074"/>
                      <a:pt x="0" y="0"/>
                    </a:cubicBezTo>
                    <a:close/>
                  </a:path>
                  <a:path w="10242177" h="1024933" stroke="0" extrusionOk="0">
                    <a:moveTo>
                      <a:pt x="0" y="0"/>
                    </a:moveTo>
                    <a:cubicBezTo>
                      <a:pt x="223396" y="-9474"/>
                      <a:pt x="300585" y="43134"/>
                      <a:pt x="466588" y="0"/>
                    </a:cubicBezTo>
                    <a:cubicBezTo>
                      <a:pt x="632591" y="-43134"/>
                      <a:pt x="645335" y="4542"/>
                      <a:pt x="728333" y="0"/>
                    </a:cubicBezTo>
                    <a:cubicBezTo>
                      <a:pt x="811332" y="-4542"/>
                      <a:pt x="1220218" y="5402"/>
                      <a:pt x="1502186" y="0"/>
                    </a:cubicBezTo>
                    <a:cubicBezTo>
                      <a:pt x="1784154" y="-5402"/>
                      <a:pt x="1810267" y="51607"/>
                      <a:pt x="1968774" y="0"/>
                    </a:cubicBezTo>
                    <a:cubicBezTo>
                      <a:pt x="2127281" y="-51607"/>
                      <a:pt x="2304478" y="15817"/>
                      <a:pt x="2435362" y="0"/>
                    </a:cubicBezTo>
                    <a:cubicBezTo>
                      <a:pt x="2566246" y="-15817"/>
                      <a:pt x="2872826" y="69292"/>
                      <a:pt x="3209215" y="0"/>
                    </a:cubicBezTo>
                    <a:cubicBezTo>
                      <a:pt x="3545604" y="-69292"/>
                      <a:pt x="3467159" y="7738"/>
                      <a:pt x="3573382" y="0"/>
                    </a:cubicBezTo>
                    <a:cubicBezTo>
                      <a:pt x="3679605" y="-7738"/>
                      <a:pt x="4164442" y="40425"/>
                      <a:pt x="4347235" y="0"/>
                    </a:cubicBezTo>
                    <a:cubicBezTo>
                      <a:pt x="4530028" y="-40425"/>
                      <a:pt x="4878711" y="529"/>
                      <a:pt x="5121088" y="0"/>
                    </a:cubicBezTo>
                    <a:cubicBezTo>
                      <a:pt x="5363465" y="-529"/>
                      <a:pt x="5456357" y="52703"/>
                      <a:pt x="5690098" y="0"/>
                    </a:cubicBezTo>
                    <a:cubicBezTo>
                      <a:pt x="5923839" y="-52703"/>
                      <a:pt x="6089724" y="39750"/>
                      <a:pt x="6463952" y="0"/>
                    </a:cubicBezTo>
                    <a:cubicBezTo>
                      <a:pt x="6838180" y="-39750"/>
                      <a:pt x="6770912" y="23986"/>
                      <a:pt x="6930540" y="0"/>
                    </a:cubicBezTo>
                    <a:cubicBezTo>
                      <a:pt x="7090168" y="-23986"/>
                      <a:pt x="7296394" y="36162"/>
                      <a:pt x="7397128" y="0"/>
                    </a:cubicBezTo>
                    <a:cubicBezTo>
                      <a:pt x="7497862" y="-36162"/>
                      <a:pt x="7820036" y="5183"/>
                      <a:pt x="8068559" y="0"/>
                    </a:cubicBezTo>
                    <a:cubicBezTo>
                      <a:pt x="8317082" y="-5183"/>
                      <a:pt x="8317805" y="42627"/>
                      <a:pt x="8535148" y="0"/>
                    </a:cubicBezTo>
                    <a:cubicBezTo>
                      <a:pt x="8752491" y="-42627"/>
                      <a:pt x="9030306" y="17435"/>
                      <a:pt x="9309001" y="0"/>
                    </a:cubicBezTo>
                    <a:cubicBezTo>
                      <a:pt x="9587696" y="-17435"/>
                      <a:pt x="9798881" y="104805"/>
                      <a:pt x="10242177" y="0"/>
                    </a:cubicBezTo>
                    <a:cubicBezTo>
                      <a:pt x="10247355" y="170458"/>
                      <a:pt x="10201189" y="306855"/>
                      <a:pt x="10242177" y="512467"/>
                    </a:cubicBezTo>
                    <a:cubicBezTo>
                      <a:pt x="10283165" y="718079"/>
                      <a:pt x="10200371" y="770849"/>
                      <a:pt x="10242177" y="1024933"/>
                    </a:cubicBezTo>
                    <a:cubicBezTo>
                      <a:pt x="10161473" y="1041765"/>
                      <a:pt x="10111210" y="1008754"/>
                      <a:pt x="9980432" y="1024933"/>
                    </a:cubicBezTo>
                    <a:cubicBezTo>
                      <a:pt x="9849654" y="1041112"/>
                      <a:pt x="9514698" y="997866"/>
                      <a:pt x="9206579" y="1024933"/>
                    </a:cubicBezTo>
                    <a:cubicBezTo>
                      <a:pt x="8898460" y="1052000"/>
                      <a:pt x="8914722" y="981831"/>
                      <a:pt x="8637569" y="1024933"/>
                    </a:cubicBezTo>
                    <a:cubicBezTo>
                      <a:pt x="8360416" y="1068035"/>
                      <a:pt x="8396931" y="1010769"/>
                      <a:pt x="8273403" y="1024933"/>
                    </a:cubicBezTo>
                    <a:cubicBezTo>
                      <a:pt x="8149875" y="1039097"/>
                      <a:pt x="7859742" y="1008076"/>
                      <a:pt x="7704393" y="1024933"/>
                    </a:cubicBezTo>
                    <a:cubicBezTo>
                      <a:pt x="7549044" y="1041790"/>
                      <a:pt x="7495628" y="1009945"/>
                      <a:pt x="7442649" y="1024933"/>
                    </a:cubicBezTo>
                    <a:cubicBezTo>
                      <a:pt x="7389670" y="1039921"/>
                      <a:pt x="7242781" y="1020504"/>
                      <a:pt x="7180904" y="1024933"/>
                    </a:cubicBezTo>
                    <a:cubicBezTo>
                      <a:pt x="7119027" y="1029362"/>
                      <a:pt x="6886776" y="994619"/>
                      <a:pt x="6611894" y="1024933"/>
                    </a:cubicBezTo>
                    <a:cubicBezTo>
                      <a:pt x="6337012" y="1055247"/>
                      <a:pt x="6359174" y="1018065"/>
                      <a:pt x="6247728" y="1024933"/>
                    </a:cubicBezTo>
                    <a:cubicBezTo>
                      <a:pt x="6136282" y="1031801"/>
                      <a:pt x="5770914" y="981224"/>
                      <a:pt x="5576296" y="1024933"/>
                    </a:cubicBezTo>
                    <a:cubicBezTo>
                      <a:pt x="5381678" y="1068642"/>
                      <a:pt x="5363867" y="992401"/>
                      <a:pt x="5212130" y="1024933"/>
                    </a:cubicBezTo>
                    <a:cubicBezTo>
                      <a:pt x="5060393" y="1057465"/>
                      <a:pt x="4775935" y="967277"/>
                      <a:pt x="4540698" y="1024933"/>
                    </a:cubicBezTo>
                    <a:cubicBezTo>
                      <a:pt x="4305461" y="1082589"/>
                      <a:pt x="4355018" y="1003184"/>
                      <a:pt x="4278954" y="1024933"/>
                    </a:cubicBezTo>
                    <a:cubicBezTo>
                      <a:pt x="4202890" y="1046682"/>
                      <a:pt x="3828326" y="989209"/>
                      <a:pt x="3607522" y="1024933"/>
                    </a:cubicBezTo>
                    <a:cubicBezTo>
                      <a:pt x="3386718" y="1060657"/>
                      <a:pt x="3380572" y="1023501"/>
                      <a:pt x="3243356" y="1024933"/>
                    </a:cubicBezTo>
                    <a:cubicBezTo>
                      <a:pt x="3106140" y="1026365"/>
                      <a:pt x="3086380" y="1009977"/>
                      <a:pt x="2981612" y="1024933"/>
                    </a:cubicBezTo>
                    <a:cubicBezTo>
                      <a:pt x="2876844" y="1039889"/>
                      <a:pt x="2747018" y="1016811"/>
                      <a:pt x="2617445" y="1024933"/>
                    </a:cubicBezTo>
                    <a:cubicBezTo>
                      <a:pt x="2487872" y="1033055"/>
                      <a:pt x="2118041" y="976405"/>
                      <a:pt x="1946014" y="1024933"/>
                    </a:cubicBezTo>
                    <a:cubicBezTo>
                      <a:pt x="1773987" y="1073461"/>
                      <a:pt x="1752810" y="1016882"/>
                      <a:pt x="1581847" y="1024933"/>
                    </a:cubicBezTo>
                    <a:cubicBezTo>
                      <a:pt x="1410884" y="1032984"/>
                      <a:pt x="1424828" y="1021451"/>
                      <a:pt x="1320103" y="1024933"/>
                    </a:cubicBezTo>
                    <a:cubicBezTo>
                      <a:pt x="1215378" y="1028415"/>
                      <a:pt x="1033735" y="996830"/>
                      <a:pt x="955937" y="1024933"/>
                    </a:cubicBezTo>
                    <a:cubicBezTo>
                      <a:pt x="878139" y="1053036"/>
                      <a:pt x="635702" y="977616"/>
                      <a:pt x="489348" y="1024933"/>
                    </a:cubicBezTo>
                    <a:cubicBezTo>
                      <a:pt x="342994" y="1072250"/>
                      <a:pt x="106965" y="1013883"/>
                      <a:pt x="0" y="1024933"/>
                    </a:cubicBezTo>
                    <a:cubicBezTo>
                      <a:pt x="-57665" y="837248"/>
                      <a:pt x="6151" y="648767"/>
                      <a:pt x="0" y="532965"/>
                    </a:cubicBezTo>
                    <a:cubicBezTo>
                      <a:pt x="-6151" y="417163"/>
                      <a:pt x="30362" y="151566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Theorem: </a:t>
                </a:r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-local, we need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C9F5BB2-B453-1D83-B17D-EC4B64DA70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911" y="1013156"/>
                <a:ext cx="10242177" cy="10249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10242177"/>
                          <a:gd name="csY0" fmla="*/ 0 h 1024933"/>
                          <a:gd name="csX1" fmla="*/ 569010 w 10242177"/>
                          <a:gd name="csY1" fmla="*/ 0 h 1024933"/>
                          <a:gd name="csX2" fmla="*/ 1138020 w 10242177"/>
                          <a:gd name="csY2" fmla="*/ 0 h 1024933"/>
                          <a:gd name="csX3" fmla="*/ 1911873 w 10242177"/>
                          <a:gd name="csY3" fmla="*/ 0 h 1024933"/>
                          <a:gd name="csX4" fmla="*/ 2378461 w 10242177"/>
                          <a:gd name="csY4" fmla="*/ 0 h 1024933"/>
                          <a:gd name="csX5" fmla="*/ 2845049 w 10242177"/>
                          <a:gd name="csY5" fmla="*/ 0 h 1024933"/>
                          <a:gd name="csX6" fmla="*/ 3414059 w 10242177"/>
                          <a:gd name="csY6" fmla="*/ 0 h 1024933"/>
                          <a:gd name="csX7" fmla="*/ 4085491 w 10242177"/>
                          <a:gd name="csY7" fmla="*/ 0 h 1024933"/>
                          <a:gd name="csX8" fmla="*/ 4756922 w 10242177"/>
                          <a:gd name="csY8" fmla="*/ 0 h 1024933"/>
                          <a:gd name="csX9" fmla="*/ 5428354 w 10242177"/>
                          <a:gd name="csY9" fmla="*/ 0 h 1024933"/>
                          <a:gd name="csX10" fmla="*/ 6202207 w 10242177"/>
                          <a:gd name="csY10" fmla="*/ 0 h 1024933"/>
                          <a:gd name="csX11" fmla="*/ 6771217 w 10242177"/>
                          <a:gd name="csY11" fmla="*/ 0 h 1024933"/>
                          <a:gd name="csX12" fmla="*/ 7442649 w 10242177"/>
                          <a:gd name="csY12" fmla="*/ 0 h 1024933"/>
                          <a:gd name="csX13" fmla="*/ 8011658 w 10242177"/>
                          <a:gd name="csY13" fmla="*/ 0 h 1024933"/>
                          <a:gd name="csX14" fmla="*/ 8580668 w 10242177"/>
                          <a:gd name="csY14" fmla="*/ 0 h 1024933"/>
                          <a:gd name="csX15" fmla="*/ 9149678 w 10242177"/>
                          <a:gd name="csY15" fmla="*/ 0 h 1024933"/>
                          <a:gd name="csX16" fmla="*/ 9411423 w 10242177"/>
                          <a:gd name="csY16" fmla="*/ 0 h 1024933"/>
                          <a:gd name="csX17" fmla="*/ 10242177 w 10242177"/>
                          <a:gd name="csY17" fmla="*/ 0 h 1024933"/>
                          <a:gd name="csX18" fmla="*/ 10242177 w 10242177"/>
                          <a:gd name="csY18" fmla="*/ 481719 h 1024933"/>
                          <a:gd name="csX19" fmla="*/ 10242177 w 10242177"/>
                          <a:gd name="csY19" fmla="*/ 1024933 h 1024933"/>
                          <a:gd name="csX20" fmla="*/ 9775589 w 10242177"/>
                          <a:gd name="csY20" fmla="*/ 1024933 h 1024933"/>
                          <a:gd name="csX21" fmla="*/ 9206579 w 10242177"/>
                          <a:gd name="csY21" fmla="*/ 1024933 h 1024933"/>
                          <a:gd name="csX22" fmla="*/ 8944835 w 10242177"/>
                          <a:gd name="csY22" fmla="*/ 1024933 h 1024933"/>
                          <a:gd name="csX23" fmla="*/ 8478247 w 10242177"/>
                          <a:gd name="csY23" fmla="*/ 1024933 h 1024933"/>
                          <a:gd name="csX24" fmla="*/ 7806815 w 10242177"/>
                          <a:gd name="csY24" fmla="*/ 1024933 h 1024933"/>
                          <a:gd name="csX25" fmla="*/ 7442649 w 10242177"/>
                          <a:gd name="csY25" fmla="*/ 1024933 h 1024933"/>
                          <a:gd name="csX26" fmla="*/ 6668795 w 10242177"/>
                          <a:gd name="csY26" fmla="*/ 1024933 h 1024933"/>
                          <a:gd name="csX27" fmla="*/ 5894942 w 10242177"/>
                          <a:gd name="csY27" fmla="*/ 1024933 h 1024933"/>
                          <a:gd name="csX28" fmla="*/ 5325932 w 10242177"/>
                          <a:gd name="csY28" fmla="*/ 1024933 h 1024933"/>
                          <a:gd name="csX29" fmla="*/ 4552079 w 10242177"/>
                          <a:gd name="csY29" fmla="*/ 1024933 h 1024933"/>
                          <a:gd name="csX30" fmla="*/ 3983069 w 10242177"/>
                          <a:gd name="csY30" fmla="*/ 1024933 h 1024933"/>
                          <a:gd name="csX31" fmla="*/ 3311637 w 10242177"/>
                          <a:gd name="csY31" fmla="*/ 1024933 h 1024933"/>
                          <a:gd name="csX32" fmla="*/ 3049893 w 10242177"/>
                          <a:gd name="csY32" fmla="*/ 1024933 h 1024933"/>
                          <a:gd name="csX33" fmla="*/ 2276039 w 10242177"/>
                          <a:gd name="csY33" fmla="*/ 1024933 h 1024933"/>
                          <a:gd name="csX34" fmla="*/ 1809451 w 10242177"/>
                          <a:gd name="csY34" fmla="*/ 1024933 h 1024933"/>
                          <a:gd name="csX35" fmla="*/ 1138020 w 10242177"/>
                          <a:gd name="csY35" fmla="*/ 1024933 h 1024933"/>
                          <a:gd name="csX36" fmla="*/ 876275 w 10242177"/>
                          <a:gd name="csY36" fmla="*/ 1024933 h 1024933"/>
                          <a:gd name="csX37" fmla="*/ 0 w 10242177"/>
                          <a:gd name="csY37" fmla="*/ 1024933 h 1024933"/>
                          <a:gd name="csX38" fmla="*/ 0 w 10242177"/>
                          <a:gd name="csY38" fmla="*/ 522716 h 1024933"/>
                          <a:gd name="csX39" fmla="*/ 0 w 10242177"/>
                          <a:gd name="csY39" fmla="*/ 0 h 1024933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</a:cxnLst>
                        <a:rect l="l" t="t" r="r" b="b"/>
                        <a:pathLst>
                          <a:path w="10242177" h="1024933" fill="none" extrusionOk="0">
                            <a:moveTo>
                              <a:pt x="0" y="0"/>
                            </a:moveTo>
                            <a:cubicBezTo>
                              <a:pt x="138495" y="-12078"/>
                              <a:pt x="354052" y="58878"/>
                              <a:pt x="569010" y="0"/>
                            </a:cubicBezTo>
                            <a:cubicBezTo>
                              <a:pt x="783968" y="-58878"/>
                              <a:pt x="881056" y="59511"/>
                              <a:pt x="1138020" y="0"/>
                            </a:cubicBezTo>
                            <a:cubicBezTo>
                              <a:pt x="1394984" y="-59511"/>
                              <a:pt x="1745325" y="91073"/>
                              <a:pt x="1911873" y="0"/>
                            </a:cubicBezTo>
                            <a:cubicBezTo>
                              <a:pt x="2078421" y="-91073"/>
                              <a:pt x="2151153" y="14856"/>
                              <a:pt x="2378461" y="0"/>
                            </a:cubicBezTo>
                            <a:cubicBezTo>
                              <a:pt x="2605769" y="-14856"/>
                              <a:pt x="2642839" y="40453"/>
                              <a:pt x="2845049" y="0"/>
                            </a:cubicBezTo>
                            <a:cubicBezTo>
                              <a:pt x="3047259" y="-40453"/>
                              <a:pt x="3154329" y="8813"/>
                              <a:pt x="3414059" y="0"/>
                            </a:cubicBezTo>
                            <a:cubicBezTo>
                              <a:pt x="3673789" y="-8813"/>
                              <a:pt x="3933583" y="18161"/>
                              <a:pt x="4085491" y="0"/>
                            </a:cubicBezTo>
                            <a:cubicBezTo>
                              <a:pt x="4237399" y="-18161"/>
                              <a:pt x="4474180" y="71009"/>
                              <a:pt x="4756922" y="0"/>
                            </a:cubicBezTo>
                            <a:cubicBezTo>
                              <a:pt x="5039664" y="-71009"/>
                              <a:pt x="5124697" y="51440"/>
                              <a:pt x="5428354" y="0"/>
                            </a:cubicBezTo>
                            <a:cubicBezTo>
                              <a:pt x="5732011" y="-51440"/>
                              <a:pt x="6009211" y="11544"/>
                              <a:pt x="6202207" y="0"/>
                            </a:cubicBezTo>
                            <a:cubicBezTo>
                              <a:pt x="6395203" y="-11544"/>
                              <a:pt x="6577680" y="41430"/>
                              <a:pt x="6771217" y="0"/>
                            </a:cubicBezTo>
                            <a:cubicBezTo>
                              <a:pt x="6964754" y="-41430"/>
                              <a:pt x="7307421" y="15472"/>
                              <a:pt x="7442649" y="0"/>
                            </a:cubicBezTo>
                            <a:cubicBezTo>
                              <a:pt x="7577877" y="-15472"/>
                              <a:pt x="7874811" y="41108"/>
                              <a:pt x="8011658" y="0"/>
                            </a:cubicBezTo>
                            <a:cubicBezTo>
                              <a:pt x="8148505" y="-41108"/>
                              <a:pt x="8383484" y="20809"/>
                              <a:pt x="8580668" y="0"/>
                            </a:cubicBezTo>
                            <a:cubicBezTo>
                              <a:pt x="8777852" y="-20809"/>
                              <a:pt x="8993251" y="1510"/>
                              <a:pt x="9149678" y="0"/>
                            </a:cubicBezTo>
                            <a:cubicBezTo>
                              <a:pt x="9306105" y="-1510"/>
                              <a:pt x="9296467" y="7567"/>
                              <a:pt x="9411423" y="0"/>
                            </a:cubicBezTo>
                            <a:cubicBezTo>
                              <a:pt x="9526380" y="-7567"/>
                              <a:pt x="9914358" y="31674"/>
                              <a:pt x="10242177" y="0"/>
                            </a:cubicBezTo>
                            <a:cubicBezTo>
                              <a:pt x="10252075" y="97229"/>
                              <a:pt x="10213947" y="373774"/>
                              <a:pt x="10242177" y="481719"/>
                            </a:cubicBezTo>
                            <a:cubicBezTo>
                              <a:pt x="10270407" y="589664"/>
                              <a:pt x="10195270" y="783260"/>
                              <a:pt x="10242177" y="1024933"/>
                            </a:cubicBezTo>
                            <a:cubicBezTo>
                              <a:pt x="10052472" y="1079568"/>
                              <a:pt x="10004691" y="1017011"/>
                              <a:pt x="9775589" y="1024933"/>
                            </a:cubicBezTo>
                            <a:cubicBezTo>
                              <a:pt x="9546487" y="1032855"/>
                              <a:pt x="9365902" y="983155"/>
                              <a:pt x="9206579" y="1024933"/>
                            </a:cubicBezTo>
                            <a:cubicBezTo>
                              <a:pt x="9047256" y="1066711"/>
                              <a:pt x="9040467" y="994782"/>
                              <a:pt x="8944835" y="1024933"/>
                            </a:cubicBezTo>
                            <a:cubicBezTo>
                              <a:pt x="8849203" y="1055084"/>
                              <a:pt x="8685197" y="986955"/>
                              <a:pt x="8478247" y="1024933"/>
                            </a:cubicBezTo>
                            <a:cubicBezTo>
                              <a:pt x="8271297" y="1062911"/>
                              <a:pt x="8000582" y="1001856"/>
                              <a:pt x="7806815" y="1024933"/>
                            </a:cubicBezTo>
                            <a:cubicBezTo>
                              <a:pt x="7613048" y="1048010"/>
                              <a:pt x="7553866" y="981301"/>
                              <a:pt x="7442649" y="1024933"/>
                            </a:cubicBezTo>
                            <a:cubicBezTo>
                              <a:pt x="7331432" y="1068565"/>
                              <a:pt x="6851927" y="1000835"/>
                              <a:pt x="6668795" y="1024933"/>
                            </a:cubicBezTo>
                            <a:cubicBezTo>
                              <a:pt x="6485663" y="1049031"/>
                              <a:pt x="6057746" y="1005560"/>
                              <a:pt x="5894942" y="1024933"/>
                            </a:cubicBezTo>
                            <a:cubicBezTo>
                              <a:pt x="5732138" y="1044306"/>
                              <a:pt x="5469776" y="1019142"/>
                              <a:pt x="5325932" y="1024933"/>
                            </a:cubicBezTo>
                            <a:cubicBezTo>
                              <a:pt x="5182088" y="1030724"/>
                              <a:pt x="4899097" y="973435"/>
                              <a:pt x="4552079" y="1024933"/>
                            </a:cubicBezTo>
                            <a:cubicBezTo>
                              <a:pt x="4205061" y="1076431"/>
                              <a:pt x="4155871" y="1017773"/>
                              <a:pt x="3983069" y="1024933"/>
                            </a:cubicBezTo>
                            <a:cubicBezTo>
                              <a:pt x="3810267" y="1032093"/>
                              <a:pt x="3622654" y="1013352"/>
                              <a:pt x="3311637" y="1024933"/>
                            </a:cubicBezTo>
                            <a:cubicBezTo>
                              <a:pt x="3000620" y="1036514"/>
                              <a:pt x="3102984" y="993818"/>
                              <a:pt x="3049893" y="1024933"/>
                            </a:cubicBezTo>
                            <a:cubicBezTo>
                              <a:pt x="2996802" y="1056048"/>
                              <a:pt x="2646274" y="970348"/>
                              <a:pt x="2276039" y="1024933"/>
                            </a:cubicBezTo>
                            <a:cubicBezTo>
                              <a:pt x="1905804" y="1079518"/>
                              <a:pt x="1975585" y="984168"/>
                              <a:pt x="1809451" y="1024933"/>
                            </a:cubicBezTo>
                            <a:cubicBezTo>
                              <a:pt x="1643317" y="1065698"/>
                              <a:pt x="1427963" y="995131"/>
                              <a:pt x="1138020" y="1024933"/>
                            </a:cubicBezTo>
                            <a:cubicBezTo>
                              <a:pt x="848077" y="1054735"/>
                              <a:pt x="930486" y="1001113"/>
                              <a:pt x="876275" y="1024933"/>
                            </a:cubicBezTo>
                            <a:cubicBezTo>
                              <a:pt x="822065" y="1048753"/>
                              <a:pt x="304161" y="963767"/>
                              <a:pt x="0" y="1024933"/>
                            </a:cubicBezTo>
                            <a:cubicBezTo>
                              <a:pt x="-10068" y="922073"/>
                              <a:pt x="39299" y="773736"/>
                              <a:pt x="0" y="522716"/>
                            </a:cubicBezTo>
                            <a:cubicBezTo>
                              <a:pt x="-39299" y="271696"/>
                              <a:pt x="25358" y="222074"/>
                              <a:pt x="0" y="0"/>
                            </a:cubicBezTo>
                            <a:close/>
                          </a:path>
                          <a:path w="10242177" h="1024933" stroke="0" extrusionOk="0">
                            <a:moveTo>
                              <a:pt x="0" y="0"/>
                            </a:moveTo>
                            <a:cubicBezTo>
                              <a:pt x="223396" y="-9474"/>
                              <a:pt x="300585" y="43134"/>
                              <a:pt x="466588" y="0"/>
                            </a:cubicBezTo>
                            <a:cubicBezTo>
                              <a:pt x="632591" y="-43134"/>
                              <a:pt x="645335" y="4542"/>
                              <a:pt x="728333" y="0"/>
                            </a:cubicBezTo>
                            <a:cubicBezTo>
                              <a:pt x="811332" y="-4542"/>
                              <a:pt x="1220218" y="5402"/>
                              <a:pt x="1502186" y="0"/>
                            </a:cubicBezTo>
                            <a:cubicBezTo>
                              <a:pt x="1784154" y="-5402"/>
                              <a:pt x="1810267" y="51607"/>
                              <a:pt x="1968774" y="0"/>
                            </a:cubicBezTo>
                            <a:cubicBezTo>
                              <a:pt x="2127281" y="-51607"/>
                              <a:pt x="2304478" y="15817"/>
                              <a:pt x="2435362" y="0"/>
                            </a:cubicBezTo>
                            <a:cubicBezTo>
                              <a:pt x="2566246" y="-15817"/>
                              <a:pt x="2872826" y="69292"/>
                              <a:pt x="3209215" y="0"/>
                            </a:cubicBezTo>
                            <a:cubicBezTo>
                              <a:pt x="3545604" y="-69292"/>
                              <a:pt x="3467159" y="7738"/>
                              <a:pt x="3573382" y="0"/>
                            </a:cubicBezTo>
                            <a:cubicBezTo>
                              <a:pt x="3679605" y="-7738"/>
                              <a:pt x="4164442" y="40425"/>
                              <a:pt x="4347235" y="0"/>
                            </a:cubicBezTo>
                            <a:cubicBezTo>
                              <a:pt x="4530028" y="-40425"/>
                              <a:pt x="4878711" y="529"/>
                              <a:pt x="5121088" y="0"/>
                            </a:cubicBezTo>
                            <a:cubicBezTo>
                              <a:pt x="5363465" y="-529"/>
                              <a:pt x="5456357" y="52703"/>
                              <a:pt x="5690098" y="0"/>
                            </a:cubicBezTo>
                            <a:cubicBezTo>
                              <a:pt x="5923839" y="-52703"/>
                              <a:pt x="6089724" y="39750"/>
                              <a:pt x="6463952" y="0"/>
                            </a:cubicBezTo>
                            <a:cubicBezTo>
                              <a:pt x="6838180" y="-39750"/>
                              <a:pt x="6770912" y="23986"/>
                              <a:pt x="6930540" y="0"/>
                            </a:cubicBezTo>
                            <a:cubicBezTo>
                              <a:pt x="7090168" y="-23986"/>
                              <a:pt x="7296394" y="36162"/>
                              <a:pt x="7397128" y="0"/>
                            </a:cubicBezTo>
                            <a:cubicBezTo>
                              <a:pt x="7497862" y="-36162"/>
                              <a:pt x="7820036" y="5183"/>
                              <a:pt x="8068559" y="0"/>
                            </a:cubicBezTo>
                            <a:cubicBezTo>
                              <a:pt x="8317082" y="-5183"/>
                              <a:pt x="8317805" y="42627"/>
                              <a:pt x="8535148" y="0"/>
                            </a:cubicBezTo>
                            <a:cubicBezTo>
                              <a:pt x="8752491" y="-42627"/>
                              <a:pt x="9030306" y="17435"/>
                              <a:pt x="9309001" y="0"/>
                            </a:cubicBezTo>
                            <a:cubicBezTo>
                              <a:pt x="9587696" y="-17435"/>
                              <a:pt x="9798881" y="104805"/>
                              <a:pt x="10242177" y="0"/>
                            </a:cubicBezTo>
                            <a:cubicBezTo>
                              <a:pt x="10247355" y="170458"/>
                              <a:pt x="10201189" y="306855"/>
                              <a:pt x="10242177" y="512467"/>
                            </a:cubicBezTo>
                            <a:cubicBezTo>
                              <a:pt x="10283165" y="718079"/>
                              <a:pt x="10200371" y="770849"/>
                              <a:pt x="10242177" y="1024933"/>
                            </a:cubicBezTo>
                            <a:cubicBezTo>
                              <a:pt x="10161473" y="1041765"/>
                              <a:pt x="10111210" y="1008754"/>
                              <a:pt x="9980432" y="1024933"/>
                            </a:cubicBezTo>
                            <a:cubicBezTo>
                              <a:pt x="9849654" y="1041112"/>
                              <a:pt x="9514698" y="997866"/>
                              <a:pt x="9206579" y="1024933"/>
                            </a:cubicBezTo>
                            <a:cubicBezTo>
                              <a:pt x="8898460" y="1052000"/>
                              <a:pt x="8914722" y="981831"/>
                              <a:pt x="8637569" y="1024933"/>
                            </a:cubicBezTo>
                            <a:cubicBezTo>
                              <a:pt x="8360416" y="1068035"/>
                              <a:pt x="8396931" y="1010769"/>
                              <a:pt x="8273403" y="1024933"/>
                            </a:cubicBezTo>
                            <a:cubicBezTo>
                              <a:pt x="8149875" y="1039097"/>
                              <a:pt x="7859742" y="1008076"/>
                              <a:pt x="7704393" y="1024933"/>
                            </a:cubicBezTo>
                            <a:cubicBezTo>
                              <a:pt x="7549044" y="1041790"/>
                              <a:pt x="7495628" y="1009945"/>
                              <a:pt x="7442649" y="1024933"/>
                            </a:cubicBezTo>
                            <a:cubicBezTo>
                              <a:pt x="7389670" y="1039921"/>
                              <a:pt x="7242781" y="1020504"/>
                              <a:pt x="7180904" y="1024933"/>
                            </a:cubicBezTo>
                            <a:cubicBezTo>
                              <a:pt x="7119027" y="1029362"/>
                              <a:pt x="6886776" y="994619"/>
                              <a:pt x="6611894" y="1024933"/>
                            </a:cubicBezTo>
                            <a:cubicBezTo>
                              <a:pt x="6337012" y="1055247"/>
                              <a:pt x="6359174" y="1018065"/>
                              <a:pt x="6247728" y="1024933"/>
                            </a:cubicBezTo>
                            <a:cubicBezTo>
                              <a:pt x="6136282" y="1031801"/>
                              <a:pt x="5770914" y="981224"/>
                              <a:pt x="5576296" y="1024933"/>
                            </a:cubicBezTo>
                            <a:cubicBezTo>
                              <a:pt x="5381678" y="1068642"/>
                              <a:pt x="5363867" y="992401"/>
                              <a:pt x="5212130" y="1024933"/>
                            </a:cubicBezTo>
                            <a:cubicBezTo>
                              <a:pt x="5060393" y="1057465"/>
                              <a:pt x="4775935" y="967277"/>
                              <a:pt x="4540698" y="1024933"/>
                            </a:cubicBezTo>
                            <a:cubicBezTo>
                              <a:pt x="4305461" y="1082589"/>
                              <a:pt x="4355018" y="1003184"/>
                              <a:pt x="4278954" y="1024933"/>
                            </a:cubicBezTo>
                            <a:cubicBezTo>
                              <a:pt x="4202890" y="1046682"/>
                              <a:pt x="3828326" y="989209"/>
                              <a:pt x="3607522" y="1024933"/>
                            </a:cubicBezTo>
                            <a:cubicBezTo>
                              <a:pt x="3386718" y="1060657"/>
                              <a:pt x="3380572" y="1023501"/>
                              <a:pt x="3243356" y="1024933"/>
                            </a:cubicBezTo>
                            <a:cubicBezTo>
                              <a:pt x="3106140" y="1026365"/>
                              <a:pt x="3086380" y="1009977"/>
                              <a:pt x="2981612" y="1024933"/>
                            </a:cubicBezTo>
                            <a:cubicBezTo>
                              <a:pt x="2876844" y="1039889"/>
                              <a:pt x="2747018" y="1016811"/>
                              <a:pt x="2617445" y="1024933"/>
                            </a:cubicBezTo>
                            <a:cubicBezTo>
                              <a:pt x="2487872" y="1033055"/>
                              <a:pt x="2118041" y="976405"/>
                              <a:pt x="1946014" y="1024933"/>
                            </a:cubicBezTo>
                            <a:cubicBezTo>
                              <a:pt x="1773987" y="1073461"/>
                              <a:pt x="1752810" y="1016882"/>
                              <a:pt x="1581847" y="1024933"/>
                            </a:cubicBezTo>
                            <a:cubicBezTo>
                              <a:pt x="1410884" y="1032984"/>
                              <a:pt x="1424828" y="1021451"/>
                              <a:pt x="1320103" y="1024933"/>
                            </a:cubicBezTo>
                            <a:cubicBezTo>
                              <a:pt x="1215378" y="1028415"/>
                              <a:pt x="1033735" y="996830"/>
                              <a:pt x="955937" y="1024933"/>
                            </a:cubicBezTo>
                            <a:cubicBezTo>
                              <a:pt x="878139" y="1053036"/>
                              <a:pt x="635702" y="977616"/>
                              <a:pt x="489348" y="1024933"/>
                            </a:cubicBezTo>
                            <a:cubicBezTo>
                              <a:pt x="342994" y="1072250"/>
                              <a:pt x="106965" y="1013883"/>
                              <a:pt x="0" y="1024933"/>
                            </a:cubicBezTo>
                            <a:cubicBezTo>
                              <a:pt x="-57665" y="837248"/>
                              <a:pt x="6151" y="648767"/>
                              <a:pt x="0" y="532965"/>
                            </a:cubicBezTo>
                            <a:cubicBezTo>
                              <a:pt x="-6151" y="417163"/>
                              <a:pt x="30362" y="15156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631D08-5E23-F3AB-8332-FB44880022E0}"/>
                  </a:ext>
                </a:extLst>
              </p:cNvPr>
              <p:cNvSpPr txBox="1"/>
              <p:nvPr/>
            </p:nvSpPr>
            <p:spPr>
              <a:xfrm>
                <a:off x="513145" y="2639028"/>
                <a:ext cx="116788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ongenial" panose="02000503040000020004" pitchFamily="2" charset="0"/>
                  </a:rPr>
                  <a:t>1. Before any guesses the graph of possible secrets is complete,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Congenial" panose="02000503040000020004" pitchFamily="2" charset="0"/>
                  </a:rPr>
                  <a:t>edges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631D08-5E23-F3AB-8332-FB4488002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45" y="2639028"/>
                <a:ext cx="11678855" cy="461665"/>
              </a:xfrm>
              <a:prstGeom prst="rect">
                <a:avLst/>
              </a:prstGeom>
              <a:blipFill>
                <a:blip r:embed="rId3"/>
                <a:stretch>
                  <a:fillRect l="-869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A20D802-7A2D-AB3B-7674-E2C9EF50AD4E}"/>
              </a:ext>
            </a:extLst>
          </p:cNvPr>
          <p:cNvSpPr txBox="1"/>
          <p:nvPr/>
        </p:nvSpPr>
        <p:spPr>
          <a:xfrm>
            <a:off x="513145" y="3470799"/>
            <a:ext cx="11678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2. In the worst case, the first guess eliminates only </a:t>
            </a:r>
            <a:r>
              <a:rPr lang="en-US" sz="2400" i="1" dirty="0">
                <a:latin typeface="Congenial" panose="02000503040000020004" pitchFamily="2" charset="0"/>
              </a:rPr>
              <a:t>n </a:t>
            </a:r>
            <a:r>
              <a:rPr lang="en-US" sz="2400" dirty="0">
                <a:latin typeface="Congenial" panose="02000503040000020004" pitchFamily="2" charset="0"/>
              </a:rPr>
              <a:t>edges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82E9B4-F6F4-818D-225E-594841858A31}"/>
                  </a:ext>
                </a:extLst>
              </p:cNvPr>
              <p:cNvSpPr txBox="1"/>
              <p:nvPr/>
            </p:nvSpPr>
            <p:spPr>
              <a:xfrm>
                <a:off x="513145" y="4302570"/>
                <a:ext cx="1284404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ongenial" panose="02000503040000020004" pitchFamily="2" charset="0"/>
                  </a:rPr>
                  <a:t>3. We still need to eliminate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edges for a unique perfect matching </a:t>
                </a:r>
              </a:p>
              <a:p>
                <a:endParaRPr lang="en-US" sz="2400" b="1" dirty="0">
                  <a:latin typeface="Congenial" panose="02000503040000020004" pitchFamily="2" charset="0"/>
                </a:endParaRPr>
              </a:p>
              <a:p>
                <a:r>
                  <a:rPr lang="en-US" sz="2400" b="1" dirty="0">
                    <a:latin typeface="Congenial" panose="02000503040000020004" pitchFamily="2" charset="0"/>
                  </a:rPr>
                  <a:t>4. Super-generous adversary can still make in each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-local</a:t>
                </a:r>
                <a:r>
                  <a:rPr lang="en-US" sz="2400" b="1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</a:t>
                </a:r>
                <a:r>
                  <a:rPr lang="en-US" sz="2400" b="1" dirty="0">
                    <a:latin typeface="Congenial" panose="02000503040000020004" pitchFamily="2" charset="0"/>
                  </a:rPr>
                  <a:t>guess eliminate </a:t>
                </a:r>
              </a:p>
              <a:p>
                <a:r>
                  <a:rPr lang="en-US" sz="2400" b="1" dirty="0">
                    <a:latin typeface="Congenial" panose="02000503040000020004" pitchFamily="2" charset="0"/>
                  </a:rPr>
                  <a:t>   only k edges! </a:t>
                </a:r>
                <a:r>
                  <a:rPr lang="en-US" sz="2400" dirty="0">
                    <a:latin typeface="Congenial" panose="02000503040000020004" pitchFamily="2" charset="0"/>
                  </a:rPr>
                  <a:t>He just keeps saying </a:t>
                </a:r>
                <a:r>
                  <a:rPr lang="en-US" sz="2400" b="1" dirty="0">
                    <a:solidFill>
                      <a:srgbClr val="C00000"/>
                    </a:solidFill>
                    <a:latin typeface="Congenial" panose="02000503040000020004" pitchFamily="2" charset="0"/>
                  </a:rPr>
                  <a:t>NO </a:t>
                </a:r>
                <a:r>
                  <a:rPr lang="en-US" sz="2400" dirty="0">
                    <a:latin typeface="Congenial" panose="02000503040000020004" pitchFamily="2" charset="0"/>
                  </a:rPr>
                  <a:t>to every edge we try unless it’s part of all </a:t>
                </a:r>
              </a:p>
              <a:p>
                <a:r>
                  <a:rPr lang="en-US" sz="2400" dirty="0">
                    <a:latin typeface="Congenial" panose="02000503040000020004" pitchFamily="2" charset="0"/>
                  </a:rPr>
                  <a:t>unique perfect matching</a:t>
                </a:r>
                <a:endParaRPr lang="en-US" sz="2400" b="1" dirty="0">
                  <a:solidFill>
                    <a:srgbClr val="C00000"/>
                  </a:solidFill>
                  <a:latin typeface="Congenial" panose="02000503040000020004" pitchFamily="2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82E9B4-F6F4-818D-225E-594841858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45" y="4302570"/>
                <a:ext cx="12844040" cy="1938992"/>
              </a:xfrm>
              <a:prstGeom prst="rect">
                <a:avLst/>
              </a:prstGeom>
              <a:blipFill>
                <a:blip r:embed="rId4"/>
                <a:stretch>
                  <a:fillRect l="-791" t="-1299"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03396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79EB5C5-1BB2-3152-B50C-87F323B495D2}"/>
                  </a:ext>
                </a:extLst>
              </p:cNvPr>
              <p:cNvSpPr/>
              <p:nvPr/>
            </p:nvSpPr>
            <p:spPr>
              <a:xfrm>
                <a:off x="278005" y="439354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349080 w 11635990"/>
                  <a:gd name="csY1" fmla="*/ 0 h 1177104"/>
                  <a:gd name="csX2" fmla="*/ 930879 w 11635990"/>
                  <a:gd name="csY2" fmla="*/ 0 h 1177104"/>
                  <a:gd name="csX3" fmla="*/ 1512679 w 11635990"/>
                  <a:gd name="csY3" fmla="*/ 0 h 1177104"/>
                  <a:gd name="csX4" fmla="*/ 2094478 w 11635990"/>
                  <a:gd name="csY4" fmla="*/ 0 h 1177104"/>
                  <a:gd name="csX5" fmla="*/ 2443558 w 11635990"/>
                  <a:gd name="csY5" fmla="*/ 0 h 1177104"/>
                  <a:gd name="csX6" fmla="*/ 2908998 w 11635990"/>
                  <a:gd name="csY6" fmla="*/ 0 h 1177104"/>
                  <a:gd name="csX7" fmla="*/ 3141717 w 11635990"/>
                  <a:gd name="csY7" fmla="*/ 0 h 1177104"/>
                  <a:gd name="csX8" fmla="*/ 3956237 w 11635990"/>
                  <a:gd name="csY8" fmla="*/ 0 h 1177104"/>
                  <a:gd name="csX9" fmla="*/ 4188956 w 11635990"/>
                  <a:gd name="csY9" fmla="*/ 0 h 1177104"/>
                  <a:gd name="csX10" fmla="*/ 4887116 w 11635990"/>
                  <a:gd name="csY10" fmla="*/ 0 h 1177104"/>
                  <a:gd name="csX11" fmla="*/ 5468915 w 11635990"/>
                  <a:gd name="csY11" fmla="*/ 0 h 1177104"/>
                  <a:gd name="csX12" fmla="*/ 6167075 w 11635990"/>
                  <a:gd name="csY12" fmla="*/ 0 h 1177104"/>
                  <a:gd name="csX13" fmla="*/ 6399795 w 11635990"/>
                  <a:gd name="csY13" fmla="*/ 0 h 1177104"/>
                  <a:gd name="csX14" fmla="*/ 7097954 w 11635990"/>
                  <a:gd name="csY14" fmla="*/ 0 h 1177104"/>
                  <a:gd name="csX15" fmla="*/ 7447034 w 11635990"/>
                  <a:gd name="csY15" fmla="*/ 0 h 1177104"/>
                  <a:gd name="csX16" fmla="*/ 7679753 w 11635990"/>
                  <a:gd name="csY16" fmla="*/ 0 h 1177104"/>
                  <a:gd name="csX17" fmla="*/ 8261553 w 11635990"/>
                  <a:gd name="csY17" fmla="*/ 0 h 1177104"/>
                  <a:gd name="csX18" fmla="*/ 8726993 w 11635990"/>
                  <a:gd name="csY18" fmla="*/ 0 h 1177104"/>
                  <a:gd name="csX19" fmla="*/ 9425152 w 11635990"/>
                  <a:gd name="csY19" fmla="*/ 0 h 1177104"/>
                  <a:gd name="csX20" fmla="*/ 9657872 w 11635990"/>
                  <a:gd name="csY20" fmla="*/ 0 h 1177104"/>
                  <a:gd name="csX21" fmla="*/ 10356031 w 11635990"/>
                  <a:gd name="csY21" fmla="*/ 0 h 1177104"/>
                  <a:gd name="csX22" fmla="*/ 10821471 w 11635990"/>
                  <a:gd name="csY22" fmla="*/ 0 h 1177104"/>
                  <a:gd name="csX23" fmla="*/ 11635990 w 11635990"/>
                  <a:gd name="csY23" fmla="*/ 0 h 1177104"/>
                  <a:gd name="csX24" fmla="*/ 11635990 w 11635990"/>
                  <a:gd name="csY24" fmla="*/ 588552 h 1177104"/>
                  <a:gd name="csX25" fmla="*/ 11635990 w 11635990"/>
                  <a:gd name="csY25" fmla="*/ 1177104 h 1177104"/>
                  <a:gd name="csX26" fmla="*/ 10821471 w 11635990"/>
                  <a:gd name="csY26" fmla="*/ 1177104 h 1177104"/>
                  <a:gd name="csX27" fmla="*/ 10239671 w 11635990"/>
                  <a:gd name="csY27" fmla="*/ 1177104 h 1177104"/>
                  <a:gd name="csX28" fmla="*/ 9890592 w 11635990"/>
                  <a:gd name="csY28" fmla="*/ 1177104 h 1177104"/>
                  <a:gd name="csX29" fmla="*/ 9657872 w 11635990"/>
                  <a:gd name="csY29" fmla="*/ 1177104 h 1177104"/>
                  <a:gd name="csX30" fmla="*/ 9308792 w 11635990"/>
                  <a:gd name="csY30" fmla="*/ 1177104 h 1177104"/>
                  <a:gd name="csX31" fmla="*/ 8494273 w 11635990"/>
                  <a:gd name="csY31" fmla="*/ 1177104 h 1177104"/>
                  <a:gd name="csX32" fmla="*/ 8261553 w 11635990"/>
                  <a:gd name="csY32" fmla="*/ 1177104 h 1177104"/>
                  <a:gd name="csX33" fmla="*/ 7679753 w 11635990"/>
                  <a:gd name="csY33" fmla="*/ 1177104 h 1177104"/>
                  <a:gd name="csX34" fmla="*/ 6865234 w 11635990"/>
                  <a:gd name="csY34" fmla="*/ 1177104 h 1177104"/>
                  <a:gd name="csX35" fmla="*/ 6050715 w 11635990"/>
                  <a:gd name="csY35" fmla="*/ 1177104 h 1177104"/>
                  <a:gd name="csX36" fmla="*/ 5817995 w 11635990"/>
                  <a:gd name="csY36" fmla="*/ 1177104 h 1177104"/>
                  <a:gd name="csX37" fmla="*/ 5236195 w 11635990"/>
                  <a:gd name="csY37" fmla="*/ 1177104 h 1177104"/>
                  <a:gd name="csX38" fmla="*/ 4887116 w 11635990"/>
                  <a:gd name="csY38" fmla="*/ 1177104 h 1177104"/>
                  <a:gd name="csX39" fmla="*/ 4538036 w 11635990"/>
                  <a:gd name="csY39" fmla="*/ 1177104 h 1177104"/>
                  <a:gd name="csX40" fmla="*/ 4072596 w 11635990"/>
                  <a:gd name="csY40" fmla="*/ 1177104 h 1177104"/>
                  <a:gd name="csX41" fmla="*/ 3374437 w 11635990"/>
                  <a:gd name="csY41" fmla="*/ 1177104 h 1177104"/>
                  <a:gd name="csX42" fmla="*/ 2908997 w 11635990"/>
                  <a:gd name="csY42" fmla="*/ 1177104 h 1177104"/>
                  <a:gd name="csX43" fmla="*/ 2094478 w 11635990"/>
                  <a:gd name="csY43" fmla="*/ 1177104 h 1177104"/>
                  <a:gd name="csX44" fmla="*/ 1279959 w 11635990"/>
                  <a:gd name="csY44" fmla="*/ 1177104 h 1177104"/>
                  <a:gd name="csX45" fmla="*/ 0 w 11635990"/>
                  <a:gd name="csY45" fmla="*/ 1177104 h 1177104"/>
                  <a:gd name="csX46" fmla="*/ 0 w 11635990"/>
                  <a:gd name="csY46" fmla="*/ 576781 h 1177104"/>
                  <a:gd name="csX47" fmla="*/ 0 w 11635990"/>
                  <a:gd name="csY47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126428" y="-8364"/>
                      <a:pt x="180750" y="8263"/>
                      <a:pt x="349080" y="0"/>
                    </a:cubicBezTo>
                    <a:cubicBezTo>
                      <a:pt x="517410" y="-8263"/>
                      <a:pt x="682862" y="64365"/>
                      <a:pt x="930879" y="0"/>
                    </a:cubicBezTo>
                    <a:cubicBezTo>
                      <a:pt x="1178896" y="-64365"/>
                      <a:pt x="1343480" y="30631"/>
                      <a:pt x="1512679" y="0"/>
                    </a:cubicBezTo>
                    <a:cubicBezTo>
                      <a:pt x="1681878" y="-30631"/>
                      <a:pt x="1914928" y="19170"/>
                      <a:pt x="2094478" y="0"/>
                    </a:cubicBezTo>
                    <a:cubicBezTo>
                      <a:pt x="2274028" y="-19170"/>
                      <a:pt x="2371172" y="26298"/>
                      <a:pt x="2443558" y="0"/>
                    </a:cubicBezTo>
                    <a:cubicBezTo>
                      <a:pt x="2515944" y="-26298"/>
                      <a:pt x="2690849" y="52563"/>
                      <a:pt x="2908998" y="0"/>
                    </a:cubicBezTo>
                    <a:cubicBezTo>
                      <a:pt x="3127147" y="-52563"/>
                      <a:pt x="3072384" y="19315"/>
                      <a:pt x="3141717" y="0"/>
                    </a:cubicBezTo>
                    <a:cubicBezTo>
                      <a:pt x="3211050" y="-19315"/>
                      <a:pt x="3573359" y="78228"/>
                      <a:pt x="3956237" y="0"/>
                    </a:cubicBezTo>
                    <a:cubicBezTo>
                      <a:pt x="4339115" y="-78228"/>
                      <a:pt x="4085189" y="5336"/>
                      <a:pt x="4188956" y="0"/>
                    </a:cubicBezTo>
                    <a:cubicBezTo>
                      <a:pt x="4292723" y="-5336"/>
                      <a:pt x="4694189" y="4766"/>
                      <a:pt x="4887116" y="0"/>
                    </a:cubicBezTo>
                    <a:cubicBezTo>
                      <a:pt x="5080043" y="-4766"/>
                      <a:pt x="5302502" y="41535"/>
                      <a:pt x="5468915" y="0"/>
                    </a:cubicBezTo>
                    <a:cubicBezTo>
                      <a:pt x="5635328" y="-41535"/>
                      <a:pt x="6015092" y="52767"/>
                      <a:pt x="6167075" y="0"/>
                    </a:cubicBezTo>
                    <a:cubicBezTo>
                      <a:pt x="6319058" y="-52767"/>
                      <a:pt x="6339063" y="10749"/>
                      <a:pt x="6399795" y="0"/>
                    </a:cubicBezTo>
                    <a:cubicBezTo>
                      <a:pt x="6460527" y="-10749"/>
                      <a:pt x="6835579" y="32770"/>
                      <a:pt x="7097954" y="0"/>
                    </a:cubicBezTo>
                    <a:cubicBezTo>
                      <a:pt x="7360329" y="-32770"/>
                      <a:pt x="7320972" y="27664"/>
                      <a:pt x="7447034" y="0"/>
                    </a:cubicBezTo>
                    <a:cubicBezTo>
                      <a:pt x="7573096" y="-27664"/>
                      <a:pt x="7609306" y="2806"/>
                      <a:pt x="7679753" y="0"/>
                    </a:cubicBezTo>
                    <a:cubicBezTo>
                      <a:pt x="7750200" y="-2806"/>
                      <a:pt x="8143850" y="29841"/>
                      <a:pt x="8261553" y="0"/>
                    </a:cubicBezTo>
                    <a:cubicBezTo>
                      <a:pt x="8379256" y="-29841"/>
                      <a:pt x="8504604" y="46734"/>
                      <a:pt x="8726993" y="0"/>
                    </a:cubicBezTo>
                    <a:cubicBezTo>
                      <a:pt x="8949382" y="-46734"/>
                      <a:pt x="9084111" y="30171"/>
                      <a:pt x="9425152" y="0"/>
                    </a:cubicBezTo>
                    <a:cubicBezTo>
                      <a:pt x="9766193" y="-30171"/>
                      <a:pt x="9578512" y="19175"/>
                      <a:pt x="9657872" y="0"/>
                    </a:cubicBezTo>
                    <a:cubicBezTo>
                      <a:pt x="9737232" y="-19175"/>
                      <a:pt x="10115170" y="22384"/>
                      <a:pt x="10356031" y="0"/>
                    </a:cubicBezTo>
                    <a:cubicBezTo>
                      <a:pt x="10596892" y="-22384"/>
                      <a:pt x="10641456" y="7944"/>
                      <a:pt x="10821471" y="0"/>
                    </a:cubicBezTo>
                    <a:cubicBezTo>
                      <a:pt x="11001486" y="-7944"/>
                      <a:pt x="11391445" y="40846"/>
                      <a:pt x="11635990" y="0"/>
                    </a:cubicBezTo>
                    <a:cubicBezTo>
                      <a:pt x="11699296" y="127545"/>
                      <a:pt x="11577447" y="421331"/>
                      <a:pt x="11635990" y="588552"/>
                    </a:cubicBezTo>
                    <a:cubicBezTo>
                      <a:pt x="11694533" y="755773"/>
                      <a:pt x="11579678" y="947402"/>
                      <a:pt x="11635990" y="1177104"/>
                    </a:cubicBezTo>
                    <a:cubicBezTo>
                      <a:pt x="11320578" y="1265441"/>
                      <a:pt x="11048523" y="1119804"/>
                      <a:pt x="10821471" y="1177104"/>
                    </a:cubicBezTo>
                    <a:cubicBezTo>
                      <a:pt x="10594419" y="1234404"/>
                      <a:pt x="10529831" y="1113727"/>
                      <a:pt x="10239671" y="1177104"/>
                    </a:cubicBezTo>
                    <a:cubicBezTo>
                      <a:pt x="9949511" y="1240481"/>
                      <a:pt x="9969778" y="1162105"/>
                      <a:pt x="9890592" y="1177104"/>
                    </a:cubicBezTo>
                    <a:cubicBezTo>
                      <a:pt x="9811406" y="1192103"/>
                      <a:pt x="9705545" y="1162171"/>
                      <a:pt x="9657872" y="1177104"/>
                    </a:cubicBezTo>
                    <a:cubicBezTo>
                      <a:pt x="9610199" y="1192037"/>
                      <a:pt x="9411300" y="1153296"/>
                      <a:pt x="9308792" y="1177104"/>
                    </a:cubicBezTo>
                    <a:cubicBezTo>
                      <a:pt x="9206284" y="1200912"/>
                      <a:pt x="8875409" y="1112497"/>
                      <a:pt x="8494273" y="1177104"/>
                    </a:cubicBezTo>
                    <a:cubicBezTo>
                      <a:pt x="8113137" y="1241711"/>
                      <a:pt x="8356251" y="1172225"/>
                      <a:pt x="8261553" y="1177104"/>
                    </a:cubicBezTo>
                    <a:cubicBezTo>
                      <a:pt x="8166855" y="1181983"/>
                      <a:pt x="7860059" y="1159051"/>
                      <a:pt x="7679753" y="1177104"/>
                    </a:cubicBezTo>
                    <a:cubicBezTo>
                      <a:pt x="7499447" y="1195157"/>
                      <a:pt x="7212340" y="1138320"/>
                      <a:pt x="6865234" y="1177104"/>
                    </a:cubicBezTo>
                    <a:cubicBezTo>
                      <a:pt x="6518128" y="1215888"/>
                      <a:pt x="6341091" y="1151991"/>
                      <a:pt x="6050715" y="1177104"/>
                    </a:cubicBezTo>
                    <a:cubicBezTo>
                      <a:pt x="5760339" y="1202217"/>
                      <a:pt x="5900550" y="1153379"/>
                      <a:pt x="5817995" y="1177104"/>
                    </a:cubicBezTo>
                    <a:cubicBezTo>
                      <a:pt x="5735440" y="1200829"/>
                      <a:pt x="5396273" y="1110659"/>
                      <a:pt x="5236195" y="1177104"/>
                    </a:cubicBezTo>
                    <a:cubicBezTo>
                      <a:pt x="5076117" y="1243549"/>
                      <a:pt x="4990792" y="1176932"/>
                      <a:pt x="4887116" y="1177104"/>
                    </a:cubicBezTo>
                    <a:cubicBezTo>
                      <a:pt x="4783440" y="1177276"/>
                      <a:pt x="4706248" y="1170285"/>
                      <a:pt x="4538036" y="1177104"/>
                    </a:cubicBezTo>
                    <a:cubicBezTo>
                      <a:pt x="4369824" y="1183923"/>
                      <a:pt x="4170084" y="1153502"/>
                      <a:pt x="4072596" y="1177104"/>
                    </a:cubicBezTo>
                    <a:cubicBezTo>
                      <a:pt x="3975108" y="1200706"/>
                      <a:pt x="3641361" y="1124390"/>
                      <a:pt x="3374437" y="1177104"/>
                    </a:cubicBezTo>
                    <a:cubicBezTo>
                      <a:pt x="3107513" y="1229818"/>
                      <a:pt x="3093730" y="1121850"/>
                      <a:pt x="2908997" y="1177104"/>
                    </a:cubicBezTo>
                    <a:cubicBezTo>
                      <a:pt x="2724264" y="1232358"/>
                      <a:pt x="2313890" y="1107127"/>
                      <a:pt x="2094478" y="1177104"/>
                    </a:cubicBezTo>
                    <a:cubicBezTo>
                      <a:pt x="1875066" y="1247081"/>
                      <a:pt x="1613894" y="1095403"/>
                      <a:pt x="1279959" y="1177104"/>
                    </a:cubicBezTo>
                    <a:cubicBezTo>
                      <a:pt x="946024" y="1258805"/>
                      <a:pt x="583713" y="1112343"/>
                      <a:pt x="0" y="1177104"/>
                    </a:cubicBezTo>
                    <a:cubicBezTo>
                      <a:pt x="-60268" y="951458"/>
                      <a:pt x="62112" y="855751"/>
                      <a:pt x="0" y="576781"/>
                    </a:cubicBezTo>
                    <a:cubicBezTo>
                      <a:pt x="-62112" y="297811"/>
                      <a:pt x="11249" y="244669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58973" y="-20523"/>
                      <a:pt x="168370" y="15986"/>
                      <a:pt x="232720" y="0"/>
                    </a:cubicBezTo>
                    <a:cubicBezTo>
                      <a:pt x="297070" y="-15986"/>
                      <a:pt x="737881" y="74656"/>
                      <a:pt x="1047239" y="0"/>
                    </a:cubicBezTo>
                    <a:cubicBezTo>
                      <a:pt x="1356597" y="-74656"/>
                      <a:pt x="1238573" y="17062"/>
                      <a:pt x="1396319" y="0"/>
                    </a:cubicBezTo>
                    <a:cubicBezTo>
                      <a:pt x="1554065" y="-17062"/>
                      <a:pt x="1854556" y="54192"/>
                      <a:pt x="1978118" y="0"/>
                    </a:cubicBezTo>
                    <a:cubicBezTo>
                      <a:pt x="2101680" y="-54192"/>
                      <a:pt x="2185193" y="483"/>
                      <a:pt x="2327198" y="0"/>
                    </a:cubicBezTo>
                    <a:cubicBezTo>
                      <a:pt x="2469203" y="-483"/>
                      <a:pt x="2546306" y="34390"/>
                      <a:pt x="2676278" y="0"/>
                    </a:cubicBezTo>
                    <a:cubicBezTo>
                      <a:pt x="2806250" y="-34390"/>
                      <a:pt x="2937267" y="32002"/>
                      <a:pt x="3025357" y="0"/>
                    </a:cubicBezTo>
                    <a:cubicBezTo>
                      <a:pt x="3113447" y="-32002"/>
                      <a:pt x="3510845" y="11874"/>
                      <a:pt x="3839877" y="0"/>
                    </a:cubicBezTo>
                    <a:cubicBezTo>
                      <a:pt x="4168909" y="-11874"/>
                      <a:pt x="4184149" y="36814"/>
                      <a:pt x="4421676" y="0"/>
                    </a:cubicBezTo>
                    <a:cubicBezTo>
                      <a:pt x="4659203" y="-36814"/>
                      <a:pt x="4595480" y="24979"/>
                      <a:pt x="4654396" y="0"/>
                    </a:cubicBezTo>
                    <a:cubicBezTo>
                      <a:pt x="4713312" y="-24979"/>
                      <a:pt x="4980856" y="22453"/>
                      <a:pt x="5236196" y="0"/>
                    </a:cubicBezTo>
                    <a:cubicBezTo>
                      <a:pt x="5491536" y="-22453"/>
                      <a:pt x="5358036" y="21081"/>
                      <a:pt x="5468915" y="0"/>
                    </a:cubicBezTo>
                    <a:cubicBezTo>
                      <a:pt x="5579794" y="-21081"/>
                      <a:pt x="5826027" y="44453"/>
                      <a:pt x="5934355" y="0"/>
                    </a:cubicBezTo>
                    <a:cubicBezTo>
                      <a:pt x="6042683" y="-44453"/>
                      <a:pt x="6442479" y="14282"/>
                      <a:pt x="6632514" y="0"/>
                    </a:cubicBezTo>
                    <a:cubicBezTo>
                      <a:pt x="6822549" y="-14282"/>
                      <a:pt x="6836001" y="33126"/>
                      <a:pt x="6981594" y="0"/>
                    </a:cubicBezTo>
                    <a:cubicBezTo>
                      <a:pt x="7127187" y="-33126"/>
                      <a:pt x="7249531" y="27667"/>
                      <a:pt x="7330674" y="0"/>
                    </a:cubicBezTo>
                    <a:cubicBezTo>
                      <a:pt x="7411817" y="-27667"/>
                      <a:pt x="7702181" y="18186"/>
                      <a:pt x="7796113" y="0"/>
                    </a:cubicBezTo>
                    <a:cubicBezTo>
                      <a:pt x="7890045" y="-18186"/>
                      <a:pt x="8392226" y="45174"/>
                      <a:pt x="8610633" y="0"/>
                    </a:cubicBezTo>
                    <a:cubicBezTo>
                      <a:pt x="8829040" y="-45174"/>
                      <a:pt x="9161767" y="37909"/>
                      <a:pt x="9308792" y="0"/>
                    </a:cubicBezTo>
                    <a:cubicBezTo>
                      <a:pt x="9455817" y="-37909"/>
                      <a:pt x="9728902" y="3958"/>
                      <a:pt x="9890592" y="0"/>
                    </a:cubicBezTo>
                    <a:cubicBezTo>
                      <a:pt x="10052282" y="-3958"/>
                      <a:pt x="10025776" y="20268"/>
                      <a:pt x="10123311" y="0"/>
                    </a:cubicBezTo>
                    <a:cubicBezTo>
                      <a:pt x="10220846" y="-20268"/>
                      <a:pt x="10416287" y="30997"/>
                      <a:pt x="10588751" y="0"/>
                    </a:cubicBezTo>
                    <a:cubicBezTo>
                      <a:pt x="10761215" y="-30997"/>
                      <a:pt x="10921190" y="30169"/>
                      <a:pt x="11054191" y="0"/>
                    </a:cubicBezTo>
                    <a:cubicBezTo>
                      <a:pt x="11187192" y="-30169"/>
                      <a:pt x="11477787" y="25657"/>
                      <a:pt x="11635990" y="0"/>
                    </a:cubicBezTo>
                    <a:cubicBezTo>
                      <a:pt x="11694596" y="135997"/>
                      <a:pt x="11603224" y="283003"/>
                      <a:pt x="11635990" y="565010"/>
                    </a:cubicBezTo>
                    <a:cubicBezTo>
                      <a:pt x="11668756" y="847017"/>
                      <a:pt x="11615569" y="1032846"/>
                      <a:pt x="11635990" y="1177104"/>
                    </a:cubicBezTo>
                    <a:cubicBezTo>
                      <a:pt x="11567318" y="1200482"/>
                      <a:pt x="11504401" y="1152457"/>
                      <a:pt x="11403270" y="1177104"/>
                    </a:cubicBezTo>
                    <a:cubicBezTo>
                      <a:pt x="11302139" y="1201751"/>
                      <a:pt x="10903058" y="1131798"/>
                      <a:pt x="10588751" y="1177104"/>
                    </a:cubicBezTo>
                    <a:cubicBezTo>
                      <a:pt x="10274444" y="1222410"/>
                      <a:pt x="10338253" y="1143713"/>
                      <a:pt x="10123311" y="1177104"/>
                    </a:cubicBezTo>
                    <a:cubicBezTo>
                      <a:pt x="9908369" y="1210495"/>
                      <a:pt x="9834648" y="1123304"/>
                      <a:pt x="9657872" y="1177104"/>
                    </a:cubicBezTo>
                    <a:cubicBezTo>
                      <a:pt x="9481096" y="1230904"/>
                      <a:pt x="9501243" y="1167780"/>
                      <a:pt x="9425152" y="1177104"/>
                    </a:cubicBezTo>
                    <a:cubicBezTo>
                      <a:pt x="9349061" y="1186428"/>
                      <a:pt x="9216012" y="1148534"/>
                      <a:pt x="9076072" y="1177104"/>
                    </a:cubicBezTo>
                    <a:cubicBezTo>
                      <a:pt x="8936132" y="1205674"/>
                      <a:pt x="8662181" y="1152721"/>
                      <a:pt x="8377913" y="1177104"/>
                    </a:cubicBezTo>
                    <a:cubicBezTo>
                      <a:pt x="8093645" y="1201487"/>
                      <a:pt x="7988142" y="1155978"/>
                      <a:pt x="7796113" y="1177104"/>
                    </a:cubicBezTo>
                    <a:cubicBezTo>
                      <a:pt x="7604084" y="1198230"/>
                      <a:pt x="7263868" y="1145383"/>
                      <a:pt x="6981594" y="1177104"/>
                    </a:cubicBezTo>
                    <a:cubicBezTo>
                      <a:pt x="6699320" y="1208825"/>
                      <a:pt x="6521331" y="1149802"/>
                      <a:pt x="6167075" y="1177104"/>
                    </a:cubicBezTo>
                    <a:cubicBezTo>
                      <a:pt x="5812819" y="1204406"/>
                      <a:pt x="5745494" y="1136427"/>
                      <a:pt x="5585275" y="1177104"/>
                    </a:cubicBezTo>
                    <a:cubicBezTo>
                      <a:pt x="5425056" y="1217781"/>
                      <a:pt x="5368979" y="1162357"/>
                      <a:pt x="5236195" y="1177104"/>
                    </a:cubicBezTo>
                    <a:cubicBezTo>
                      <a:pt x="5103411" y="1191851"/>
                      <a:pt x="4824011" y="1140231"/>
                      <a:pt x="4421676" y="1177104"/>
                    </a:cubicBezTo>
                    <a:cubicBezTo>
                      <a:pt x="4019341" y="1213977"/>
                      <a:pt x="3806745" y="1124474"/>
                      <a:pt x="3607157" y="1177104"/>
                    </a:cubicBezTo>
                    <a:cubicBezTo>
                      <a:pt x="3407569" y="1229734"/>
                      <a:pt x="3040342" y="1088100"/>
                      <a:pt x="2792638" y="1177104"/>
                    </a:cubicBezTo>
                    <a:cubicBezTo>
                      <a:pt x="2544934" y="1266108"/>
                      <a:pt x="2565886" y="1153925"/>
                      <a:pt x="2443558" y="1177104"/>
                    </a:cubicBezTo>
                    <a:cubicBezTo>
                      <a:pt x="2321230" y="1200283"/>
                      <a:pt x="2194222" y="1175876"/>
                      <a:pt x="1978118" y="1177104"/>
                    </a:cubicBezTo>
                    <a:cubicBezTo>
                      <a:pt x="1762014" y="1178332"/>
                      <a:pt x="1567868" y="1103906"/>
                      <a:pt x="1163599" y="1177104"/>
                    </a:cubicBezTo>
                    <a:cubicBezTo>
                      <a:pt x="759330" y="1250302"/>
                      <a:pt x="840251" y="1159119"/>
                      <a:pt x="581799" y="1177104"/>
                    </a:cubicBezTo>
                    <a:cubicBezTo>
                      <a:pt x="323347" y="1195089"/>
                      <a:pt x="173337" y="1126545"/>
                      <a:pt x="0" y="1177104"/>
                    </a:cubicBezTo>
                    <a:cubicBezTo>
                      <a:pt x="-33903" y="910349"/>
                      <a:pt x="24335" y="795735"/>
                      <a:pt x="0" y="623865"/>
                    </a:cubicBezTo>
                    <a:cubicBezTo>
                      <a:pt x="-24335" y="451995"/>
                      <a:pt x="65087" y="279638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-window-local, we can do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“static”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79EB5C5-1BB2-3152-B50C-87F323B495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5" y="439354"/>
                <a:ext cx="11635990" cy="11771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349080 w 11635990"/>
                          <a:gd name="csY1" fmla="*/ 0 h 1177104"/>
                          <a:gd name="csX2" fmla="*/ 930879 w 11635990"/>
                          <a:gd name="csY2" fmla="*/ 0 h 1177104"/>
                          <a:gd name="csX3" fmla="*/ 1512679 w 11635990"/>
                          <a:gd name="csY3" fmla="*/ 0 h 1177104"/>
                          <a:gd name="csX4" fmla="*/ 2094478 w 11635990"/>
                          <a:gd name="csY4" fmla="*/ 0 h 1177104"/>
                          <a:gd name="csX5" fmla="*/ 2443558 w 11635990"/>
                          <a:gd name="csY5" fmla="*/ 0 h 1177104"/>
                          <a:gd name="csX6" fmla="*/ 2908998 w 11635990"/>
                          <a:gd name="csY6" fmla="*/ 0 h 1177104"/>
                          <a:gd name="csX7" fmla="*/ 3141717 w 11635990"/>
                          <a:gd name="csY7" fmla="*/ 0 h 1177104"/>
                          <a:gd name="csX8" fmla="*/ 3956237 w 11635990"/>
                          <a:gd name="csY8" fmla="*/ 0 h 1177104"/>
                          <a:gd name="csX9" fmla="*/ 4188956 w 11635990"/>
                          <a:gd name="csY9" fmla="*/ 0 h 1177104"/>
                          <a:gd name="csX10" fmla="*/ 4887116 w 11635990"/>
                          <a:gd name="csY10" fmla="*/ 0 h 1177104"/>
                          <a:gd name="csX11" fmla="*/ 5468915 w 11635990"/>
                          <a:gd name="csY11" fmla="*/ 0 h 1177104"/>
                          <a:gd name="csX12" fmla="*/ 6167075 w 11635990"/>
                          <a:gd name="csY12" fmla="*/ 0 h 1177104"/>
                          <a:gd name="csX13" fmla="*/ 6399795 w 11635990"/>
                          <a:gd name="csY13" fmla="*/ 0 h 1177104"/>
                          <a:gd name="csX14" fmla="*/ 7097954 w 11635990"/>
                          <a:gd name="csY14" fmla="*/ 0 h 1177104"/>
                          <a:gd name="csX15" fmla="*/ 7447034 w 11635990"/>
                          <a:gd name="csY15" fmla="*/ 0 h 1177104"/>
                          <a:gd name="csX16" fmla="*/ 7679753 w 11635990"/>
                          <a:gd name="csY16" fmla="*/ 0 h 1177104"/>
                          <a:gd name="csX17" fmla="*/ 8261553 w 11635990"/>
                          <a:gd name="csY17" fmla="*/ 0 h 1177104"/>
                          <a:gd name="csX18" fmla="*/ 8726993 w 11635990"/>
                          <a:gd name="csY18" fmla="*/ 0 h 1177104"/>
                          <a:gd name="csX19" fmla="*/ 9425152 w 11635990"/>
                          <a:gd name="csY19" fmla="*/ 0 h 1177104"/>
                          <a:gd name="csX20" fmla="*/ 9657872 w 11635990"/>
                          <a:gd name="csY20" fmla="*/ 0 h 1177104"/>
                          <a:gd name="csX21" fmla="*/ 10356031 w 11635990"/>
                          <a:gd name="csY21" fmla="*/ 0 h 1177104"/>
                          <a:gd name="csX22" fmla="*/ 10821471 w 11635990"/>
                          <a:gd name="csY22" fmla="*/ 0 h 1177104"/>
                          <a:gd name="csX23" fmla="*/ 11635990 w 11635990"/>
                          <a:gd name="csY23" fmla="*/ 0 h 1177104"/>
                          <a:gd name="csX24" fmla="*/ 11635990 w 11635990"/>
                          <a:gd name="csY24" fmla="*/ 588552 h 1177104"/>
                          <a:gd name="csX25" fmla="*/ 11635990 w 11635990"/>
                          <a:gd name="csY25" fmla="*/ 1177104 h 1177104"/>
                          <a:gd name="csX26" fmla="*/ 10821471 w 11635990"/>
                          <a:gd name="csY26" fmla="*/ 1177104 h 1177104"/>
                          <a:gd name="csX27" fmla="*/ 10239671 w 11635990"/>
                          <a:gd name="csY27" fmla="*/ 1177104 h 1177104"/>
                          <a:gd name="csX28" fmla="*/ 9890592 w 11635990"/>
                          <a:gd name="csY28" fmla="*/ 1177104 h 1177104"/>
                          <a:gd name="csX29" fmla="*/ 9657872 w 11635990"/>
                          <a:gd name="csY29" fmla="*/ 1177104 h 1177104"/>
                          <a:gd name="csX30" fmla="*/ 9308792 w 11635990"/>
                          <a:gd name="csY30" fmla="*/ 1177104 h 1177104"/>
                          <a:gd name="csX31" fmla="*/ 8494273 w 11635990"/>
                          <a:gd name="csY31" fmla="*/ 1177104 h 1177104"/>
                          <a:gd name="csX32" fmla="*/ 8261553 w 11635990"/>
                          <a:gd name="csY32" fmla="*/ 1177104 h 1177104"/>
                          <a:gd name="csX33" fmla="*/ 7679753 w 11635990"/>
                          <a:gd name="csY33" fmla="*/ 1177104 h 1177104"/>
                          <a:gd name="csX34" fmla="*/ 6865234 w 11635990"/>
                          <a:gd name="csY34" fmla="*/ 1177104 h 1177104"/>
                          <a:gd name="csX35" fmla="*/ 6050715 w 11635990"/>
                          <a:gd name="csY35" fmla="*/ 1177104 h 1177104"/>
                          <a:gd name="csX36" fmla="*/ 5817995 w 11635990"/>
                          <a:gd name="csY36" fmla="*/ 1177104 h 1177104"/>
                          <a:gd name="csX37" fmla="*/ 5236195 w 11635990"/>
                          <a:gd name="csY37" fmla="*/ 1177104 h 1177104"/>
                          <a:gd name="csX38" fmla="*/ 4887116 w 11635990"/>
                          <a:gd name="csY38" fmla="*/ 1177104 h 1177104"/>
                          <a:gd name="csX39" fmla="*/ 4538036 w 11635990"/>
                          <a:gd name="csY39" fmla="*/ 1177104 h 1177104"/>
                          <a:gd name="csX40" fmla="*/ 4072596 w 11635990"/>
                          <a:gd name="csY40" fmla="*/ 1177104 h 1177104"/>
                          <a:gd name="csX41" fmla="*/ 3374437 w 11635990"/>
                          <a:gd name="csY41" fmla="*/ 1177104 h 1177104"/>
                          <a:gd name="csX42" fmla="*/ 2908997 w 11635990"/>
                          <a:gd name="csY42" fmla="*/ 1177104 h 1177104"/>
                          <a:gd name="csX43" fmla="*/ 2094478 w 11635990"/>
                          <a:gd name="csY43" fmla="*/ 1177104 h 1177104"/>
                          <a:gd name="csX44" fmla="*/ 1279959 w 11635990"/>
                          <a:gd name="csY44" fmla="*/ 1177104 h 1177104"/>
                          <a:gd name="csX45" fmla="*/ 0 w 11635990"/>
                          <a:gd name="csY45" fmla="*/ 1177104 h 1177104"/>
                          <a:gd name="csX46" fmla="*/ 0 w 11635990"/>
                          <a:gd name="csY46" fmla="*/ 576781 h 1177104"/>
                          <a:gd name="csX47" fmla="*/ 0 w 11635990"/>
                          <a:gd name="csY47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126428" y="-8364"/>
                              <a:pt x="180750" y="8263"/>
                              <a:pt x="349080" y="0"/>
                            </a:cubicBezTo>
                            <a:cubicBezTo>
                              <a:pt x="517410" y="-8263"/>
                              <a:pt x="682862" y="64365"/>
                              <a:pt x="930879" y="0"/>
                            </a:cubicBezTo>
                            <a:cubicBezTo>
                              <a:pt x="1178896" y="-64365"/>
                              <a:pt x="1343480" y="30631"/>
                              <a:pt x="1512679" y="0"/>
                            </a:cubicBezTo>
                            <a:cubicBezTo>
                              <a:pt x="1681878" y="-30631"/>
                              <a:pt x="1914928" y="19170"/>
                              <a:pt x="2094478" y="0"/>
                            </a:cubicBezTo>
                            <a:cubicBezTo>
                              <a:pt x="2274028" y="-19170"/>
                              <a:pt x="2371172" y="26298"/>
                              <a:pt x="2443558" y="0"/>
                            </a:cubicBezTo>
                            <a:cubicBezTo>
                              <a:pt x="2515944" y="-26298"/>
                              <a:pt x="2690849" y="52563"/>
                              <a:pt x="2908998" y="0"/>
                            </a:cubicBezTo>
                            <a:cubicBezTo>
                              <a:pt x="3127147" y="-52563"/>
                              <a:pt x="3072384" y="19315"/>
                              <a:pt x="3141717" y="0"/>
                            </a:cubicBezTo>
                            <a:cubicBezTo>
                              <a:pt x="3211050" y="-19315"/>
                              <a:pt x="3573359" y="78228"/>
                              <a:pt x="3956237" y="0"/>
                            </a:cubicBezTo>
                            <a:cubicBezTo>
                              <a:pt x="4339115" y="-78228"/>
                              <a:pt x="4085189" y="5336"/>
                              <a:pt x="4188956" y="0"/>
                            </a:cubicBezTo>
                            <a:cubicBezTo>
                              <a:pt x="4292723" y="-5336"/>
                              <a:pt x="4694189" y="4766"/>
                              <a:pt x="4887116" y="0"/>
                            </a:cubicBezTo>
                            <a:cubicBezTo>
                              <a:pt x="5080043" y="-4766"/>
                              <a:pt x="5302502" y="41535"/>
                              <a:pt x="5468915" y="0"/>
                            </a:cubicBezTo>
                            <a:cubicBezTo>
                              <a:pt x="5635328" y="-41535"/>
                              <a:pt x="6015092" y="52767"/>
                              <a:pt x="6167075" y="0"/>
                            </a:cubicBezTo>
                            <a:cubicBezTo>
                              <a:pt x="6319058" y="-52767"/>
                              <a:pt x="6339063" y="10749"/>
                              <a:pt x="6399795" y="0"/>
                            </a:cubicBezTo>
                            <a:cubicBezTo>
                              <a:pt x="6460527" y="-10749"/>
                              <a:pt x="6835579" y="32770"/>
                              <a:pt x="7097954" y="0"/>
                            </a:cubicBezTo>
                            <a:cubicBezTo>
                              <a:pt x="7360329" y="-32770"/>
                              <a:pt x="7320972" y="27664"/>
                              <a:pt x="7447034" y="0"/>
                            </a:cubicBezTo>
                            <a:cubicBezTo>
                              <a:pt x="7573096" y="-27664"/>
                              <a:pt x="7609306" y="2806"/>
                              <a:pt x="7679753" y="0"/>
                            </a:cubicBezTo>
                            <a:cubicBezTo>
                              <a:pt x="7750200" y="-2806"/>
                              <a:pt x="8143850" y="29841"/>
                              <a:pt x="8261553" y="0"/>
                            </a:cubicBezTo>
                            <a:cubicBezTo>
                              <a:pt x="8379256" y="-29841"/>
                              <a:pt x="8504604" y="46734"/>
                              <a:pt x="8726993" y="0"/>
                            </a:cubicBezTo>
                            <a:cubicBezTo>
                              <a:pt x="8949382" y="-46734"/>
                              <a:pt x="9084111" y="30171"/>
                              <a:pt x="9425152" y="0"/>
                            </a:cubicBezTo>
                            <a:cubicBezTo>
                              <a:pt x="9766193" y="-30171"/>
                              <a:pt x="9578512" y="19175"/>
                              <a:pt x="9657872" y="0"/>
                            </a:cubicBezTo>
                            <a:cubicBezTo>
                              <a:pt x="9737232" y="-19175"/>
                              <a:pt x="10115170" y="22384"/>
                              <a:pt x="10356031" y="0"/>
                            </a:cubicBezTo>
                            <a:cubicBezTo>
                              <a:pt x="10596892" y="-22384"/>
                              <a:pt x="10641456" y="7944"/>
                              <a:pt x="10821471" y="0"/>
                            </a:cubicBezTo>
                            <a:cubicBezTo>
                              <a:pt x="11001486" y="-7944"/>
                              <a:pt x="11391445" y="40846"/>
                              <a:pt x="11635990" y="0"/>
                            </a:cubicBezTo>
                            <a:cubicBezTo>
                              <a:pt x="11699296" y="127545"/>
                              <a:pt x="11577447" y="421331"/>
                              <a:pt x="11635990" y="588552"/>
                            </a:cubicBezTo>
                            <a:cubicBezTo>
                              <a:pt x="11694533" y="755773"/>
                              <a:pt x="11579678" y="947402"/>
                              <a:pt x="11635990" y="1177104"/>
                            </a:cubicBezTo>
                            <a:cubicBezTo>
                              <a:pt x="11320578" y="1265441"/>
                              <a:pt x="11048523" y="1119804"/>
                              <a:pt x="10821471" y="1177104"/>
                            </a:cubicBezTo>
                            <a:cubicBezTo>
                              <a:pt x="10594419" y="1234404"/>
                              <a:pt x="10529831" y="1113727"/>
                              <a:pt x="10239671" y="1177104"/>
                            </a:cubicBezTo>
                            <a:cubicBezTo>
                              <a:pt x="9949511" y="1240481"/>
                              <a:pt x="9969778" y="1162105"/>
                              <a:pt x="9890592" y="1177104"/>
                            </a:cubicBezTo>
                            <a:cubicBezTo>
                              <a:pt x="9811406" y="1192103"/>
                              <a:pt x="9705545" y="1162171"/>
                              <a:pt x="9657872" y="1177104"/>
                            </a:cubicBezTo>
                            <a:cubicBezTo>
                              <a:pt x="9610199" y="1192037"/>
                              <a:pt x="9411300" y="1153296"/>
                              <a:pt x="9308792" y="1177104"/>
                            </a:cubicBezTo>
                            <a:cubicBezTo>
                              <a:pt x="9206284" y="1200912"/>
                              <a:pt x="8875409" y="1112497"/>
                              <a:pt x="8494273" y="1177104"/>
                            </a:cubicBezTo>
                            <a:cubicBezTo>
                              <a:pt x="8113137" y="1241711"/>
                              <a:pt x="8356251" y="1172225"/>
                              <a:pt x="8261553" y="1177104"/>
                            </a:cubicBezTo>
                            <a:cubicBezTo>
                              <a:pt x="8166855" y="1181983"/>
                              <a:pt x="7860059" y="1159051"/>
                              <a:pt x="7679753" y="1177104"/>
                            </a:cubicBezTo>
                            <a:cubicBezTo>
                              <a:pt x="7499447" y="1195157"/>
                              <a:pt x="7212340" y="1138320"/>
                              <a:pt x="6865234" y="1177104"/>
                            </a:cubicBezTo>
                            <a:cubicBezTo>
                              <a:pt x="6518128" y="1215888"/>
                              <a:pt x="6341091" y="1151991"/>
                              <a:pt x="6050715" y="1177104"/>
                            </a:cubicBezTo>
                            <a:cubicBezTo>
                              <a:pt x="5760339" y="1202217"/>
                              <a:pt x="5900550" y="1153379"/>
                              <a:pt x="5817995" y="1177104"/>
                            </a:cubicBezTo>
                            <a:cubicBezTo>
                              <a:pt x="5735440" y="1200829"/>
                              <a:pt x="5396273" y="1110659"/>
                              <a:pt x="5236195" y="1177104"/>
                            </a:cubicBezTo>
                            <a:cubicBezTo>
                              <a:pt x="5076117" y="1243549"/>
                              <a:pt x="4990792" y="1176932"/>
                              <a:pt x="4887116" y="1177104"/>
                            </a:cubicBezTo>
                            <a:cubicBezTo>
                              <a:pt x="4783440" y="1177276"/>
                              <a:pt x="4706248" y="1170285"/>
                              <a:pt x="4538036" y="1177104"/>
                            </a:cubicBezTo>
                            <a:cubicBezTo>
                              <a:pt x="4369824" y="1183923"/>
                              <a:pt x="4170084" y="1153502"/>
                              <a:pt x="4072596" y="1177104"/>
                            </a:cubicBezTo>
                            <a:cubicBezTo>
                              <a:pt x="3975108" y="1200706"/>
                              <a:pt x="3641361" y="1124390"/>
                              <a:pt x="3374437" y="1177104"/>
                            </a:cubicBezTo>
                            <a:cubicBezTo>
                              <a:pt x="3107513" y="1229818"/>
                              <a:pt x="3093730" y="1121850"/>
                              <a:pt x="2908997" y="1177104"/>
                            </a:cubicBezTo>
                            <a:cubicBezTo>
                              <a:pt x="2724264" y="1232358"/>
                              <a:pt x="2313890" y="1107127"/>
                              <a:pt x="2094478" y="1177104"/>
                            </a:cubicBezTo>
                            <a:cubicBezTo>
                              <a:pt x="1875066" y="1247081"/>
                              <a:pt x="1613894" y="1095403"/>
                              <a:pt x="1279959" y="1177104"/>
                            </a:cubicBezTo>
                            <a:cubicBezTo>
                              <a:pt x="946024" y="1258805"/>
                              <a:pt x="583713" y="1112343"/>
                              <a:pt x="0" y="1177104"/>
                            </a:cubicBezTo>
                            <a:cubicBezTo>
                              <a:pt x="-60268" y="951458"/>
                              <a:pt x="62112" y="855751"/>
                              <a:pt x="0" y="576781"/>
                            </a:cubicBezTo>
                            <a:cubicBezTo>
                              <a:pt x="-62112" y="297811"/>
                              <a:pt x="11249" y="244669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58973" y="-20523"/>
                              <a:pt x="168370" y="15986"/>
                              <a:pt x="232720" y="0"/>
                            </a:cubicBezTo>
                            <a:cubicBezTo>
                              <a:pt x="297070" y="-15986"/>
                              <a:pt x="737881" y="74656"/>
                              <a:pt x="1047239" y="0"/>
                            </a:cubicBezTo>
                            <a:cubicBezTo>
                              <a:pt x="1356597" y="-74656"/>
                              <a:pt x="1238573" y="17062"/>
                              <a:pt x="1396319" y="0"/>
                            </a:cubicBezTo>
                            <a:cubicBezTo>
                              <a:pt x="1554065" y="-17062"/>
                              <a:pt x="1854556" y="54192"/>
                              <a:pt x="1978118" y="0"/>
                            </a:cubicBezTo>
                            <a:cubicBezTo>
                              <a:pt x="2101680" y="-54192"/>
                              <a:pt x="2185193" y="483"/>
                              <a:pt x="2327198" y="0"/>
                            </a:cubicBezTo>
                            <a:cubicBezTo>
                              <a:pt x="2469203" y="-483"/>
                              <a:pt x="2546306" y="34390"/>
                              <a:pt x="2676278" y="0"/>
                            </a:cubicBezTo>
                            <a:cubicBezTo>
                              <a:pt x="2806250" y="-34390"/>
                              <a:pt x="2937267" y="32002"/>
                              <a:pt x="3025357" y="0"/>
                            </a:cubicBezTo>
                            <a:cubicBezTo>
                              <a:pt x="3113447" y="-32002"/>
                              <a:pt x="3510845" y="11874"/>
                              <a:pt x="3839877" y="0"/>
                            </a:cubicBezTo>
                            <a:cubicBezTo>
                              <a:pt x="4168909" y="-11874"/>
                              <a:pt x="4184149" y="36814"/>
                              <a:pt x="4421676" y="0"/>
                            </a:cubicBezTo>
                            <a:cubicBezTo>
                              <a:pt x="4659203" y="-36814"/>
                              <a:pt x="4595480" y="24979"/>
                              <a:pt x="4654396" y="0"/>
                            </a:cubicBezTo>
                            <a:cubicBezTo>
                              <a:pt x="4713312" y="-24979"/>
                              <a:pt x="4980856" y="22453"/>
                              <a:pt x="5236196" y="0"/>
                            </a:cubicBezTo>
                            <a:cubicBezTo>
                              <a:pt x="5491536" y="-22453"/>
                              <a:pt x="5358036" y="21081"/>
                              <a:pt x="5468915" y="0"/>
                            </a:cubicBezTo>
                            <a:cubicBezTo>
                              <a:pt x="5579794" y="-21081"/>
                              <a:pt x="5826027" y="44453"/>
                              <a:pt x="5934355" y="0"/>
                            </a:cubicBezTo>
                            <a:cubicBezTo>
                              <a:pt x="6042683" y="-44453"/>
                              <a:pt x="6442479" y="14282"/>
                              <a:pt x="6632514" y="0"/>
                            </a:cubicBezTo>
                            <a:cubicBezTo>
                              <a:pt x="6822549" y="-14282"/>
                              <a:pt x="6836001" y="33126"/>
                              <a:pt x="6981594" y="0"/>
                            </a:cubicBezTo>
                            <a:cubicBezTo>
                              <a:pt x="7127187" y="-33126"/>
                              <a:pt x="7249531" y="27667"/>
                              <a:pt x="7330674" y="0"/>
                            </a:cubicBezTo>
                            <a:cubicBezTo>
                              <a:pt x="7411817" y="-27667"/>
                              <a:pt x="7702181" y="18186"/>
                              <a:pt x="7796113" y="0"/>
                            </a:cubicBezTo>
                            <a:cubicBezTo>
                              <a:pt x="7890045" y="-18186"/>
                              <a:pt x="8392226" y="45174"/>
                              <a:pt x="8610633" y="0"/>
                            </a:cubicBezTo>
                            <a:cubicBezTo>
                              <a:pt x="8829040" y="-45174"/>
                              <a:pt x="9161767" y="37909"/>
                              <a:pt x="9308792" y="0"/>
                            </a:cubicBezTo>
                            <a:cubicBezTo>
                              <a:pt x="9455817" y="-37909"/>
                              <a:pt x="9728902" y="3958"/>
                              <a:pt x="9890592" y="0"/>
                            </a:cubicBezTo>
                            <a:cubicBezTo>
                              <a:pt x="10052282" y="-3958"/>
                              <a:pt x="10025776" y="20268"/>
                              <a:pt x="10123311" y="0"/>
                            </a:cubicBezTo>
                            <a:cubicBezTo>
                              <a:pt x="10220846" y="-20268"/>
                              <a:pt x="10416287" y="30997"/>
                              <a:pt x="10588751" y="0"/>
                            </a:cubicBezTo>
                            <a:cubicBezTo>
                              <a:pt x="10761215" y="-30997"/>
                              <a:pt x="10921190" y="30169"/>
                              <a:pt x="11054191" y="0"/>
                            </a:cubicBezTo>
                            <a:cubicBezTo>
                              <a:pt x="11187192" y="-30169"/>
                              <a:pt x="11477787" y="25657"/>
                              <a:pt x="11635990" y="0"/>
                            </a:cubicBezTo>
                            <a:cubicBezTo>
                              <a:pt x="11694596" y="135997"/>
                              <a:pt x="11603224" y="283003"/>
                              <a:pt x="11635990" y="565010"/>
                            </a:cubicBezTo>
                            <a:cubicBezTo>
                              <a:pt x="11668756" y="847017"/>
                              <a:pt x="11615569" y="1032846"/>
                              <a:pt x="11635990" y="1177104"/>
                            </a:cubicBezTo>
                            <a:cubicBezTo>
                              <a:pt x="11567318" y="1200482"/>
                              <a:pt x="11504401" y="1152457"/>
                              <a:pt x="11403270" y="1177104"/>
                            </a:cubicBezTo>
                            <a:cubicBezTo>
                              <a:pt x="11302139" y="1201751"/>
                              <a:pt x="10903058" y="1131798"/>
                              <a:pt x="10588751" y="1177104"/>
                            </a:cubicBezTo>
                            <a:cubicBezTo>
                              <a:pt x="10274444" y="1222410"/>
                              <a:pt x="10338253" y="1143713"/>
                              <a:pt x="10123311" y="1177104"/>
                            </a:cubicBezTo>
                            <a:cubicBezTo>
                              <a:pt x="9908369" y="1210495"/>
                              <a:pt x="9834648" y="1123304"/>
                              <a:pt x="9657872" y="1177104"/>
                            </a:cubicBezTo>
                            <a:cubicBezTo>
                              <a:pt x="9481096" y="1230904"/>
                              <a:pt x="9501243" y="1167780"/>
                              <a:pt x="9425152" y="1177104"/>
                            </a:cubicBezTo>
                            <a:cubicBezTo>
                              <a:pt x="9349061" y="1186428"/>
                              <a:pt x="9216012" y="1148534"/>
                              <a:pt x="9076072" y="1177104"/>
                            </a:cubicBezTo>
                            <a:cubicBezTo>
                              <a:pt x="8936132" y="1205674"/>
                              <a:pt x="8662181" y="1152721"/>
                              <a:pt x="8377913" y="1177104"/>
                            </a:cubicBezTo>
                            <a:cubicBezTo>
                              <a:pt x="8093645" y="1201487"/>
                              <a:pt x="7988142" y="1155978"/>
                              <a:pt x="7796113" y="1177104"/>
                            </a:cubicBezTo>
                            <a:cubicBezTo>
                              <a:pt x="7604084" y="1198230"/>
                              <a:pt x="7263868" y="1145383"/>
                              <a:pt x="6981594" y="1177104"/>
                            </a:cubicBezTo>
                            <a:cubicBezTo>
                              <a:pt x="6699320" y="1208825"/>
                              <a:pt x="6521331" y="1149802"/>
                              <a:pt x="6167075" y="1177104"/>
                            </a:cubicBezTo>
                            <a:cubicBezTo>
                              <a:pt x="5812819" y="1204406"/>
                              <a:pt x="5745494" y="1136427"/>
                              <a:pt x="5585275" y="1177104"/>
                            </a:cubicBezTo>
                            <a:cubicBezTo>
                              <a:pt x="5425056" y="1217781"/>
                              <a:pt x="5368979" y="1162357"/>
                              <a:pt x="5236195" y="1177104"/>
                            </a:cubicBezTo>
                            <a:cubicBezTo>
                              <a:pt x="5103411" y="1191851"/>
                              <a:pt x="4824011" y="1140231"/>
                              <a:pt x="4421676" y="1177104"/>
                            </a:cubicBezTo>
                            <a:cubicBezTo>
                              <a:pt x="4019341" y="1213977"/>
                              <a:pt x="3806745" y="1124474"/>
                              <a:pt x="3607157" y="1177104"/>
                            </a:cubicBezTo>
                            <a:cubicBezTo>
                              <a:pt x="3407569" y="1229734"/>
                              <a:pt x="3040342" y="1088100"/>
                              <a:pt x="2792638" y="1177104"/>
                            </a:cubicBezTo>
                            <a:cubicBezTo>
                              <a:pt x="2544934" y="1266108"/>
                              <a:pt x="2565886" y="1153925"/>
                              <a:pt x="2443558" y="1177104"/>
                            </a:cubicBezTo>
                            <a:cubicBezTo>
                              <a:pt x="2321230" y="1200283"/>
                              <a:pt x="2194222" y="1175876"/>
                              <a:pt x="1978118" y="1177104"/>
                            </a:cubicBezTo>
                            <a:cubicBezTo>
                              <a:pt x="1762014" y="1178332"/>
                              <a:pt x="1567868" y="1103906"/>
                              <a:pt x="1163599" y="1177104"/>
                            </a:cubicBezTo>
                            <a:cubicBezTo>
                              <a:pt x="759330" y="1250302"/>
                              <a:pt x="840251" y="1159119"/>
                              <a:pt x="581799" y="1177104"/>
                            </a:cubicBezTo>
                            <a:cubicBezTo>
                              <a:pt x="323347" y="1195089"/>
                              <a:pt x="173337" y="1126545"/>
                              <a:pt x="0" y="1177104"/>
                            </a:cubicBezTo>
                            <a:cubicBezTo>
                              <a:pt x="-33903" y="910349"/>
                              <a:pt x="24335" y="795735"/>
                              <a:pt x="0" y="623865"/>
                            </a:cubicBezTo>
                            <a:cubicBezTo>
                              <a:pt x="-24335" y="451995"/>
                              <a:pt x="65087" y="27963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63789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9AB55-9239-369C-C430-541DA3749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1C002C3-A699-52CE-68EF-52E9DFE63EC5}"/>
                  </a:ext>
                </a:extLst>
              </p:cNvPr>
              <p:cNvSpPr/>
              <p:nvPr/>
            </p:nvSpPr>
            <p:spPr>
              <a:xfrm>
                <a:off x="278005" y="439354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349080 w 11635990"/>
                  <a:gd name="csY1" fmla="*/ 0 h 1177104"/>
                  <a:gd name="csX2" fmla="*/ 930879 w 11635990"/>
                  <a:gd name="csY2" fmla="*/ 0 h 1177104"/>
                  <a:gd name="csX3" fmla="*/ 1512679 w 11635990"/>
                  <a:gd name="csY3" fmla="*/ 0 h 1177104"/>
                  <a:gd name="csX4" fmla="*/ 2094478 w 11635990"/>
                  <a:gd name="csY4" fmla="*/ 0 h 1177104"/>
                  <a:gd name="csX5" fmla="*/ 2443558 w 11635990"/>
                  <a:gd name="csY5" fmla="*/ 0 h 1177104"/>
                  <a:gd name="csX6" fmla="*/ 2908998 w 11635990"/>
                  <a:gd name="csY6" fmla="*/ 0 h 1177104"/>
                  <a:gd name="csX7" fmla="*/ 3141717 w 11635990"/>
                  <a:gd name="csY7" fmla="*/ 0 h 1177104"/>
                  <a:gd name="csX8" fmla="*/ 3956237 w 11635990"/>
                  <a:gd name="csY8" fmla="*/ 0 h 1177104"/>
                  <a:gd name="csX9" fmla="*/ 4188956 w 11635990"/>
                  <a:gd name="csY9" fmla="*/ 0 h 1177104"/>
                  <a:gd name="csX10" fmla="*/ 4887116 w 11635990"/>
                  <a:gd name="csY10" fmla="*/ 0 h 1177104"/>
                  <a:gd name="csX11" fmla="*/ 5468915 w 11635990"/>
                  <a:gd name="csY11" fmla="*/ 0 h 1177104"/>
                  <a:gd name="csX12" fmla="*/ 6167075 w 11635990"/>
                  <a:gd name="csY12" fmla="*/ 0 h 1177104"/>
                  <a:gd name="csX13" fmla="*/ 6399795 w 11635990"/>
                  <a:gd name="csY13" fmla="*/ 0 h 1177104"/>
                  <a:gd name="csX14" fmla="*/ 7097954 w 11635990"/>
                  <a:gd name="csY14" fmla="*/ 0 h 1177104"/>
                  <a:gd name="csX15" fmla="*/ 7447034 w 11635990"/>
                  <a:gd name="csY15" fmla="*/ 0 h 1177104"/>
                  <a:gd name="csX16" fmla="*/ 7679753 w 11635990"/>
                  <a:gd name="csY16" fmla="*/ 0 h 1177104"/>
                  <a:gd name="csX17" fmla="*/ 8261553 w 11635990"/>
                  <a:gd name="csY17" fmla="*/ 0 h 1177104"/>
                  <a:gd name="csX18" fmla="*/ 8726993 w 11635990"/>
                  <a:gd name="csY18" fmla="*/ 0 h 1177104"/>
                  <a:gd name="csX19" fmla="*/ 9425152 w 11635990"/>
                  <a:gd name="csY19" fmla="*/ 0 h 1177104"/>
                  <a:gd name="csX20" fmla="*/ 9657872 w 11635990"/>
                  <a:gd name="csY20" fmla="*/ 0 h 1177104"/>
                  <a:gd name="csX21" fmla="*/ 10356031 w 11635990"/>
                  <a:gd name="csY21" fmla="*/ 0 h 1177104"/>
                  <a:gd name="csX22" fmla="*/ 10821471 w 11635990"/>
                  <a:gd name="csY22" fmla="*/ 0 h 1177104"/>
                  <a:gd name="csX23" fmla="*/ 11635990 w 11635990"/>
                  <a:gd name="csY23" fmla="*/ 0 h 1177104"/>
                  <a:gd name="csX24" fmla="*/ 11635990 w 11635990"/>
                  <a:gd name="csY24" fmla="*/ 588552 h 1177104"/>
                  <a:gd name="csX25" fmla="*/ 11635990 w 11635990"/>
                  <a:gd name="csY25" fmla="*/ 1177104 h 1177104"/>
                  <a:gd name="csX26" fmla="*/ 10821471 w 11635990"/>
                  <a:gd name="csY26" fmla="*/ 1177104 h 1177104"/>
                  <a:gd name="csX27" fmla="*/ 10239671 w 11635990"/>
                  <a:gd name="csY27" fmla="*/ 1177104 h 1177104"/>
                  <a:gd name="csX28" fmla="*/ 9890592 w 11635990"/>
                  <a:gd name="csY28" fmla="*/ 1177104 h 1177104"/>
                  <a:gd name="csX29" fmla="*/ 9657872 w 11635990"/>
                  <a:gd name="csY29" fmla="*/ 1177104 h 1177104"/>
                  <a:gd name="csX30" fmla="*/ 9308792 w 11635990"/>
                  <a:gd name="csY30" fmla="*/ 1177104 h 1177104"/>
                  <a:gd name="csX31" fmla="*/ 8494273 w 11635990"/>
                  <a:gd name="csY31" fmla="*/ 1177104 h 1177104"/>
                  <a:gd name="csX32" fmla="*/ 8261553 w 11635990"/>
                  <a:gd name="csY32" fmla="*/ 1177104 h 1177104"/>
                  <a:gd name="csX33" fmla="*/ 7679753 w 11635990"/>
                  <a:gd name="csY33" fmla="*/ 1177104 h 1177104"/>
                  <a:gd name="csX34" fmla="*/ 6865234 w 11635990"/>
                  <a:gd name="csY34" fmla="*/ 1177104 h 1177104"/>
                  <a:gd name="csX35" fmla="*/ 6050715 w 11635990"/>
                  <a:gd name="csY35" fmla="*/ 1177104 h 1177104"/>
                  <a:gd name="csX36" fmla="*/ 5817995 w 11635990"/>
                  <a:gd name="csY36" fmla="*/ 1177104 h 1177104"/>
                  <a:gd name="csX37" fmla="*/ 5236195 w 11635990"/>
                  <a:gd name="csY37" fmla="*/ 1177104 h 1177104"/>
                  <a:gd name="csX38" fmla="*/ 4887116 w 11635990"/>
                  <a:gd name="csY38" fmla="*/ 1177104 h 1177104"/>
                  <a:gd name="csX39" fmla="*/ 4538036 w 11635990"/>
                  <a:gd name="csY39" fmla="*/ 1177104 h 1177104"/>
                  <a:gd name="csX40" fmla="*/ 4072596 w 11635990"/>
                  <a:gd name="csY40" fmla="*/ 1177104 h 1177104"/>
                  <a:gd name="csX41" fmla="*/ 3374437 w 11635990"/>
                  <a:gd name="csY41" fmla="*/ 1177104 h 1177104"/>
                  <a:gd name="csX42" fmla="*/ 2908997 w 11635990"/>
                  <a:gd name="csY42" fmla="*/ 1177104 h 1177104"/>
                  <a:gd name="csX43" fmla="*/ 2094478 w 11635990"/>
                  <a:gd name="csY43" fmla="*/ 1177104 h 1177104"/>
                  <a:gd name="csX44" fmla="*/ 1279959 w 11635990"/>
                  <a:gd name="csY44" fmla="*/ 1177104 h 1177104"/>
                  <a:gd name="csX45" fmla="*/ 0 w 11635990"/>
                  <a:gd name="csY45" fmla="*/ 1177104 h 1177104"/>
                  <a:gd name="csX46" fmla="*/ 0 w 11635990"/>
                  <a:gd name="csY46" fmla="*/ 576781 h 1177104"/>
                  <a:gd name="csX47" fmla="*/ 0 w 11635990"/>
                  <a:gd name="csY47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126428" y="-8364"/>
                      <a:pt x="180750" y="8263"/>
                      <a:pt x="349080" y="0"/>
                    </a:cubicBezTo>
                    <a:cubicBezTo>
                      <a:pt x="517410" y="-8263"/>
                      <a:pt x="682862" y="64365"/>
                      <a:pt x="930879" y="0"/>
                    </a:cubicBezTo>
                    <a:cubicBezTo>
                      <a:pt x="1178896" y="-64365"/>
                      <a:pt x="1343480" y="30631"/>
                      <a:pt x="1512679" y="0"/>
                    </a:cubicBezTo>
                    <a:cubicBezTo>
                      <a:pt x="1681878" y="-30631"/>
                      <a:pt x="1914928" y="19170"/>
                      <a:pt x="2094478" y="0"/>
                    </a:cubicBezTo>
                    <a:cubicBezTo>
                      <a:pt x="2274028" y="-19170"/>
                      <a:pt x="2371172" y="26298"/>
                      <a:pt x="2443558" y="0"/>
                    </a:cubicBezTo>
                    <a:cubicBezTo>
                      <a:pt x="2515944" y="-26298"/>
                      <a:pt x="2690849" y="52563"/>
                      <a:pt x="2908998" y="0"/>
                    </a:cubicBezTo>
                    <a:cubicBezTo>
                      <a:pt x="3127147" y="-52563"/>
                      <a:pt x="3072384" y="19315"/>
                      <a:pt x="3141717" y="0"/>
                    </a:cubicBezTo>
                    <a:cubicBezTo>
                      <a:pt x="3211050" y="-19315"/>
                      <a:pt x="3573359" y="78228"/>
                      <a:pt x="3956237" y="0"/>
                    </a:cubicBezTo>
                    <a:cubicBezTo>
                      <a:pt x="4339115" y="-78228"/>
                      <a:pt x="4085189" y="5336"/>
                      <a:pt x="4188956" y="0"/>
                    </a:cubicBezTo>
                    <a:cubicBezTo>
                      <a:pt x="4292723" y="-5336"/>
                      <a:pt x="4694189" y="4766"/>
                      <a:pt x="4887116" y="0"/>
                    </a:cubicBezTo>
                    <a:cubicBezTo>
                      <a:pt x="5080043" y="-4766"/>
                      <a:pt x="5302502" y="41535"/>
                      <a:pt x="5468915" y="0"/>
                    </a:cubicBezTo>
                    <a:cubicBezTo>
                      <a:pt x="5635328" y="-41535"/>
                      <a:pt x="6015092" y="52767"/>
                      <a:pt x="6167075" y="0"/>
                    </a:cubicBezTo>
                    <a:cubicBezTo>
                      <a:pt x="6319058" y="-52767"/>
                      <a:pt x="6339063" y="10749"/>
                      <a:pt x="6399795" y="0"/>
                    </a:cubicBezTo>
                    <a:cubicBezTo>
                      <a:pt x="6460527" y="-10749"/>
                      <a:pt x="6835579" y="32770"/>
                      <a:pt x="7097954" y="0"/>
                    </a:cubicBezTo>
                    <a:cubicBezTo>
                      <a:pt x="7360329" y="-32770"/>
                      <a:pt x="7320972" y="27664"/>
                      <a:pt x="7447034" y="0"/>
                    </a:cubicBezTo>
                    <a:cubicBezTo>
                      <a:pt x="7573096" y="-27664"/>
                      <a:pt x="7609306" y="2806"/>
                      <a:pt x="7679753" y="0"/>
                    </a:cubicBezTo>
                    <a:cubicBezTo>
                      <a:pt x="7750200" y="-2806"/>
                      <a:pt x="8143850" y="29841"/>
                      <a:pt x="8261553" y="0"/>
                    </a:cubicBezTo>
                    <a:cubicBezTo>
                      <a:pt x="8379256" y="-29841"/>
                      <a:pt x="8504604" y="46734"/>
                      <a:pt x="8726993" y="0"/>
                    </a:cubicBezTo>
                    <a:cubicBezTo>
                      <a:pt x="8949382" y="-46734"/>
                      <a:pt x="9084111" y="30171"/>
                      <a:pt x="9425152" y="0"/>
                    </a:cubicBezTo>
                    <a:cubicBezTo>
                      <a:pt x="9766193" y="-30171"/>
                      <a:pt x="9578512" y="19175"/>
                      <a:pt x="9657872" y="0"/>
                    </a:cubicBezTo>
                    <a:cubicBezTo>
                      <a:pt x="9737232" y="-19175"/>
                      <a:pt x="10115170" y="22384"/>
                      <a:pt x="10356031" y="0"/>
                    </a:cubicBezTo>
                    <a:cubicBezTo>
                      <a:pt x="10596892" y="-22384"/>
                      <a:pt x="10641456" y="7944"/>
                      <a:pt x="10821471" y="0"/>
                    </a:cubicBezTo>
                    <a:cubicBezTo>
                      <a:pt x="11001486" y="-7944"/>
                      <a:pt x="11391445" y="40846"/>
                      <a:pt x="11635990" y="0"/>
                    </a:cubicBezTo>
                    <a:cubicBezTo>
                      <a:pt x="11699296" y="127545"/>
                      <a:pt x="11577447" y="421331"/>
                      <a:pt x="11635990" y="588552"/>
                    </a:cubicBezTo>
                    <a:cubicBezTo>
                      <a:pt x="11694533" y="755773"/>
                      <a:pt x="11579678" y="947402"/>
                      <a:pt x="11635990" y="1177104"/>
                    </a:cubicBezTo>
                    <a:cubicBezTo>
                      <a:pt x="11320578" y="1265441"/>
                      <a:pt x="11048523" y="1119804"/>
                      <a:pt x="10821471" y="1177104"/>
                    </a:cubicBezTo>
                    <a:cubicBezTo>
                      <a:pt x="10594419" y="1234404"/>
                      <a:pt x="10529831" y="1113727"/>
                      <a:pt x="10239671" y="1177104"/>
                    </a:cubicBezTo>
                    <a:cubicBezTo>
                      <a:pt x="9949511" y="1240481"/>
                      <a:pt x="9969778" y="1162105"/>
                      <a:pt x="9890592" y="1177104"/>
                    </a:cubicBezTo>
                    <a:cubicBezTo>
                      <a:pt x="9811406" y="1192103"/>
                      <a:pt x="9705545" y="1162171"/>
                      <a:pt x="9657872" y="1177104"/>
                    </a:cubicBezTo>
                    <a:cubicBezTo>
                      <a:pt x="9610199" y="1192037"/>
                      <a:pt x="9411300" y="1153296"/>
                      <a:pt x="9308792" y="1177104"/>
                    </a:cubicBezTo>
                    <a:cubicBezTo>
                      <a:pt x="9206284" y="1200912"/>
                      <a:pt x="8875409" y="1112497"/>
                      <a:pt x="8494273" y="1177104"/>
                    </a:cubicBezTo>
                    <a:cubicBezTo>
                      <a:pt x="8113137" y="1241711"/>
                      <a:pt x="8356251" y="1172225"/>
                      <a:pt x="8261553" y="1177104"/>
                    </a:cubicBezTo>
                    <a:cubicBezTo>
                      <a:pt x="8166855" y="1181983"/>
                      <a:pt x="7860059" y="1159051"/>
                      <a:pt x="7679753" y="1177104"/>
                    </a:cubicBezTo>
                    <a:cubicBezTo>
                      <a:pt x="7499447" y="1195157"/>
                      <a:pt x="7212340" y="1138320"/>
                      <a:pt x="6865234" y="1177104"/>
                    </a:cubicBezTo>
                    <a:cubicBezTo>
                      <a:pt x="6518128" y="1215888"/>
                      <a:pt x="6341091" y="1151991"/>
                      <a:pt x="6050715" y="1177104"/>
                    </a:cubicBezTo>
                    <a:cubicBezTo>
                      <a:pt x="5760339" y="1202217"/>
                      <a:pt x="5900550" y="1153379"/>
                      <a:pt x="5817995" y="1177104"/>
                    </a:cubicBezTo>
                    <a:cubicBezTo>
                      <a:pt x="5735440" y="1200829"/>
                      <a:pt x="5396273" y="1110659"/>
                      <a:pt x="5236195" y="1177104"/>
                    </a:cubicBezTo>
                    <a:cubicBezTo>
                      <a:pt x="5076117" y="1243549"/>
                      <a:pt x="4990792" y="1176932"/>
                      <a:pt x="4887116" y="1177104"/>
                    </a:cubicBezTo>
                    <a:cubicBezTo>
                      <a:pt x="4783440" y="1177276"/>
                      <a:pt x="4706248" y="1170285"/>
                      <a:pt x="4538036" y="1177104"/>
                    </a:cubicBezTo>
                    <a:cubicBezTo>
                      <a:pt x="4369824" y="1183923"/>
                      <a:pt x="4170084" y="1153502"/>
                      <a:pt x="4072596" y="1177104"/>
                    </a:cubicBezTo>
                    <a:cubicBezTo>
                      <a:pt x="3975108" y="1200706"/>
                      <a:pt x="3641361" y="1124390"/>
                      <a:pt x="3374437" y="1177104"/>
                    </a:cubicBezTo>
                    <a:cubicBezTo>
                      <a:pt x="3107513" y="1229818"/>
                      <a:pt x="3093730" y="1121850"/>
                      <a:pt x="2908997" y="1177104"/>
                    </a:cubicBezTo>
                    <a:cubicBezTo>
                      <a:pt x="2724264" y="1232358"/>
                      <a:pt x="2313890" y="1107127"/>
                      <a:pt x="2094478" y="1177104"/>
                    </a:cubicBezTo>
                    <a:cubicBezTo>
                      <a:pt x="1875066" y="1247081"/>
                      <a:pt x="1613894" y="1095403"/>
                      <a:pt x="1279959" y="1177104"/>
                    </a:cubicBezTo>
                    <a:cubicBezTo>
                      <a:pt x="946024" y="1258805"/>
                      <a:pt x="583713" y="1112343"/>
                      <a:pt x="0" y="1177104"/>
                    </a:cubicBezTo>
                    <a:cubicBezTo>
                      <a:pt x="-60268" y="951458"/>
                      <a:pt x="62112" y="855751"/>
                      <a:pt x="0" y="576781"/>
                    </a:cubicBezTo>
                    <a:cubicBezTo>
                      <a:pt x="-62112" y="297811"/>
                      <a:pt x="11249" y="244669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58973" y="-20523"/>
                      <a:pt x="168370" y="15986"/>
                      <a:pt x="232720" y="0"/>
                    </a:cubicBezTo>
                    <a:cubicBezTo>
                      <a:pt x="297070" y="-15986"/>
                      <a:pt x="737881" y="74656"/>
                      <a:pt x="1047239" y="0"/>
                    </a:cubicBezTo>
                    <a:cubicBezTo>
                      <a:pt x="1356597" y="-74656"/>
                      <a:pt x="1238573" y="17062"/>
                      <a:pt x="1396319" y="0"/>
                    </a:cubicBezTo>
                    <a:cubicBezTo>
                      <a:pt x="1554065" y="-17062"/>
                      <a:pt x="1854556" y="54192"/>
                      <a:pt x="1978118" y="0"/>
                    </a:cubicBezTo>
                    <a:cubicBezTo>
                      <a:pt x="2101680" y="-54192"/>
                      <a:pt x="2185193" y="483"/>
                      <a:pt x="2327198" y="0"/>
                    </a:cubicBezTo>
                    <a:cubicBezTo>
                      <a:pt x="2469203" y="-483"/>
                      <a:pt x="2546306" y="34390"/>
                      <a:pt x="2676278" y="0"/>
                    </a:cubicBezTo>
                    <a:cubicBezTo>
                      <a:pt x="2806250" y="-34390"/>
                      <a:pt x="2937267" y="32002"/>
                      <a:pt x="3025357" y="0"/>
                    </a:cubicBezTo>
                    <a:cubicBezTo>
                      <a:pt x="3113447" y="-32002"/>
                      <a:pt x="3510845" y="11874"/>
                      <a:pt x="3839877" y="0"/>
                    </a:cubicBezTo>
                    <a:cubicBezTo>
                      <a:pt x="4168909" y="-11874"/>
                      <a:pt x="4184149" y="36814"/>
                      <a:pt x="4421676" y="0"/>
                    </a:cubicBezTo>
                    <a:cubicBezTo>
                      <a:pt x="4659203" y="-36814"/>
                      <a:pt x="4595480" y="24979"/>
                      <a:pt x="4654396" y="0"/>
                    </a:cubicBezTo>
                    <a:cubicBezTo>
                      <a:pt x="4713312" y="-24979"/>
                      <a:pt x="4980856" y="22453"/>
                      <a:pt x="5236196" y="0"/>
                    </a:cubicBezTo>
                    <a:cubicBezTo>
                      <a:pt x="5491536" y="-22453"/>
                      <a:pt x="5358036" y="21081"/>
                      <a:pt x="5468915" y="0"/>
                    </a:cubicBezTo>
                    <a:cubicBezTo>
                      <a:pt x="5579794" y="-21081"/>
                      <a:pt x="5826027" y="44453"/>
                      <a:pt x="5934355" y="0"/>
                    </a:cubicBezTo>
                    <a:cubicBezTo>
                      <a:pt x="6042683" y="-44453"/>
                      <a:pt x="6442479" y="14282"/>
                      <a:pt x="6632514" y="0"/>
                    </a:cubicBezTo>
                    <a:cubicBezTo>
                      <a:pt x="6822549" y="-14282"/>
                      <a:pt x="6836001" y="33126"/>
                      <a:pt x="6981594" y="0"/>
                    </a:cubicBezTo>
                    <a:cubicBezTo>
                      <a:pt x="7127187" y="-33126"/>
                      <a:pt x="7249531" y="27667"/>
                      <a:pt x="7330674" y="0"/>
                    </a:cubicBezTo>
                    <a:cubicBezTo>
                      <a:pt x="7411817" y="-27667"/>
                      <a:pt x="7702181" y="18186"/>
                      <a:pt x="7796113" y="0"/>
                    </a:cubicBezTo>
                    <a:cubicBezTo>
                      <a:pt x="7890045" y="-18186"/>
                      <a:pt x="8392226" y="45174"/>
                      <a:pt x="8610633" y="0"/>
                    </a:cubicBezTo>
                    <a:cubicBezTo>
                      <a:pt x="8829040" y="-45174"/>
                      <a:pt x="9161767" y="37909"/>
                      <a:pt x="9308792" y="0"/>
                    </a:cubicBezTo>
                    <a:cubicBezTo>
                      <a:pt x="9455817" y="-37909"/>
                      <a:pt x="9728902" y="3958"/>
                      <a:pt x="9890592" y="0"/>
                    </a:cubicBezTo>
                    <a:cubicBezTo>
                      <a:pt x="10052282" y="-3958"/>
                      <a:pt x="10025776" y="20268"/>
                      <a:pt x="10123311" y="0"/>
                    </a:cubicBezTo>
                    <a:cubicBezTo>
                      <a:pt x="10220846" y="-20268"/>
                      <a:pt x="10416287" y="30997"/>
                      <a:pt x="10588751" y="0"/>
                    </a:cubicBezTo>
                    <a:cubicBezTo>
                      <a:pt x="10761215" y="-30997"/>
                      <a:pt x="10921190" y="30169"/>
                      <a:pt x="11054191" y="0"/>
                    </a:cubicBezTo>
                    <a:cubicBezTo>
                      <a:pt x="11187192" y="-30169"/>
                      <a:pt x="11477787" y="25657"/>
                      <a:pt x="11635990" y="0"/>
                    </a:cubicBezTo>
                    <a:cubicBezTo>
                      <a:pt x="11694596" y="135997"/>
                      <a:pt x="11603224" y="283003"/>
                      <a:pt x="11635990" y="565010"/>
                    </a:cubicBezTo>
                    <a:cubicBezTo>
                      <a:pt x="11668756" y="847017"/>
                      <a:pt x="11615569" y="1032846"/>
                      <a:pt x="11635990" y="1177104"/>
                    </a:cubicBezTo>
                    <a:cubicBezTo>
                      <a:pt x="11567318" y="1200482"/>
                      <a:pt x="11504401" y="1152457"/>
                      <a:pt x="11403270" y="1177104"/>
                    </a:cubicBezTo>
                    <a:cubicBezTo>
                      <a:pt x="11302139" y="1201751"/>
                      <a:pt x="10903058" y="1131798"/>
                      <a:pt x="10588751" y="1177104"/>
                    </a:cubicBezTo>
                    <a:cubicBezTo>
                      <a:pt x="10274444" y="1222410"/>
                      <a:pt x="10338253" y="1143713"/>
                      <a:pt x="10123311" y="1177104"/>
                    </a:cubicBezTo>
                    <a:cubicBezTo>
                      <a:pt x="9908369" y="1210495"/>
                      <a:pt x="9834648" y="1123304"/>
                      <a:pt x="9657872" y="1177104"/>
                    </a:cubicBezTo>
                    <a:cubicBezTo>
                      <a:pt x="9481096" y="1230904"/>
                      <a:pt x="9501243" y="1167780"/>
                      <a:pt x="9425152" y="1177104"/>
                    </a:cubicBezTo>
                    <a:cubicBezTo>
                      <a:pt x="9349061" y="1186428"/>
                      <a:pt x="9216012" y="1148534"/>
                      <a:pt x="9076072" y="1177104"/>
                    </a:cubicBezTo>
                    <a:cubicBezTo>
                      <a:pt x="8936132" y="1205674"/>
                      <a:pt x="8662181" y="1152721"/>
                      <a:pt x="8377913" y="1177104"/>
                    </a:cubicBezTo>
                    <a:cubicBezTo>
                      <a:pt x="8093645" y="1201487"/>
                      <a:pt x="7988142" y="1155978"/>
                      <a:pt x="7796113" y="1177104"/>
                    </a:cubicBezTo>
                    <a:cubicBezTo>
                      <a:pt x="7604084" y="1198230"/>
                      <a:pt x="7263868" y="1145383"/>
                      <a:pt x="6981594" y="1177104"/>
                    </a:cubicBezTo>
                    <a:cubicBezTo>
                      <a:pt x="6699320" y="1208825"/>
                      <a:pt x="6521331" y="1149802"/>
                      <a:pt x="6167075" y="1177104"/>
                    </a:cubicBezTo>
                    <a:cubicBezTo>
                      <a:pt x="5812819" y="1204406"/>
                      <a:pt x="5745494" y="1136427"/>
                      <a:pt x="5585275" y="1177104"/>
                    </a:cubicBezTo>
                    <a:cubicBezTo>
                      <a:pt x="5425056" y="1217781"/>
                      <a:pt x="5368979" y="1162357"/>
                      <a:pt x="5236195" y="1177104"/>
                    </a:cubicBezTo>
                    <a:cubicBezTo>
                      <a:pt x="5103411" y="1191851"/>
                      <a:pt x="4824011" y="1140231"/>
                      <a:pt x="4421676" y="1177104"/>
                    </a:cubicBezTo>
                    <a:cubicBezTo>
                      <a:pt x="4019341" y="1213977"/>
                      <a:pt x="3806745" y="1124474"/>
                      <a:pt x="3607157" y="1177104"/>
                    </a:cubicBezTo>
                    <a:cubicBezTo>
                      <a:pt x="3407569" y="1229734"/>
                      <a:pt x="3040342" y="1088100"/>
                      <a:pt x="2792638" y="1177104"/>
                    </a:cubicBezTo>
                    <a:cubicBezTo>
                      <a:pt x="2544934" y="1266108"/>
                      <a:pt x="2565886" y="1153925"/>
                      <a:pt x="2443558" y="1177104"/>
                    </a:cubicBezTo>
                    <a:cubicBezTo>
                      <a:pt x="2321230" y="1200283"/>
                      <a:pt x="2194222" y="1175876"/>
                      <a:pt x="1978118" y="1177104"/>
                    </a:cubicBezTo>
                    <a:cubicBezTo>
                      <a:pt x="1762014" y="1178332"/>
                      <a:pt x="1567868" y="1103906"/>
                      <a:pt x="1163599" y="1177104"/>
                    </a:cubicBezTo>
                    <a:cubicBezTo>
                      <a:pt x="759330" y="1250302"/>
                      <a:pt x="840251" y="1159119"/>
                      <a:pt x="581799" y="1177104"/>
                    </a:cubicBezTo>
                    <a:cubicBezTo>
                      <a:pt x="323347" y="1195089"/>
                      <a:pt x="173337" y="1126545"/>
                      <a:pt x="0" y="1177104"/>
                    </a:cubicBezTo>
                    <a:cubicBezTo>
                      <a:pt x="-33903" y="910349"/>
                      <a:pt x="24335" y="795735"/>
                      <a:pt x="0" y="623865"/>
                    </a:cubicBezTo>
                    <a:cubicBezTo>
                      <a:pt x="-24335" y="451995"/>
                      <a:pt x="65087" y="279638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-window-local, we can do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“static”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1C002C3-A699-52CE-68EF-52E9DFE63E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5" y="439354"/>
                <a:ext cx="11635990" cy="11771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349080 w 11635990"/>
                          <a:gd name="csY1" fmla="*/ 0 h 1177104"/>
                          <a:gd name="csX2" fmla="*/ 930879 w 11635990"/>
                          <a:gd name="csY2" fmla="*/ 0 h 1177104"/>
                          <a:gd name="csX3" fmla="*/ 1512679 w 11635990"/>
                          <a:gd name="csY3" fmla="*/ 0 h 1177104"/>
                          <a:gd name="csX4" fmla="*/ 2094478 w 11635990"/>
                          <a:gd name="csY4" fmla="*/ 0 h 1177104"/>
                          <a:gd name="csX5" fmla="*/ 2443558 w 11635990"/>
                          <a:gd name="csY5" fmla="*/ 0 h 1177104"/>
                          <a:gd name="csX6" fmla="*/ 2908998 w 11635990"/>
                          <a:gd name="csY6" fmla="*/ 0 h 1177104"/>
                          <a:gd name="csX7" fmla="*/ 3141717 w 11635990"/>
                          <a:gd name="csY7" fmla="*/ 0 h 1177104"/>
                          <a:gd name="csX8" fmla="*/ 3956237 w 11635990"/>
                          <a:gd name="csY8" fmla="*/ 0 h 1177104"/>
                          <a:gd name="csX9" fmla="*/ 4188956 w 11635990"/>
                          <a:gd name="csY9" fmla="*/ 0 h 1177104"/>
                          <a:gd name="csX10" fmla="*/ 4887116 w 11635990"/>
                          <a:gd name="csY10" fmla="*/ 0 h 1177104"/>
                          <a:gd name="csX11" fmla="*/ 5468915 w 11635990"/>
                          <a:gd name="csY11" fmla="*/ 0 h 1177104"/>
                          <a:gd name="csX12" fmla="*/ 6167075 w 11635990"/>
                          <a:gd name="csY12" fmla="*/ 0 h 1177104"/>
                          <a:gd name="csX13" fmla="*/ 6399795 w 11635990"/>
                          <a:gd name="csY13" fmla="*/ 0 h 1177104"/>
                          <a:gd name="csX14" fmla="*/ 7097954 w 11635990"/>
                          <a:gd name="csY14" fmla="*/ 0 h 1177104"/>
                          <a:gd name="csX15" fmla="*/ 7447034 w 11635990"/>
                          <a:gd name="csY15" fmla="*/ 0 h 1177104"/>
                          <a:gd name="csX16" fmla="*/ 7679753 w 11635990"/>
                          <a:gd name="csY16" fmla="*/ 0 h 1177104"/>
                          <a:gd name="csX17" fmla="*/ 8261553 w 11635990"/>
                          <a:gd name="csY17" fmla="*/ 0 h 1177104"/>
                          <a:gd name="csX18" fmla="*/ 8726993 w 11635990"/>
                          <a:gd name="csY18" fmla="*/ 0 h 1177104"/>
                          <a:gd name="csX19" fmla="*/ 9425152 w 11635990"/>
                          <a:gd name="csY19" fmla="*/ 0 h 1177104"/>
                          <a:gd name="csX20" fmla="*/ 9657872 w 11635990"/>
                          <a:gd name="csY20" fmla="*/ 0 h 1177104"/>
                          <a:gd name="csX21" fmla="*/ 10356031 w 11635990"/>
                          <a:gd name="csY21" fmla="*/ 0 h 1177104"/>
                          <a:gd name="csX22" fmla="*/ 10821471 w 11635990"/>
                          <a:gd name="csY22" fmla="*/ 0 h 1177104"/>
                          <a:gd name="csX23" fmla="*/ 11635990 w 11635990"/>
                          <a:gd name="csY23" fmla="*/ 0 h 1177104"/>
                          <a:gd name="csX24" fmla="*/ 11635990 w 11635990"/>
                          <a:gd name="csY24" fmla="*/ 588552 h 1177104"/>
                          <a:gd name="csX25" fmla="*/ 11635990 w 11635990"/>
                          <a:gd name="csY25" fmla="*/ 1177104 h 1177104"/>
                          <a:gd name="csX26" fmla="*/ 10821471 w 11635990"/>
                          <a:gd name="csY26" fmla="*/ 1177104 h 1177104"/>
                          <a:gd name="csX27" fmla="*/ 10239671 w 11635990"/>
                          <a:gd name="csY27" fmla="*/ 1177104 h 1177104"/>
                          <a:gd name="csX28" fmla="*/ 9890592 w 11635990"/>
                          <a:gd name="csY28" fmla="*/ 1177104 h 1177104"/>
                          <a:gd name="csX29" fmla="*/ 9657872 w 11635990"/>
                          <a:gd name="csY29" fmla="*/ 1177104 h 1177104"/>
                          <a:gd name="csX30" fmla="*/ 9308792 w 11635990"/>
                          <a:gd name="csY30" fmla="*/ 1177104 h 1177104"/>
                          <a:gd name="csX31" fmla="*/ 8494273 w 11635990"/>
                          <a:gd name="csY31" fmla="*/ 1177104 h 1177104"/>
                          <a:gd name="csX32" fmla="*/ 8261553 w 11635990"/>
                          <a:gd name="csY32" fmla="*/ 1177104 h 1177104"/>
                          <a:gd name="csX33" fmla="*/ 7679753 w 11635990"/>
                          <a:gd name="csY33" fmla="*/ 1177104 h 1177104"/>
                          <a:gd name="csX34" fmla="*/ 6865234 w 11635990"/>
                          <a:gd name="csY34" fmla="*/ 1177104 h 1177104"/>
                          <a:gd name="csX35" fmla="*/ 6050715 w 11635990"/>
                          <a:gd name="csY35" fmla="*/ 1177104 h 1177104"/>
                          <a:gd name="csX36" fmla="*/ 5817995 w 11635990"/>
                          <a:gd name="csY36" fmla="*/ 1177104 h 1177104"/>
                          <a:gd name="csX37" fmla="*/ 5236195 w 11635990"/>
                          <a:gd name="csY37" fmla="*/ 1177104 h 1177104"/>
                          <a:gd name="csX38" fmla="*/ 4887116 w 11635990"/>
                          <a:gd name="csY38" fmla="*/ 1177104 h 1177104"/>
                          <a:gd name="csX39" fmla="*/ 4538036 w 11635990"/>
                          <a:gd name="csY39" fmla="*/ 1177104 h 1177104"/>
                          <a:gd name="csX40" fmla="*/ 4072596 w 11635990"/>
                          <a:gd name="csY40" fmla="*/ 1177104 h 1177104"/>
                          <a:gd name="csX41" fmla="*/ 3374437 w 11635990"/>
                          <a:gd name="csY41" fmla="*/ 1177104 h 1177104"/>
                          <a:gd name="csX42" fmla="*/ 2908997 w 11635990"/>
                          <a:gd name="csY42" fmla="*/ 1177104 h 1177104"/>
                          <a:gd name="csX43" fmla="*/ 2094478 w 11635990"/>
                          <a:gd name="csY43" fmla="*/ 1177104 h 1177104"/>
                          <a:gd name="csX44" fmla="*/ 1279959 w 11635990"/>
                          <a:gd name="csY44" fmla="*/ 1177104 h 1177104"/>
                          <a:gd name="csX45" fmla="*/ 0 w 11635990"/>
                          <a:gd name="csY45" fmla="*/ 1177104 h 1177104"/>
                          <a:gd name="csX46" fmla="*/ 0 w 11635990"/>
                          <a:gd name="csY46" fmla="*/ 576781 h 1177104"/>
                          <a:gd name="csX47" fmla="*/ 0 w 11635990"/>
                          <a:gd name="csY47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126428" y="-8364"/>
                              <a:pt x="180750" y="8263"/>
                              <a:pt x="349080" y="0"/>
                            </a:cubicBezTo>
                            <a:cubicBezTo>
                              <a:pt x="517410" y="-8263"/>
                              <a:pt x="682862" y="64365"/>
                              <a:pt x="930879" y="0"/>
                            </a:cubicBezTo>
                            <a:cubicBezTo>
                              <a:pt x="1178896" y="-64365"/>
                              <a:pt x="1343480" y="30631"/>
                              <a:pt x="1512679" y="0"/>
                            </a:cubicBezTo>
                            <a:cubicBezTo>
                              <a:pt x="1681878" y="-30631"/>
                              <a:pt x="1914928" y="19170"/>
                              <a:pt x="2094478" y="0"/>
                            </a:cubicBezTo>
                            <a:cubicBezTo>
                              <a:pt x="2274028" y="-19170"/>
                              <a:pt x="2371172" y="26298"/>
                              <a:pt x="2443558" y="0"/>
                            </a:cubicBezTo>
                            <a:cubicBezTo>
                              <a:pt x="2515944" y="-26298"/>
                              <a:pt x="2690849" y="52563"/>
                              <a:pt x="2908998" y="0"/>
                            </a:cubicBezTo>
                            <a:cubicBezTo>
                              <a:pt x="3127147" y="-52563"/>
                              <a:pt x="3072384" y="19315"/>
                              <a:pt x="3141717" y="0"/>
                            </a:cubicBezTo>
                            <a:cubicBezTo>
                              <a:pt x="3211050" y="-19315"/>
                              <a:pt x="3573359" y="78228"/>
                              <a:pt x="3956237" y="0"/>
                            </a:cubicBezTo>
                            <a:cubicBezTo>
                              <a:pt x="4339115" y="-78228"/>
                              <a:pt x="4085189" y="5336"/>
                              <a:pt x="4188956" y="0"/>
                            </a:cubicBezTo>
                            <a:cubicBezTo>
                              <a:pt x="4292723" y="-5336"/>
                              <a:pt x="4694189" y="4766"/>
                              <a:pt x="4887116" y="0"/>
                            </a:cubicBezTo>
                            <a:cubicBezTo>
                              <a:pt x="5080043" y="-4766"/>
                              <a:pt x="5302502" y="41535"/>
                              <a:pt x="5468915" y="0"/>
                            </a:cubicBezTo>
                            <a:cubicBezTo>
                              <a:pt x="5635328" y="-41535"/>
                              <a:pt x="6015092" y="52767"/>
                              <a:pt x="6167075" y="0"/>
                            </a:cubicBezTo>
                            <a:cubicBezTo>
                              <a:pt x="6319058" y="-52767"/>
                              <a:pt x="6339063" y="10749"/>
                              <a:pt x="6399795" y="0"/>
                            </a:cubicBezTo>
                            <a:cubicBezTo>
                              <a:pt x="6460527" y="-10749"/>
                              <a:pt x="6835579" y="32770"/>
                              <a:pt x="7097954" y="0"/>
                            </a:cubicBezTo>
                            <a:cubicBezTo>
                              <a:pt x="7360329" y="-32770"/>
                              <a:pt x="7320972" y="27664"/>
                              <a:pt x="7447034" y="0"/>
                            </a:cubicBezTo>
                            <a:cubicBezTo>
                              <a:pt x="7573096" y="-27664"/>
                              <a:pt x="7609306" y="2806"/>
                              <a:pt x="7679753" y="0"/>
                            </a:cubicBezTo>
                            <a:cubicBezTo>
                              <a:pt x="7750200" y="-2806"/>
                              <a:pt x="8143850" y="29841"/>
                              <a:pt x="8261553" y="0"/>
                            </a:cubicBezTo>
                            <a:cubicBezTo>
                              <a:pt x="8379256" y="-29841"/>
                              <a:pt x="8504604" y="46734"/>
                              <a:pt x="8726993" y="0"/>
                            </a:cubicBezTo>
                            <a:cubicBezTo>
                              <a:pt x="8949382" y="-46734"/>
                              <a:pt x="9084111" y="30171"/>
                              <a:pt x="9425152" y="0"/>
                            </a:cubicBezTo>
                            <a:cubicBezTo>
                              <a:pt x="9766193" y="-30171"/>
                              <a:pt x="9578512" y="19175"/>
                              <a:pt x="9657872" y="0"/>
                            </a:cubicBezTo>
                            <a:cubicBezTo>
                              <a:pt x="9737232" y="-19175"/>
                              <a:pt x="10115170" y="22384"/>
                              <a:pt x="10356031" y="0"/>
                            </a:cubicBezTo>
                            <a:cubicBezTo>
                              <a:pt x="10596892" y="-22384"/>
                              <a:pt x="10641456" y="7944"/>
                              <a:pt x="10821471" y="0"/>
                            </a:cubicBezTo>
                            <a:cubicBezTo>
                              <a:pt x="11001486" y="-7944"/>
                              <a:pt x="11391445" y="40846"/>
                              <a:pt x="11635990" y="0"/>
                            </a:cubicBezTo>
                            <a:cubicBezTo>
                              <a:pt x="11699296" y="127545"/>
                              <a:pt x="11577447" y="421331"/>
                              <a:pt x="11635990" y="588552"/>
                            </a:cubicBezTo>
                            <a:cubicBezTo>
                              <a:pt x="11694533" y="755773"/>
                              <a:pt x="11579678" y="947402"/>
                              <a:pt x="11635990" y="1177104"/>
                            </a:cubicBezTo>
                            <a:cubicBezTo>
                              <a:pt x="11320578" y="1265441"/>
                              <a:pt x="11048523" y="1119804"/>
                              <a:pt x="10821471" y="1177104"/>
                            </a:cubicBezTo>
                            <a:cubicBezTo>
                              <a:pt x="10594419" y="1234404"/>
                              <a:pt x="10529831" y="1113727"/>
                              <a:pt x="10239671" y="1177104"/>
                            </a:cubicBezTo>
                            <a:cubicBezTo>
                              <a:pt x="9949511" y="1240481"/>
                              <a:pt x="9969778" y="1162105"/>
                              <a:pt x="9890592" y="1177104"/>
                            </a:cubicBezTo>
                            <a:cubicBezTo>
                              <a:pt x="9811406" y="1192103"/>
                              <a:pt x="9705545" y="1162171"/>
                              <a:pt x="9657872" y="1177104"/>
                            </a:cubicBezTo>
                            <a:cubicBezTo>
                              <a:pt x="9610199" y="1192037"/>
                              <a:pt x="9411300" y="1153296"/>
                              <a:pt x="9308792" y="1177104"/>
                            </a:cubicBezTo>
                            <a:cubicBezTo>
                              <a:pt x="9206284" y="1200912"/>
                              <a:pt x="8875409" y="1112497"/>
                              <a:pt x="8494273" y="1177104"/>
                            </a:cubicBezTo>
                            <a:cubicBezTo>
                              <a:pt x="8113137" y="1241711"/>
                              <a:pt x="8356251" y="1172225"/>
                              <a:pt x="8261553" y="1177104"/>
                            </a:cubicBezTo>
                            <a:cubicBezTo>
                              <a:pt x="8166855" y="1181983"/>
                              <a:pt x="7860059" y="1159051"/>
                              <a:pt x="7679753" y="1177104"/>
                            </a:cubicBezTo>
                            <a:cubicBezTo>
                              <a:pt x="7499447" y="1195157"/>
                              <a:pt x="7212340" y="1138320"/>
                              <a:pt x="6865234" y="1177104"/>
                            </a:cubicBezTo>
                            <a:cubicBezTo>
                              <a:pt x="6518128" y="1215888"/>
                              <a:pt x="6341091" y="1151991"/>
                              <a:pt x="6050715" y="1177104"/>
                            </a:cubicBezTo>
                            <a:cubicBezTo>
                              <a:pt x="5760339" y="1202217"/>
                              <a:pt x="5900550" y="1153379"/>
                              <a:pt x="5817995" y="1177104"/>
                            </a:cubicBezTo>
                            <a:cubicBezTo>
                              <a:pt x="5735440" y="1200829"/>
                              <a:pt x="5396273" y="1110659"/>
                              <a:pt x="5236195" y="1177104"/>
                            </a:cubicBezTo>
                            <a:cubicBezTo>
                              <a:pt x="5076117" y="1243549"/>
                              <a:pt x="4990792" y="1176932"/>
                              <a:pt x="4887116" y="1177104"/>
                            </a:cubicBezTo>
                            <a:cubicBezTo>
                              <a:pt x="4783440" y="1177276"/>
                              <a:pt x="4706248" y="1170285"/>
                              <a:pt x="4538036" y="1177104"/>
                            </a:cubicBezTo>
                            <a:cubicBezTo>
                              <a:pt x="4369824" y="1183923"/>
                              <a:pt x="4170084" y="1153502"/>
                              <a:pt x="4072596" y="1177104"/>
                            </a:cubicBezTo>
                            <a:cubicBezTo>
                              <a:pt x="3975108" y="1200706"/>
                              <a:pt x="3641361" y="1124390"/>
                              <a:pt x="3374437" y="1177104"/>
                            </a:cubicBezTo>
                            <a:cubicBezTo>
                              <a:pt x="3107513" y="1229818"/>
                              <a:pt x="3093730" y="1121850"/>
                              <a:pt x="2908997" y="1177104"/>
                            </a:cubicBezTo>
                            <a:cubicBezTo>
                              <a:pt x="2724264" y="1232358"/>
                              <a:pt x="2313890" y="1107127"/>
                              <a:pt x="2094478" y="1177104"/>
                            </a:cubicBezTo>
                            <a:cubicBezTo>
                              <a:pt x="1875066" y="1247081"/>
                              <a:pt x="1613894" y="1095403"/>
                              <a:pt x="1279959" y="1177104"/>
                            </a:cubicBezTo>
                            <a:cubicBezTo>
                              <a:pt x="946024" y="1258805"/>
                              <a:pt x="583713" y="1112343"/>
                              <a:pt x="0" y="1177104"/>
                            </a:cubicBezTo>
                            <a:cubicBezTo>
                              <a:pt x="-60268" y="951458"/>
                              <a:pt x="62112" y="855751"/>
                              <a:pt x="0" y="576781"/>
                            </a:cubicBezTo>
                            <a:cubicBezTo>
                              <a:pt x="-62112" y="297811"/>
                              <a:pt x="11249" y="244669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58973" y="-20523"/>
                              <a:pt x="168370" y="15986"/>
                              <a:pt x="232720" y="0"/>
                            </a:cubicBezTo>
                            <a:cubicBezTo>
                              <a:pt x="297070" y="-15986"/>
                              <a:pt x="737881" y="74656"/>
                              <a:pt x="1047239" y="0"/>
                            </a:cubicBezTo>
                            <a:cubicBezTo>
                              <a:pt x="1356597" y="-74656"/>
                              <a:pt x="1238573" y="17062"/>
                              <a:pt x="1396319" y="0"/>
                            </a:cubicBezTo>
                            <a:cubicBezTo>
                              <a:pt x="1554065" y="-17062"/>
                              <a:pt x="1854556" y="54192"/>
                              <a:pt x="1978118" y="0"/>
                            </a:cubicBezTo>
                            <a:cubicBezTo>
                              <a:pt x="2101680" y="-54192"/>
                              <a:pt x="2185193" y="483"/>
                              <a:pt x="2327198" y="0"/>
                            </a:cubicBezTo>
                            <a:cubicBezTo>
                              <a:pt x="2469203" y="-483"/>
                              <a:pt x="2546306" y="34390"/>
                              <a:pt x="2676278" y="0"/>
                            </a:cubicBezTo>
                            <a:cubicBezTo>
                              <a:pt x="2806250" y="-34390"/>
                              <a:pt x="2937267" y="32002"/>
                              <a:pt x="3025357" y="0"/>
                            </a:cubicBezTo>
                            <a:cubicBezTo>
                              <a:pt x="3113447" y="-32002"/>
                              <a:pt x="3510845" y="11874"/>
                              <a:pt x="3839877" y="0"/>
                            </a:cubicBezTo>
                            <a:cubicBezTo>
                              <a:pt x="4168909" y="-11874"/>
                              <a:pt x="4184149" y="36814"/>
                              <a:pt x="4421676" y="0"/>
                            </a:cubicBezTo>
                            <a:cubicBezTo>
                              <a:pt x="4659203" y="-36814"/>
                              <a:pt x="4595480" y="24979"/>
                              <a:pt x="4654396" y="0"/>
                            </a:cubicBezTo>
                            <a:cubicBezTo>
                              <a:pt x="4713312" y="-24979"/>
                              <a:pt x="4980856" y="22453"/>
                              <a:pt x="5236196" y="0"/>
                            </a:cubicBezTo>
                            <a:cubicBezTo>
                              <a:pt x="5491536" y="-22453"/>
                              <a:pt x="5358036" y="21081"/>
                              <a:pt x="5468915" y="0"/>
                            </a:cubicBezTo>
                            <a:cubicBezTo>
                              <a:pt x="5579794" y="-21081"/>
                              <a:pt x="5826027" y="44453"/>
                              <a:pt x="5934355" y="0"/>
                            </a:cubicBezTo>
                            <a:cubicBezTo>
                              <a:pt x="6042683" y="-44453"/>
                              <a:pt x="6442479" y="14282"/>
                              <a:pt x="6632514" y="0"/>
                            </a:cubicBezTo>
                            <a:cubicBezTo>
                              <a:pt x="6822549" y="-14282"/>
                              <a:pt x="6836001" y="33126"/>
                              <a:pt x="6981594" y="0"/>
                            </a:cubicBezTo>
                            <a:cubicBezTo>
                              <a:pt x="7127187" y="-33126"/>
                              <a:pt x="7249531" y="27667"/>
                              <a:pt x="7330674" y="0"/>
                            </a:cubicBezTo>
                            <a:cubicBezTo>
                              <a:pt x="7411817" y="-27667"/>
                              <a:pt x="7702181" y="18186"/>
                              <a:pt x="7796113" y="0"/>
                            </a:cubicBezTo>
                            <a:cubicBezTo>
                              <a:pt x="7890045" y="-18186"/>
                              <a:pt x="8392226" y="45174"/>
                              <a:pt x="8610633" y="0"/>
                            </a:cubicBezTo>
                            <a:cubicBezTo>
                              <a:pt x="8829040" y="-45174"/>
                              <a:pt x="9161767" y="37909"/>
                              <a:pt x="9308792" y="0"/>
                            </a:cubicBezTo>
                            <a:cubicBezTo>
                              <a:pt x="9455817" y="-37909"/>
                              <a:pt x="9728902" y="3958"/>
                              <a:pt x="9890592" y="0"/>
                            </a:cubicBezTo>
                            <a:cubicBezTo>
                              <a:pt x="10052282" y="-3958"/>
                              <a:pt x="10025776" y="20268"/>
                              <a:pt x="10123311" y="0"/>
                            </a:cubicBezTo>
                            <a:cubicBezTo>
                              <a:pt x="10220846" y="-20268"/>
                              <a:pt x="10416287" y="30997"/>
                              <a:pt x="10588751" y="0"/>
                            </a:cubicBezTo>
                            <a:cubicBezTo>
                              <a:pt x="10761215" y="-30997"/>
                              <a:pt x="10921190" y="30169"/>
                              <a:pt x="11054191" y="0"/>
                            </a:cubicBezTo>
                            <a:cubicBezTo>
                              <a:pt x="11187192" y="-30169"/>
                              <a:pt x="11477787" y="25657"/>
                              <a:pt x="11635990" y="0"/>
                            </a:cubicBezTo>
                            <a:cubicBezTo>
                              <a:pt x="11694596" y="135997"/>
                              <a:pt x="11603224" y="283003"/>
                              <a:pt x="11635990" y="565010"/>
                            </a:cubicBezTo>
                            <a:cubicBezTo>
                              <a:pt x="11668756" y="847017"/>
                              <a:pt x="11615569" y="1032846"/>
                              <a:pt x="11635990" y="1177104"/>
                            </a:cubicBezTo>
                            <a:cubicBezTo>
                              <a:pt x="11567318" y="1200482"/>
                              <a:pt x="11504401" y="1152457"/>
                              <a:pt x="11403270" y="1177104"/>
                            </a:cubicBezTo>
                            <a:cubicBezTo>
                              <a:pt x="11302139" y="1201751"/>
                              <a:pt x="10903058" y="1131798"/>
                              <a:pt x="10588751" y="1177104"/>
                            </a:cubicBezTo>
                            <a:cubicBezTo>
                              <a:pt x="10274444" y="1222410"/>
                              <a:pt x="10338253" y="1143713"/>
                              <a:pt x="10123311" y="1177104"/>
                            </a:cubicBezTo>
                            <a:cubicBezTo>
                              <a:pt x="9908369" y="1210495"/>
                              <a:pt x="9834648" y="1123304"/>
                              <a:pt x="9657872" y="1177104"/>
                            </a:cubicBezTo>
                            <a:cubicBezTo>
                              <a:pt x="9481096" y="1230904"/>
                              <a:pt x="9501243" y="1167780"/>
                              <a:pt x="9425152" y="1177104"/>
                            </a:cubicBezTo>
                            <a:cubicBezTo>
                              <a:pt x="9349061" y="1186428"/>
                              <a:pt x="9216012" y="1148534"/>
                              <a:pt x="9076072" y="1177104"/>
                            </a:cubicBezTo>
                            <a:cubicBezTo>
                              <a:pt x="8936132" y="1205674"/>
                              <a:pt x="8662181" y="1152721"/>
                              <a:pt x="8377913" y="1177104"/>
                            </a:cubicBezTo>
                            <a:cubicBezTo>
                              <a:pt x="8093645" y="1201487"/>
                              <a:pt x="7988142" y="1155978"/>
                              <a:pt x="7796113" y="1177104"/>
                            </a:cubicBezTo>
                            <a:cubicBezTo>
                              <a:pt x="7604084" y="1198230"/>
                              <a:pt x="7263868" y="1145383"/>
                              <a:pt x="6981594" y="1177104"/>
                            </a:cubicBezTo>
                            <a:cubicBezTo>
                              <a:pt x="6699320" y="1208825"/>
                              <a:pt x="6521331" y="1149802"/>
                              <a:pt x="6167075" y="1177104"/>
                            </a:cubicBezTo>
                            <a:cubicBezTo>
                              <a:pt x="5812819" y="1204406"/>
                              <a:pt x="5745494" y="1136427"/>
                              <a:pt x="5585275" y="1177104"/>
                            </a:cubicBezTo>
                            <a:cubicBezTo>
                              <a:pt x="5425056" y="1217781"/>
                              <a:pt x="5368979" y="1162357"/>
                              <a:pt x="5236195" y="1177104"/>
                            </a:cubicBezTo>
                            <a:cubicBezTo>
                              <a:pt x="5103411" y="1191851"/>
                              <a:pt x="4824011" y="1140231"/>
                              <a:pt x="4421676" y="1177104"/>
                            </a:cubicBezTo>
                            <a:cubicBezTo>
                              <a:pt x="4019341" y="1213977"/>
                              <a:pt x="3806745" y="1124474"/>
                              <a:pt x="3607157" y="1177104"/>
                            </a:cubicBezTo>
                            <a:cubicBezTo>
                              <a:pt x="3407569" y="1229734"/>
                              <a:pt x="3040342" y="1088100"/>
                              <a:pt x="2792638" y="1177104"/>
                            </a:cubicBezTo>
                            <a:cubicBezTo>
                              <a:pt x="2544934" y="1266108"/>
                              <a:pt x="2565886" y="1153925"/>
                              <a:pt x="2443558" y="1177104"/>
                            </a:cubicBezTo>
                            <a:cubicBezTo>
                              <a:pt x="2321230" y="1200283"/>
                              <a:pt x="2194222" y="1175876"/>
                              <a:pt x="1978118" y="1177104"/>
                            </a:cubicBezTo>
                            <a:cubicBezTo>
                              <a:pt x="1762014" y="1178332"/>
                              <a:pt x="1567868" y="1103906"/>
                              <a:pt x="1163599" y="1177104"/>
                            </a:cubicBezTo>
                            <a:cubicBezTo>
                              <a:pt x="759330" y="1250302"/>
                              <a:pt x="840251" y="1159119"/>
                              <a:pt x="581799" y="1177104"/>
                            </a:cubicBezTo>
                            <a:cubicBezTo>
                              <a:pt x="323347" y="1195089"/>
                              <a:pt x="173337" y="1126545"/>
                              <a:pt x="0" y="1177104"/>
                            </a:cubicBezTo>
                            <a:cubicBezTo>
                              <a:pt x="-33903" y="910349"/>
                              <a:pt x="24335" y="795735"/>
                              <a:pt x="0" y="623865"/>
                            </a:cubicBezTo>
                            <a:cubicBezTo>
                              <a:pt x="-24335" y="451995"/>
                              <a:pt x="65087" y="27963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555D252-A177-6DA1-1685-680BBE49C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282" y="2026054"/>
            <a:ext cx="1013675" cy="4392592"/>
          </a:xfrm>
          <a:prstGeom prst="rect">
            <a:avLst/>
          </a:prstGeom>
        </p:spPr>
      </p:pic>
      <p:pic>
        <p:nvPicPr>
          <p:cNvPr id="6" name="Picture 5" descr="Conveyor Belt Sushi GIFs - Find &amp; Share on GIPHY">
            <a:extLst>
              <a:ext uri="{FF2B5EF4-FFF2-40B4-BE49-F238E27FC236}">
                <a16:creationId xmlns:a16="http://schemas.microsoft.com/office/drawing/2014/main" id="{33E40136-C103-4368-CAE3-132674DD8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265" y="2171861"/>
            <a:ext cx="3598119" cy="35981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51B79C-409E-E73C-0BD7-BDD9B087BBD3}"/>
              </a:ext>
            </a:extLst>
          </p:cNvPr>
          <p:cNvSpPr txBox="1"/>
          <p:nvPr/>
        </p:nvSpPr>
        <p:spPr>
          <a:xfrm>
            <a:off x="6331265" y="5956981"/>
            <a:ext cx="497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“Conveyor belt” strategy</a:t>
            </a:r>
          </a:p>
        </p:txBody>
      </p:sp>
    </p:spTree>
    <p:extLst>
      <p:ext uri="{BB962C8B-B14F-4D97-AF65-F5344CB8AC3E}">
        <p14:creationId xmlns:p14="http://schemas.microsoft.com/office/powerpoint/2010/main" val="24664892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6B85B-EEE6-8A05-7F72-46F7DC10F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2CBEAC-24EF-6F86-5205-BC29563ACA2C}"/>
              </a:ext>
            </a:extLst>
          </p:cNvPr>
          <p:cNvSpPr/>
          <p:nvPr/>
        </p:nvSpPr>
        <p:spPr>
          <a:xfrm>
            <a:off x="6643868" y="1945031"/>
            <a:ext cx="5409023" cy="4161759"/>
          </a:xfrm>
          <a:custGeom>
            <a:avLst/>
            <a:gdLst>
              <a:gd name="csX0" fmla="*/ 0 w 5409023"/>
              <a:gd name="csY0" fmla="*/ 0 h 4161759"/>
              <a:gd name="csX1" fmla="*/ 486812 w 5409023"/>
              <a:gd name="csY1" fmla="*/ 0 h 4161759"/>
              <a:gd name="csX2" fmla="*/ 1081805 w 5409023"/>
              <a:gd name="csY2" fmla="*/ 0 h 4161759"/>
              <a:gd name="csX3" fmla="*/ 1514526 w 5409023"/>
              <a:gd name="csY3" fmla="*/ 0 h 4161759"/>
              <a:gd name="csX4" fmla="*/ 2055429 w 5409023"/>
              <a:gd name="csY4" fmla="*/ 0 h 4161759"/>
              <a:gd name="csX5" fmla="*/ 2650421 w 5409023"/>
              <a:gd name="csY5" fmla="*/ 0 h 4161759"/>
              <a:gd name="csX6" fmla="*/ 3029053 w 5409023"/>
              <a:gd name="csY6" fmla="*/ 0 h 4161759"/>
              <a:gd name="csX7" fmla="*/ 3407684 w 5409023"/>
              <a:gd name="csY7" fmla="*/ 0 h 4161759"/>
              <a:gd name="csX8" fmla="*/ 4056767 w 5409023"/>
              <a:gd name="csY8" fmla="*/ 0 h 4161759"/>
              <a:gd name="csX9" fmla="*/ 4597670 w 5409023"/>
              <a:gd name="csY9" fmla="*/ 0 h 4161759"/>
              <a:gd name="csX10" fmla="*/ 5409023 w 5409023"/>
              <a:gd name="csY10" fmla="*/ 0 h 4161759"/>
              <a:gd name="csX11" fmla="*/ 5409023 w 5409023"/>
              <a:gd name="csY11" fmla="*/ 594537 h 4161759"/>
              <a:gd name="csX12" fmla="*/ 5409023 w 5409023"/>
              <a:gd name="csY12" fmla="*/ 1230692 h 4161759"/>
              <a:gd name="csX13" fmla="*/ 5409023 w 5409023"/>
              <a:gd name="csY13" fmla="*/ 1741993 h 4161759"/>
              <a:gd name="csX14" fmla="*/ 5409023 w 5409023"/>
              <a:gd name="csY14" fmla="*/ 2336530 h 4161759"/>
              <a:gd name="csX15" fmla="*/ 5409023 w 5409023"/>
              <a:gd name="csY15" fmla="*/ 2806215 h 4161759"/>
              <a:gd name="csX16" fmla="*/ 5409023 w 5409023"/>
              <a:gd name="csY16" fmla="*/ 3483987 h 4161759"/>
              <a:gd name="csX17" fmla="*/ 5409023 w 5409023"/>
              <a:gd name="csY17" fmla="*/ 4161759 h 4161759"/>
              <a:gd name="csX18" fmla="*/ 4759940 w 5409023"/>
              <a:gd name="csY18" fmla="*/ 4161759 h 4161759"/>
              <a:gd name="csX19" fmla="*/ 4164948 w 5409023"/>
              <a:gd name="csY19" fmla="*/ 4161759 h 4161759"/>
              <a:gd name="csX20" fmla="*/ 3732226 w 5409023"/>
              <a:gd name="csY20" fmla="*/ 4161759 h 4161759"/>
              <a:gd name="csX21" fmla="*/ 3083143 w 5409023"/>
              <a:gd name="csY21" fmla="*/ 4161759 h 4161759"/>
              <a:gd name="csX22" fmla="*/ 2542241 w 5409023"/>
              <a:gd name="csY22" fmla="*/ 4161759 h 4161759"/>
              <a:gd name="csX23" fmla="*/ 2163609 w 5409023"/>
              <a:gd name="csY23" fmla="*/ 4161759 h 4161759"/>
              <a:gd name="csX24" fmla="*/ 1622707 w 5409023"/>
              <a:gd name="csY24" fmla="*/ 4161759 h 4161759"/>
              <a:gd name="csX25" fmla="*/ 1135895 w 5409023"/>
              <a:gd name="csY25" fmla="*/ 4161759 h 4161759"/>
              <a:gd name="csX26" fmla="*/ 649083 w 5409023"/>
              <a:gd name="csY26" fmla="*/ 4161759 h 4161759"/>
              <a:gd name="csX27" fmla="*/ 0 w 5409023"/>
              <a:gd name="csY27" fmla="*/ 4161759 h 4161759"/>
              <a:gd name="csX28" fmla="*/ 0 w 5409023"/>
              <a:gd name="csY28" fmla="*/ 3608840 h 4161759"/>
              <a:gd name="csX29" fmla="*/ 0 w 5409023"/>
              <a:gd name="csY29" fmla="*/ 2972685 h 4161759"/>
              <a:gd name="csX30" fmla="*/ 0 w 5409023"/>
              <a:gd name="csY30" fmla="*/ 2419766 h 4161759"/>
              <a:gd name="csX31" fmla="*/ 0 w 5409023"/>
              <a:gd name="csY31" fmla="*/ 1950081 h 4161759"/>
              <a:gd name="csX32" fmla="*/ 0 w 5409023"/>
              <a:gd name="csY32" fmla="*/ 1397162 h 4161759"/>
              <a:gd name="csX33" fmla="*/ 0 w 5409023"/>
              <a:gd name="csY33" fmla="*/ 761007 h 4161759"/>
              <a:gd name="csX34" fmla="*/ 0 w 5409023"/>
              <a:gd name="csY34" fmla="*/ 0 h 4161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5409023" h="4161759" fill="none" extrusionOk="0">
                <a:moveTo>
                  <a:pt x="0" y="0"/>
                </a:moveTo>
                <a:cubicBezTo>
                  <a:pt x="104074" y="-10849"/>
                  <a:pt x="330055" y="2219"/>
                  <a:pt x="486812" y="0"/>
                </a:cubicBezTo>
                <a:cubicBezTo>
                  <a:pt x="643569" y="-2219"/>
                  <a:pt x="852408" y="17630"/>
                  <a:pt x="1081805" y="0"/>
                </a:cubicBezTo>
                <a:cubicBezTo>
                  <a:pt x="1311202" y="-17630"/>
                  <a:pt x="1300624" y="51494"/>
                  <a:pt x="1514526" y="0"/>
                </a:cubicBezTo>
                <a:cubicBezTo>
                  <a:pt x="1728428" y="-51494"/>
                  <a:pt x="1836232" y="29430"/>
                  <a:pt x="2055429" y="0"/>
                </a:cubicBezTo>
                <a:cubicBezTo>
                  <a:pt x="2274626" y="-29430"/>
                  <a:pt x="2403010" y="25410"/>
                  <a:pt x="2650421" y="0"/>
                </a:cubicBezTo>
                <a:cubicBezTo>
                  <a:pt x="2897832" y="-25410"/>
                  <a:pt x="2909006" y="16003"/>
                  <a:pt x="3029053" y="0"/>
                </a:cubicBezTo>
                <a:cubicBezTo>
                  <a:pt x="3149100" y="-16003"/>
                  <a:pt x="3317577" y="8949"/>
                  <a:pt x="3407684" y="0"/>
                </a:cubicBezTo>
                <a:cubicBezTo>
                  <a:pt x="3497791" y="-8949"/>
                  <a:pt x="3885107" y="73965"/>
                  <a:pt x="4056767" y="0"/>
                </a:cubicBezTo>
                <a:cubicBezTo>
                  <a:pt x="4228427" y="-73965"/>
                  <a:pt x="4377467" y="6074"/>
                  <a:pt x="4597670" y="0"/>
                </a:cubicBezTo>
                <a:cubicBezTo>
                  <a:pt x="4817873" y="-6074"/>
                  <a:pt x="5196048" y="2214"/>
                  <a:pt x="5409023" y="0"/>
                </a:cubicBezTo>
                <a:cubicBezTo>
                  <a:pt x="5460368" y="232908"/>
                  <a:pt x="5403368" y="349930"/>
                  <a:pt x="5409023" y="594537"/>
                </a:cubicBezTo>
                <a:cubicBezTo>
                  <a:pt x="5414678" y="839144"/>
                  <a:pt x="5360409" y="1045768"/>
                  <a:pt x="5409023" y="1230692"/>
                </a:cubicBezTo>
                <a:cubicBezTo>
                  <a:pt x="5457637" y="1415617"/>
                  <a:pt x="5351048" y="1556947"/>
                  <a:pt x="5409023" y="1741993"/>
                </a:cubicBezTo>
                <a:cubicBezTo>
                  <a:pt x="5466998" y="1927039"/>
                  <a:pt x="5346794" y="2212175"/>
                  <a:pt x="5409023" y="2336530"/>
                </a:cubicBezTo>
                <a:cubicBezTo>
                  <a:pt x="5471252" y="2460885"/>
                  <a:pt x="5359003" y="2662135"/>
                  <a:pt x="5409023" y="2806215"/>
                </a:cubicBezTo>
                <a:cubicBezTo>
                  <a:pt x="5459043" y="2950295"/>
                  <a:pt x="5363977" y="3169066"/>
                  <a:pt x="5409023" y="3483987"/>
                </a:cubicBezTo>
                <a:cubicBezTo>
                  <a:pt x="5454069" y="3798908"/>
                  <a:pt x="5357101" y="3948403"/>
                  <a:pt x="5409023" y="4161759"/>
                </a:cubicBezTo>
                <a:cubicBezTo>
                  <a:pt x="5099050" y="4185949"/>
                  <a:pt x="5078167" y="4114755"/>
                  <a:pt x="4759940" y="4161759"/>
                </a:cubicBezTo>
                <a:cubicBezTo>
                  <a:pt x="4441713" y="4208763"/>
                  <a:pt x="4303686" y="4117111"/>
                  <a:pt x="4164948" y="4161759"/>
                </a:cubicBezTo>
                <a:cubicBezTo>
                  <a:pt x="4026210" y="4206407"/>
                  <a:pt x="3906782" y="4158147"/>
                  <a:pt x="3732226" y="4161759"/>
                </a:cubicBezTo>
                <a:cubicBezTo>
                  <a:pt x="3557670" y="4165371"/>
                  <a:pt x="3329715" y="4094136"/>
                  <a:pt x="3083143" y="4161759"/>
                </a:cubicBezTo>
                <a:cubicBezTo>
                  <a:pt x="2836571" y="4229382"/>
                  <a:pt x="2744405" y="4139079"/>
                  <a:pt x="2542241" y="4161759"/>
                </a:cubicBezTo>
                <a:cubicBezTo>
                  <a:pt x="2340077" y="4184439"/>
                  <a:pt x="2264308" y="4159579"/>
                  <a:pt x="2163609" y="4161759"/>
                </a:cubicBezTo>
                <a:cubicBezTo>
                  <a:pt x="2062910" y="4163939"/>
                  <a:pt x="1872137" y="4105590"/>
                  <a:pt x="1622707" y="4161759"/>
                </a:cubicBezTo>
                <a:cubicBezTo>
                  <a:pt x="1373277" y="4217928"/>
                  <a:pt x="1372283" y="4156609"/>
                  <a:pt x="1135895" y="4161759"/>
                </a:cubicBezTo>
                <a:cubicBezTo>
                  <a:pt x="899507" y="4166909"/>
                  <a:pt x="883430" y="4147652"/>
                  <a:pt x="649083" y="4161759"/>
                </a:cubicBezTo>
                <a:cubicBezTo>
                  <a:pt x="414736" y="4175866"/>
                  <a:pt x="297625" y="4086680"/>
                  <a:pt x="0" y="4161759"/>
                </a:cubicBezTo>
                <a:cubicBezTo>
                  <a:pt x="-40544" y="4006284"/>
                  <a:pt x="10614" y="3756361"/>
                  <a:pt x="0" y="3608840"/>
                </a:cubicBezTo>
                <a:cubicBezTo>
                  <a:pt x="-10614" y="3461319"/>
                  <a:pt x="9619" y="3279308"/>
                  <a:pt x="0" y="2972685"/>
                </a:cubicBezTo>
                <a:cubicBezTo>
                  <a:pt x="-9619" y="2666063"/>
                  <a:pt x="6506" y="2629619"/>
                  <a:pt x="0" y="2419766"/>
                </a:cubicBezTo>
                <a:cubicBezTo>
                  <a:pt x="-6506" y="2209913"/>
                  <a:pt x="23042" y="2071526"/>
                  <a:pt x="0" y="1950081"/>
                </a:cubicBezTo>
                <a:cubicBezTo>
                  <a:pt x="-23042" y="1828637"/>
                  <a:pt x="64113" y="1548107"/>
                  <a:pt x="0" y="1397162"/>
                </a:cubicBezTo>
                <a:cubicBezTo>
                  <a:pt x="-64113" y="1246217"/>
                  <a:pt x="46924" y="901732"/>
                  <a:pt x="0" y="761007"/>
                </a:cubicBezTo>
                <a:cubicBezTo>
                  <a:pt x="-46924" y="620282"/>
                  <a:pt x="63241" y="199118"/>
                  <a:pt x="0" y="0"/>
                </a:cubicBezTo>
                <a:close/>
              </a:path>
              <a:path w="5409023" h="4161759" stroke="0" extrusionOk="0">
                <a:moveTo>
                  <a:pt x="0" y="0"/>
                </a:moveTo>
                <a:cubicBezTo>
                  <a:pt x="186990" y="-26724"/>
                  <a:pt x="269205" y="536"/>
                  <a:pt x="486812" y="0"/>
                </a:cubicBezTo>
                <a:cubicBezTo>
                  <a:pt x="704419" y="-536"/>
                  <a:pt x="783744" y="34158"/>
                  <a:pt x="865444" y="0"/>
                </a:cubicBezTo>
                <a:cubicBezTo>
                  <a:pt x="947144" y="-34158"/>
                  <a:pt x="1362169" y="53855"/>
                  <a:pt x="1514526" y="0"/>
                </a:cubicBezTo>
                <a:cubicBezTo>
                  <a:pt x="1666883" y="-53855"/>
                  <a:pt x="1819567" y="57817"/>
                  <a:pt x="2001339" y="0"/>
                </a:cubicBezTo>
                <a:cubicBezTo>
                  <a:pt x="2183111" y="-57817"/>
                  <a:pt x="2332377" y="51410"/>
                  <a:pt x="2488151" y="0"/>
                </a:cubicBezTo>
                <a:cubicBezTo>
                  <a:pt x="2643925" y="-51410"/>
                  <a:pt x="2928129" y="65555"/>
                  <a:pt x="3137233" y="0"/>
                </a:cubicBezTo>
                <a:cubicBezTo>
                  <a:pt x="3346337" y="-65555"/>
                  <a:pt x="3368896" y="39285"/>
                  <a:pt x="3569955" y="0"/>
                </a:cubicBezTo>
                <a:cubicBezTo>
                  <a:pt x="3771014" y="-39285"/>
                  <a:pt x="4034591" y="46830"/>
                  <a:pt x="4219038" y="0"/>
                </a:cubicBezTo>
                <a:cubicBezTo>
                  <a:pt x="4403485" y="-46830"/>
                  <a:pt x="4715670" y="21336"/>
                  <a:pt x="4868121" y="0"/>
                </a:cubicBezTo>
                <a:cubicBezTo>
                  <a:pt x="5020572" y="-21336"/>
                  <a:pt x="5197467" y="8949"/>
                  <a:pt x="5409023" y="0"/>
                </a:cubicBezTo>
                <a:cubicBezTo>
                  <a:pt x="5478731" y="209287"/>
                  <a:pt x="5391730" y="357396"/>
                  <a:pt x="5409023" y="677772"/>
                </a:cubicBezTo>
                <a:cubicBezTo>
                  <a:pt x="5426316" y="998148"/>
                  <a:pt x="5377556" y="1062921"/>
                  <a:pt x="5409023" y="1313927"/>
                </a:cubicBezTo>
                <a:cubicBezTo>
                  <a:pt x="5440490" y="1564933"/>
                  <a:pt x="5390129" y="1679192"/>
                  <a:pt x="5409023" y="1783611"/>
                </a:cubicBezTo>
                <a:cubicBezTo>
                  <a:pt x="5427917" y="1888030"/>
                  <a:pt x="5392407" y="2137138"/>
                  <a:pt x="5409023" y="2378148"/>
                </a:cubicBezTo>
                <a:cubicBezTo>
                  <a:pt x="5425639" y="2619158"/>
                  <a:pt x="5395131" y="2782713"/>
                  <a:pt x="5409023" y="2972685"/>
                </a:cubicBezTo>
                <a:cubicBezTo>
                  <a:pt x="5422915" y="3162657"/>
                  <a:pt x="5355980" y="3384058"/>
                  <a:pt x="5409023" y="3567222"/>
                </a:cubicBezTo>
                <a:cubicBezTo>
                  <a:pt x="5462066" y="3750386"/>
                  <a:pt x="5337849" y="4026116"/>
                  <a:pt x="5409023" y="4161759"/>
                </a:cubicBezTo>
                <a:cubicBezTo>
                  <a:pt x="5133700" y="4215928"/>
                  <a:pt x="5035072" y="4139345"/>
                  <a:pt x="4814030" y="4161759"/>
                </a:cubicBezTo>
                <a:cubicBezTo>
                  <a:pt x="4592988" y="4184173"/>
                  <a:pt x="4595657" y="4146650"/>
                  <a:pt x="4435399" y="4161759"/>
                </a:cubicBezTo>
                <a:cubicBezTo>
                  <a:pt x="4275141" y="4176868"/>
                  <a:pt x="4136163" y="4153950"/>
                  <a:pt x="4002677" y="4161759"/>
                </a:cubicBezTo>
                <a:cubicBezTo>
                  <a:pt x="3869191" y="4169568"/>
                  <a:pt x="3567115" y="4126918"/>
                  <a:pt x="3353594" y="4161759"/>
                </a:cubicBezTo>
                <a:cubicBezTo>
                  <a:pt x="3140073" y="4196600"/>
                  <a:pt x="2960363" y="4152421"/>
                  <a:pt x="2812692" y="4161759"/>
                </a:cubicBezTo>
                <a:cubicBezTo>
                  <a:pt x="2665021" y="4171097"/>
                  <a:pt x="2557352" y="4151389"/>
                  <a:pt x="2379970" y="4161759"/>
                </a:cubicBezTo>
                <a:cubicBezTo>
                  <a:pt x="2202588" y="4172129"/>
                  <a:pt x="1963747" y="4120087"/>
                  <a:pt x="1839068" y="4161759"/>
                </a:cubicBezTo>
                <a:cubicBezTo>
                  <a:pt x="1714389" y="4203431"/>
                  <a:pt x="1543162" y="4119593"/>
                  <a:pt x="1460436" y="4161759"/>
                </a:cubicBezTo>
                <a:cubicBezTo>
                  <a:pt x="1377710" y="4203925"/>
                  <a:pt x="1235331" y="4121920"/>
                  <a:pt x="1081805" y="4161759"/>
                </a:cubicBezTo>
                <a:cubicBezTo>
                  <a:pt x="928279" y="4201598"/>
                  <a:pt x="784940" y="4110218"/>
                  <a:pt x="540902" y="4161759"/>
                </a:cubicBezTo>
                <a:cubicBezTo>
                  <a:pt x="296864" y="4213300"/>
                  <a:pt x="256021" y="4145588"/>
                  <a:pt x="0" y="4161759"/>
                </a:cubicBezTo>
                <a:cubicBezTo>
                  <a:pt x="-5747" y="3983594"/>
                  <a:pt x="28111" y="3742044"/>
                  <a:pt x="0" y="3525604"/>
                </a:cubicBezTo>
                <a:cubicBezTo>
                  <a:pt x="-28111" y="3309165"/>
                  <a:pt x="62724" y="3167616"/>
                  <a:pt x="0" y="2972685"/>
                </a:cubicBezTo>
                <a:cubicBezTo>
                  <a:pt x="-62724" y="2777754"/>
                  <a:pt x="55869" y="2723781"/>
                  <a:pt x="0" y="2503001"/>
                </a:cubicBezTo>
                <a:cubicBezTo>
                  <a:pt x="-55869" y="2282221"/>
                  <a:pt x="24621" y="2042838"/>
                  <a:pt x="0" y="1866846"/>
                </a:cubicBezTo>
                <a:cubicBezTo>
                  <a:pt x="-24621" y="1690854"/>
                  <a:pt x="23743" y="1557980"/>
                  <a:pt x="0" y="1355544"/>
                </a:cubicBezTo>
                <a:cubicBezTo>
                  <a:pt x="-23743" y="1153108"/>
                  <a:pt x="41576" y="949265"/>
                  <a:pt x="0" y="719390"/>
                </a:cubicBezTo>
                <a:cubicBezTo>
                  <a:pt x="-41576" y="489515"/>
                  <a:pt x="68194" y="179030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BCD3BFC-918B-E65A-06C2-7E8F2B674EFD}"/>
                  </a:ext>
                </a:extLst>
              </p:cNvPr>
              <p:cNvSpPr/>
              <p:nvPr/>
            </p:nvSpPr>
            <p:spPr>
              <a:xfrm>
                <a:off x="278005" y="439354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349080 w 11635990"/>
                  <a:gd name="csY1" fmla="*/ 0 h 1177104"/>
                  <a:gd name="csX2" fmla="*/ 930879 w 11635990"/>
                  <a:gd name="csY2" fmla="*/ 0 h 1177104"/>
                  <a:gd name="csX3" fmla="*/ 1512679 w 11635990"/>
                  <a:gd name="csY3" fmla="*/ 0 h 1177104"/>
                  <a:gd name="csX4" fmla="*/ 2094478 w 11635990"/>
                  <a:gd name="csY4" fmla="*/ 0 h 1177104"/>
                  <a:gd name="csX5" fmla="*/ 2443558 w 11635990"/>
                  <a:gd name="csY5" fmla="*/ 0 h 1177104"/>
                  <a:gd name="csX6" fmla="*/ 2908998 w 11635990"/>
                  <a:gd name="csY6" fmla="*/ 0 h 1177104"/>
                  <a:gd name="csX7" fmla="*/ 3141717 w 11635990"/>
                  <a:gd name="csY7" fmla="*/ 0 h 1177104"/>
                  <a:gd name="csX8" fmla="*/ 3956237 w 11635990"/>
                  <a:gd name="csY8" fmla="*/ 0 h 1177104"/>
                  <a:gd name="csX9" fmla="*/ 4188956 w 11635990"/>
                  <a:gd name="csY9" fmla="*/ 0 h 1177104"/>
                  <a:gd name="csX10" fmla="*/ 4887116 w 11635990"/>
                  <a:gd name="csY10" fmla="*/ 0 h 1177104"/>
                  <a:gd name="csX11" fmla="*/ 5468915 w 11635990"/>
                  <a:gd name="csY11" fmla="*/ 0 h 1177104"/>
                  <a:gd name="csX12" fmla="*/ 6167075 w 11635990"/>
                  <a:gd name="csY12" fmla="*/ 0 h 1177104"/>
                  <a:gd name="csX13" fmla="*/ 6399795 w 11635990"/>
                  <a:gd name="csY13" fmla="*/ 0 h 1177104"/>
                  <a:gd name="csX14" fmla="*/ 7097954 w 11635990"/>
                  <a:gd name="csY14" fmla="*/ 0 h 1177104"/>
                  <a:gd name="csX15" fmla="*/ 7447034 w 11635990"/>
                  <a:gd name="csY15" fmla="*/ 0 h 1177104"/>
                  <a:gd name="csX16" fmla="*/ 7679753 w 11635990"/>
                  <a:gd name="csY16" fmla="*/ 0 h 1177104"/>
                  <a:gd name="csX17" fmla="*/ 8261553 w 11635990"/>
                  <a:gd name="csY17" fmla="*/ 0 h 1177104"/>
                  <a:gd name="csX18" fmla="*/ 8726993 w 11635990"/>
                  <a:gd name="csY18" fmla="*/ 0 h 1177104"/>
                  <a:gd name="csX19" fmla="*/ 9425152 w 11635990"/>
                  <a:gd name="csY19" fmla="*/ 0 h 1177104"/>
                  <a:gd name="csX20" fmla="*/ 9657872 w 11635990"/>
                  <a:gd name="csY20" fmla="*/ 0 h 1177104"/>
                  <a:gd name="csX21" fmla="*/ 10356031 w 11635990"/>
                  <a:gd name="csY21" fmla="*/ 0 h 1177104"/>
                  <a:gd name="csX22" fmla="*/ 10821471 w 11635990"/>
                  <a:gd name="csY22" fmla="*/ 0 h 1177104"/>
                  <a:gd name="csX23" fmla="*/ 11635990 w 11635990"/>
                  <a:gd name="csY23" fmla="*/ 0 h 1177104"/>
                  <a:gd name="csX24" fmla="*/ 11635990 w 11635990"/>
                  <a:gd name="csY24" fmla="*/ 588552 h 1177104"/>
                  <a:gd name="csX25" fmla="*/ 11635990 w 11635990"/>
                  <a:gd name="csY25" fmla="*/ 1177104 h 1177104"/>
                  <a:gd name="csX26" fmla="*/ 10821471 w 11635990"/>
                  <a:gd name="csY26" fmla="*/ 1177104 h 1177104"/>
                  <a:gd name="csX27" fmla="*/ 10239671 w 11635990"/>
                  <a:gd name="csY27" fmla="*/ 1177104 h 1177104"/>
                  <a:gd name="csX28" fmla="*/ 9890592 w 11635990"/>
                  <a:gd name="csY28" fmla="*/ 1177104 h 1177104"/>
                  <a:gd name="csX29" fmla="*/ 9657872 w 11635990"/>
                  <a:gd name="csY29" fmla="*/ 1177104 h 1177104"/>
                  <a:gd name="csX30" fmla="*/ 9308792 w 11635990"/>
                  <a:gd name="csY30" fmla="*/ 1177104 h 1177104"/>
                  <a:gd name="csX31" fmla="*/ 8494273 w 11635990"/>
                  <a:gd name="csY31" fmla="*/ 1177104 h 1177104"/>
                  <a:gd name="csX32" fmla="*/ 8261553 w 11635990"/>
                  <a:gd name="csY32" fmla="*/ 1177104 h 1177104"/>
                  <a:gd name="csX33" fmla="*/ 7679753 w 11635990"/>
                  <a:gd name="csY33" fmla="*/ 1177104 h 1177104"/>
                  <a:gd name="csX34" fmla="*/ 6865234 w 11635990"/>
                  <a:gd name="csY34" fmla="*/ 1177104 h 1177104"/>
                  <a:gd name="csX35" fmla="*/ 6050715 w 11635990"/>
                  <a:gd name="csY35" fmla="*/ 1177104 h 1177104"/>
                  <a:gd name="csX36" fmla="*/ 5817995 w 11635990"/>
                  <a:gd name="csY36" fmla="*/ 1177104 h 1177104"/>
                  <a:gd name="csX37" fmla="*/ 5236195 w 11635990"/>
                  <a:gd name="csY37" fmla="*/ 1177104 h 1177104"/>
                  <a:gd name="csX38" fmla="*/ 4887116 w 11635990"/>
                  <a:gd name="csY38" fmla="*/ 1177104 h 1177104"/>
                  <a:gd name="csX39" fmla="*/ 4538036 w 11635990"/>
                  <a:gd name="csY39" fmla="*/ 1177104 h 1177104"/>
                  <a:gd name="csX40" fmla="*/ 4072596 w 11635990"/>
                  <a:gd name="csY40" fmla="*/ 1177104 h 1177104"/>
                  <a:gd name="csX41" fmla="*/ 3374437 w 11635990"/>
                  <a:gd name="csY41" fmla="*/ 1177104 h 1177104"/>
                  <a:gd name="csX42" fmla="*/ 2908997 w 11635990"/>
                  <a:gd name="csY42" fmla="*/ 1177104 h 1177104"/>
                  <a:gd name="csX43" fmla="*/ 2094478 w 11635990"/>
                  <a:gd name="csY43" fmla="*/ 1177104 h 1177104"/>
                  <a:gd name="csX44" fmla="*/ 1279959 w 11635990"/>
                  <a:gd name="csY44" fmla="*/ 1177104 h 1177104"/>
                  <a:gd name="csX45" fmla="*/ 0 w 11635990"/>
                  <a:gd name="csY45" fmla="*/ 1177104 h 1177104"/>
                  <a:gd name="csX46" fmla="*/ 0 w 11635990"/>
                  <a:gd name="csY46" fmla="*/ 576781 h 1177104"/>
                  <a:gd name="csX47" fmla="*/ 0 w 11635990"/>
                  <a:gd name="csY47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126428" y="-8364"/>
                      <a:pt x="180750" y="8263"/>
                      <a:pt x="349080" y="0"/>
                    </a:cubicBezTo>
                    <a:cubicBezTo>
                      <a:pt x="517410" y="-8263"/>
                      <a:pt x="682862" y="64365"/>
                      <a:pt x="930879" y="0"/>
                    </a:cubicBezTo>
                    <a:cubicBezTo>
                      <a:pt x="1178896" y="-64365"/>
                      <a:pt x="1343480" y="30631"/>
                      <a:pt x="1512679" y="0"/>
                    </a:cubicBezTo>
                    <a:cubicBezTo>
                      <a:pt x="1681878" y="-30631"/>
                      <a:pt x="1914928" y="19170"/>
                      <a:pt x="2094478" y="0"/>
                    </a:cubicBezTo>
                    <a:cubicBezTo>
                      <a:pt x="2274028" y="-19170"/>
                      <a:pt x="2371172" y="26298"/>
                      <a:pt x="2443558" y="0"/>
                    </a:cubicBezTo>
                    <a:cubicBezTo>
                      <a:pt x="2515944" y="-26298"/>
                      <a:pt x="2690849" y="52563"/>
                      <a:pt x="2908998" y="0"/>
                    </a:cubicBezTo>
                    <a:cubicBezTo>
                      <a:pt x="3127147" y="-52563"/>
                      <a:pt x="3072384" y="19315"/>
                      <a:pt x="3141717" y="0"/>
                    </a:cubicBezTo>
                    <a:cubicBezTo>
                      <a:pt x="3211050" y="-19315"/>
                      <a:pt x="3573359" y="78228"/>
                      <a:pt x="3956237" y="0"/>
                    </a:cubicBezTo>
                    <a:cubicBezTo>
                      <a:pt x="4339115" y="-78228"/>
                      <a:pt x="4085189" y="5336"/>
                      <a:pt x="4188956" y="0"/>
                    </a:cubicBezTo>
                    <a:cubicBezTo>
                      <a:pt x="4292723" y="-5336"/>
                      <a:pt x="4694189" y="4766"/>
                      <a:pt x="4887116" y="0"/>
                    </a:cubicBezTo>
                    <a:cubicBezTo>
                      <a:pt x="5080043" y="-4766"/>
                      <a:pt x="5302502" y="41535"/>
                      <a:pt x="5468915" y="0"/>
                    </a:cubicBezTo>
                    <a:cubicBezTo>
                      <a:pt x="5635328" y="-41535"/>
                      <a:pt x="6015092" y="52767"/>
                      <a:pt x="6167075" y="0"/>
                    </a:cubicBezTo>
                    <a:cubicBezTo>
                      <a:pt x="6319058" y="-52767"/>
                      <a:pt x="6339063" y="10749"/>
                      <a:pt x="6399795" y="0"/>
                    </a:cubicBezTo>
                    <a:cubicBezTo>
                      <a:pt x="6460527" y="-10749"/>
                      <a:pt x="6835579" y="32770"/>
                      <a:pt x="7097954" y="0"/>
                    </a:cubicBezTo>
                    <a:cubicBezTo>
                      <a:pt x="7360329" y="-32770"/>
                      <a:pt x="7320972" y="27664"/>
                      <a:pt x="7447034" y="0"/>
                    </a:cubicBezTo>
                    <a:cubicBezTo>
                      <a:pt x="7573096" y="-27664"/>
                      <a:pt x="7609306" y="2806"/>
                      <a:pt x="7679753" y="0"/>
                    </a:cubicBezTo>
                    <a:cubicBezTo>
                      <a:pt x="7750200" y="-2806"/>
                      <a:pt x="8143850" y="29841"/>
                      <a:pt x="8261553" y="0"/>
                    </a:cubicBezTo>
                    <a:cubicBezTo>
                      <a:pt x="8379256" y="-29841"/>
                      <a:pt x="8504604" y="46734"/>
                      <a:pt x="8726993" y="0"/>
                    </a:cubicBezTo>
                    <a:cubicBezTo>
                      <a:pt x="8949382" y="-46734"/>
                      <a:pt x="9084111" y="30171"/>
                      <a:pt x="9425152" y="0"/>
                    </a:cubicBezTo>
                    <a:cubicBezTo>
                      <a:pt x="9766193" y="-30171"/>
                      <a:pt x="9578512" y="19175"/>
                      <a:pt x="9657872" y="0"/>
                    </a:cubicBezTo>
                    <a:cubicBezTo>
                      <a:pt x="9737232" y="-19175"/>
                      <a:pt x="10115170" y="22384"/>
                      <a:pt x="10356031" y="0"/>
                    </a:cubicBezTo>
                    <a:cubicBezTo>
                      <a:pt x="10596892" y="-22384"/>
                      <a:pt x="10641456" y="7944"/>
                      <a:pt x="10821471" y="0"/>
                    </a:cubicBezTo>
                    <a:cubicBezTo>
                      <a:pt x="11001486" y="-7944"/>
                      <a:pt x="11391445" y="40846"/>
                      <a:pt x="11635990" y="0"/>
                    </a:cubicBezTo>
                    <a:cubicBezTo>
                      <a:pt x="11699296" y="127545"/>
                      <a:pt x="11577447" y="421331"/>
                      <a:pt x="11635990" y="588552"/>
                    </a:cubicBezTo>
                    <a:cubicBezTo>
                      <a:pt x="11694533" y="755773"/>
                      <a:pt x="11579678" y="947402"/>
                      <a:pt x="11635990" y="1177104"/>
                    </a:cubicBezTo>
                    <a:cubicBezTo>
                      <a:pt x="11320578" y="1265441"/>
                      <a:pt x="11048523" y="1119804"/>
                      <a:pt x="10821471" y="1177104"/>
                    </a:cubicBezTo>
                    <a:cubicBezTo>
                      <a:pt x="10594419" y="1234404"/>
                      <a:pt x="10529831" y="1113727"/>
                      <a:pt x="10239671" y="1177104"/>
                    </a:cubicBezTo>
                    <a:cubicBezTo>
                      <a:pt x="9949511" y="1240481"/>
                      <a:pt x="9969778" y="1162105"/>
                      <a:pt x="9890592" y="1177104"/>
                    </a:cubicBezTo>
                    <a:cubicBezTo>
                      <a:pt x="9811406" y="1192103"/>
                      <a:pt x="9705545" y="1162171"/>
                      <a:pt x="9657872" y="1177104"/>
                    </a:cubicBezTo>
                    <a:cubicBezTo>
                      <a:pt x="9610199" y="1192037"/>
                      <a:pt x="9411300" y="1153296"/>
                      <a:pt x="9308792" y="1177104"/>
                    </a:cubicBezTo>
                    <a:cubicBezTo>
                      <a:pt x="9206284" y="1200912"/>
                      <a:pt x="8875409" y="1112497"/>
                      <a:pt x="8494273" y="1177104"/>
                    </a:cubicBezTo>
                    <a:cubicBezTo>
                      <a:pt x="8113137" y="1241711"/>
                      <a:pt x="8356251" y="1172225"/>
                      <a:pt x="8261553" y="1177104"/>
                    </a:cubicBezTo>
                    <a:cubicBezTo>
                      <a:pt x="8166855" y="1181983"/>
                      <a:pt x="7860059" y="1159051"/>
                      <a:pt x="7679753" y="1177104"/>
                    </a:cubicBezTo>
                    <a:cubicBezTo>
                      <a:pt x="7499447" y="1195157"/>
                      <a:pt x="7212340" y="1138320"/>
                      <a:pt x="6865234" y="1177104"/>
                    </a:cubicBezTo>
                    <a:cubicBezTo>
                      <a:pt x="6518128" y="1215888"/>
                      <a:pt x="6341091" y="1151991"/>
                      <a:pt x="6050715" y="1177104"/>
                    </a:cubicBezTo>
                    <a:cubicBezTo>
                      <a:pt x="5760339" y="1202217"/>
                      <a:pt x="5900550" y="1153379"/>
                      <a:pt x="5817995" y="1177104"/>
                    </a:cubicBezTo>
                    <a:cubicBezTo>
                      <a:pt x="5735440" y="1200829"/>
                      <a:pt x="5396273" y="1110659"/>
                      <a:pt x="5236195" y="1177104"/>
                    </a:cubicBezTo>
                    <a:cubicBezTo>
                      <a:pt x="5076117" y="1243549"/>
                      <a:pt x="4990792" y="1176932"/>
                      <a:pt x="4887116" y="1177104"/>
                    </a:cubicBezTo>
                    <a:cubicBezTo>
                      <a:pt x="4783440" y="1177276"/>
                      <a:pt x="4706248" y="1170285"/>
                      <a:pt x="4538036" y="1177104"/>
                    </a:cubicBezTo>
                    <a:cubicBezTo>
                      <a:pt x="4369824" y="1183923"/>
                      <a:pt x="4170084" y="1153502"/>
                      <a:pt x="4072596" y="1177104"/>
                    </a:cubicBezTo>
                    <a:cubicBezTo>
                      <a:pt x="3975108" y="1200706"/>
                      <a:pt x="3641361" y="1124390"/>
                      <a:pt x="3374437" y="1177104"/>
                    </a:cubicBezTo>
                    <a:cubicBezTo>
                      <a:pt x="3107513" y="1229818"/>
                      <a:pt x="3093730" y="1121850"/>
                      <a:pt x="2908997" y="1177104"/>
                    </a:cubicBezTo>
                    <a:cubicBezTo>
                      <a:pt x="2724264" y="1232358"/>
                      <a:pt x="2313890" y="1107127"/>
                      <a:pt x="2094478" y="1177104"/>
                    </a:cubicBezTo>
                    <a:cubicBezTo>
                      <a:pt x="1875066" y="1247081"/>
                      <a:pt x="1613894" y="1095403"/>
                      <a:pt x="1279959" y="1177104"/>
                    </a:cubicBezTo>
                    <a:cubicBezTo>
                      <a:pt x="946024" y="1258805"/>
                      <a:pt x="583713" y="1112343"/>
                      <a:pt x="0" y="1177104"/>
                    </a:cubicBezTo>
                    <a:cubicBezTo>
                      <a:pt x="-60268" y="951458"/>
                      <a:pt x="62112" y="855751"/>
                      <a:pt x="0" y="576781"/>
                    </a:cubicBezTo>
                    <a:cubicBezTo>
                      <a:pt x="-62112" y="297811"/>
                      <a:pt x="11249" y="244669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58973" y="-20523"/>
                      <a:pt x="168370" y="15986"/>
                      <a:pt x="232720" y="0"/>
                    </a:cubicBezTo>
                    <a:cubicBezTo>
                      <a:pt x="297070" y="-15986"/>
                      <a:pt x="737881" y="74656"/>
                      <a:pt x="1047239" y="0"/>
                    </a:cubicBezTo>
                    <a:cubicBezTo>
                      <a:pt x="1356597" y="-74656"/>
                      <a:pt x="1238573" y="17062"/>
                      <a:pt x="1396319" y="0"/>
                    </a:cubicBezTo>
                    <a:cubicBezTo>
                      <a:pt x="1554065" y="-17062"/>
                      <a:pt x="1854556" y="54192"/>
                      <a:pt x="1978118" y="0"/>
                    </a:cubicBezTo>
                    <a:cubicBezTo>
                      <a:pt x="2101680" y="-54192"/>
                      <a:pt x="2185193" y="483"/>
                      <a:pt x="2327198" y="0"/>
                    </a:cubicBezTo>
                    <a:cubicBezTo>
                      <a:pt x="2469203" y="-483"/>
                      <a:pt x="2546306" y="34390"/>
                      <a:pt x="2676278" y="0"/>
                    </a:cubicBezTo>
                    <a:cubicBezTo>
                      <a:pt x="2806250" y="-34390"/>
                      <a:pt x="2937267" y="32002"/>
                      <a:pt x="3025357" y="0"/>
                    </a:cubicBezTo>
                    <a:cubicBezTo>
                      <a:pt x="3113447" y="-32002"/>
                      <a:pt x="3510845" y="11874"/>
                      <a:pt x="3839877" y="0"/>
                    </a:cubicBezTo>
                    <a:cubicBezTo>
                      <a:pt x="4168909" y="-11874"/>
                      <a:pt x="4184149" y="36814"/>
                      <a:pt x="4421676" y="0"/>
                    </a:cubicBezTo>
                    <a:cubicBezTo>
                      <a:pt x="4659203" y="-36814"/>
                      <a:pt x="4595480" y="24979"/>
                      <a:pt x="4654396" y="0"/>
                    </a:cubicBezTo>
                    <a:cubicBezTo>
                      <a:pt x="4713312" y="-24979"/>
                      <a:pt x="4980856" y="22453"/>
                      <a:pt x="5236196" y="0"/>
                    </a:cubicBezTo>
                    <a:cubicBezTo>
                      <a:pt x="5491536" y="-22453"/>
                      <a:pt x="5358036" y="21081"/>
                      <a:pt x="5468915" y="0"/>
                    </a:cubicBezTo>
                    <a:cubicBezTo>
                      <a:pt x="5579794" y="-21081"/>
                      <a:pt x="5826027" y="44453"/>
                      <a:pt x="5934355" y="0"/>
                    </a:cubicBezTo>
                    <a:cubicBezTo>
                      <a:pt x="6042683" y="-44453"/>
                      <a:pt x="6442479" y="14282"/>
                      <a:pt x="6632514" y="0"/>
                    </a:cubicBezTo>
                    <a:cubicBezTo>
                      <a:pt x="6822549" y="-14282"/>
                      <a:pt x="6836001" y="33126"/>
                      <a:pt x="6981594" y="0"/>
                    </a:cubicBezTo>
                    <a:cubicBezTo>
                      <a:pt x="7127187" y="-33126"/>
                      <a:pt x="7249531" y="27667"/>
                      <a:pt x="7330674" y="0"/>
                    </a:cubicBezTo>
                    <a:cubicBezTo>
                      <a:pt x="7411817" y="-27667"/>
                      <a:pt x="7702181" y="18186"/>
                      <a:pt x="7796113" y="0"/>
                    </a:cubicBezTo>
                    <a:cubicBezTo>
                      <a:pt x="7890045" y="-18186"/>
                      <a:pt x="8392226" y="45174"/>
                      <a:pt x="8610633" y="0"/>
                    </a:cubicBezTo>
                    <a:cubicBezTo>
                      <a:pt x="8829040" y="-45174"/>
                      <a:pt x="9161767" y="37909"/>
                      <a:pt x="9308792" y="0"/>
                    </a:cubicBezTo>
                    <a:cubicBezTo>
                      <a:pt x="9455817" y="-37909"/>
                      <a:pt x="9728902" y="3958"/>
                      <a:pt x="9890592" y="0"/>
                    </a:cubicBezTo>
                    <a:cubicBezTo>
                      <a:pt x="10052282" y="-3958"/>
                      <a:pt x="10025776" y="20268"/>
                      <a:pt x="10123311" y="0"/>
                    </a:cubicBezTo>
                    <a:cubicBezTo>
                      <a:pt x="10220846" y="-20268"/>
                      <a:pt x="10416287" y="30997"/>
                      <a:pt x="10588751" y="0"/>
                    </a:cubicBezTo>
                    <a:cubicBezTo>
                      <a:pt x="10761215" y="-30997"/>
                      <a:pt x="10921190" y="30169"/>
                      <a:pt x="11054191" y="0"/>
                    </a:cubicBezTo>
                    <a:cubicBezTo>
                      <a:pt x="11187192" y="-30169"/>
                      <a:pt x="11477787" y="25657"/>
                      <a:pt x="11635990" y="0"/>
                    </a:cubicBezTo>
                    <a:cubicBezTo>
                      <a:pt x="11694596" y="135997"/>
                      <a:pt x="11603224" y="283003"/>
                      <a:pt x="11635990" y="565010"/>
                    </a:cubicBezTo>
                    <a:cubicBezTo>
                      <a:pt x="11668756" y="847017"/>
                      <a:pt x="11615569" y="1032846"/>
                      <a:pt x="11635990" y="1177104"/>
                    </a:cubicBezTo>
                    <a:cubicBezTo>
                      <a:pt x="11567318" y="1200482"/>
                      <a:pt x="11504401" y="1152457"/>
                      <a:pt x="11403270" y="1177104"/>
                    </a:cubicBezTo>
                    <a:cubicBezTo>
                      <a:pt x="11302139" y="1201751"/>
                      <a:pt x="10903058" y="1131798"/>
                      <a:pt x="10588751" y="1177104"/>
                    </a:cubicBezTo>
                    <a:cubicBezTo>
                      <a:pt x="10274444" y="1222410"/>
                      <a:pt x="10338253" y="1143713"/>
                      <a:pt x="10123311" y="1177104"/>
                    </a:cubicBezTo>
                    <a:cubicBezTo>
                      <a:pt x="9908369" y="1210495"/>
                      <a:pt x="9834648" y="1123304"/>
                      <a:pt x="9657872" y="1177104"/>
                    </a:cubicBezTo>
                    <a:cubicBezTo>
                      <a:pt x="9481096" y="1230904"/>
                      <a:pt x="9501243" y="1167780"/>
                      <a:pt x="9425152" y="1177104"/>
                    </a:cubicBezTo>
                    <a:cubicBezTo>
                      <a:pt x="9349061" y="1186428"/>
                      <a:pt x="9216012" y="1148534"/>
                      <a:pt x="9076072" y="1177104"/>
                    </a:cubicBezTo>
                    <a:cubicBezTo>
                      <a:pt x="8936132" y="1205674"/>
                      <a:pt x="8662181" y="1152721"/>
                      <a:pt x="8377913" y="1177104"/>
                    </a:cubicBezTo>
                    <a:cubicBezTo>
                      <a:pt x="8093645" y="1201487"/>
                      <a:pt x="7988142" y="1155978"/>
                      <a:pt x="7796113" y="1177104"/>
                    </a:cubicBezTo>
                    <a:cubicBezTo>
                      <a:pt x="7604084" y="1198230"/>
                      <a:pt x="7263868" y="1145383"/>
                      <a:pt x="6981594" y="1177104"/>
                    </a:cubicBezTo>
                    <a:cubicBezTo>
                      <a:pt x="6699320" y="1208825"/>
                      <a:pt x="6521331" y="1149802"/>
                      <a:pt x="6167075" y="1177104"/>
                    </a:cubicBezTo>
                    <a:cubicBezTo>
                      <a:pt x="5812819" y="1204406"/>
                      <a:pt x="5745494" y="1136427"/>
                      <a:pt x="5585275" y="1177104"/>
                    </a:cubicBezTo>
                    <a:cubicBezTo>
                      <a:pt x="5425056" y="1217781"/>
                      <a:pt x="5368979" y="1162357"/>
                      <a:pt x="5236195" y="1177104"/>
                    </a:cubicBezTo>
                    <a:cubicBezTo>
                      <a:pt x="5103411" y="1191851"/>
                      <a:pt x="4824011" y="1140231"/>
                      <a:pt x="4421676" y="1177104"/>
                    </a:cubicBezTo>
                    <a:cubicBezTo>
                      <a:pt x="4019341" y="1213977"/>
                      <a:pt x="3806745" y="1124474"/>
                      <a:pt x="3607157" y="1177104"/>
                    </a:cubicBezTo>
                    <a:cubicBezTo>
                      <a:pt x="3407569" y="1229734"/>
                      <a:pt x="3040342" y="1088100"/>
                      <a:pt x="2792638" y="1177104"/>
                    </a:cubicBezTo>
                    <a:cubicBezTo>
                      <a:pt x="2544934" y="1266108"/>
                      <a:pt x="2565886" y="1153925"/>
                      <a:pt x="2443558" y="1177104"/>
                    </a:cubicBezTo>
                    <a:cubicBezTo>
                      <a:pt x="2321230" y="1200283"/>
                      <a:pt x="2194222" y="1175876"/>
                      <a:pt x="1978118" y="1177104"/>
                    </a:cubicBezTo>
                    <a:cubicBezTo>
                      <a:pt x="1762014" y="1178332"/>
                      <a:pt x="1567868" y="1103906"/>
                      <a:pt x="1163599" y="1177104"/>
                    </a:cubicBezTo>
                    <a:cubicBezTo>
                      <a:pt x="759330" y="1250302"/>
                      <a:pt x="840251" y="1159119"/>
                      <a:pt x="581799" y="1177104"/>
                    </a:cubicBezTo>
                    <a:cubicBezTo>
                      <a:pt x="323347" y="1195089"/>
                      <a:pt x="173337" y="1126545"/>
                      <a:pt x="0" y="1177104"/>
                    </a:cubicBezTo>
                    <a:cubicBezTo>
                      <a:pt x="-33903" y="910349"/>
                      <a:pt x="24335" y="795735"/>
                      <a:pt x="0" y="623865"/>
                    </a:cubicBezTo>
                    <a:cubicBezTo>
                      <a:pt x="-24335" y="451995"/>
                      <a:pt x="65087" y="279638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-window-local, we can do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“static”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BCD3BFC-918B-E65A-06C2-7E8F2B674E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5" y="439354"/>
                <a:ext cx="11635990" cy="11771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349080 w 11635990"/>
                          <a:gd name="csY1" fmla="*/ 0 h 1177104"/>
                          <a:gd name="csX2" fmla="*/ 930879 w 11635990"/>
                          <a:gd name="csY2" fmla="*/ 0 h 1177104"/>
                          <a:gd name="csX3" fmla="*/ 1512679 w 11635990"/>
                          <a:gd name="csY3" fmla="*/ 0 h 1177104"/>
                          <a:gd name="csX4" fmla="*/ 2094478 w 11635990"/>
                          <a:gd name="csY4" fmla="*/ 0 h 1177104"/>
                          <a:gd name="csX5" fmla="*/ 2443558 w 11635990"/>
                          <a:gd name="csY5" fmla="*/ 0 h 1177104"/>
                          <a:gd name="csX6" fmla="*/ 2908998 w 11635990"/>
                          <a:gd name="csY6" fmla="*/ 0 h 1177104"/>
                          <a:gd name="csX7" fmla="*/ 3141717 w 11635990"/>
                          <a:gd name="csY7" fmla="*/ 0 h 1177104"/>
                          <a:gd name="csX8" fmla="*/ 3956237 w 11635990"/>
                          <a:gd name="csY8" fmla="*/ 0 h 1177104"/>
                          <a:gd name="csX9" fmla="*/ 4188956 w 11635990"/>
                          <a:gd name="csY9" fmla="*/ 0 h 1177104"/>
                          <a:gd name="csX10" fmla="*/ 4887116 w 11635990"/>
                          <a:gd name="csY10" fmla="*/ 0 h 1177104"/>
                          <a:gd name="csX11" fmla="*/ 5468915 w 11635990"/>
                          <a:gd name="csY11" fmla="*/ 0 h 1177104"/>
                          <a:gd name="csX12" fmla="*/ 6167075 w 11635990"/>
                          <a:gd name="csY12" fmla="*/ 0 h 1177104"/>
                          <a:gd name="csX13" fmla="*/ 6399795 w 11635990"/>
                          <a:gd name="csY13" fmla="*/ 0 h 1177104"/>
                          <a:gd name="csX14" fmla="*/ 7097954 w 11635990"/>
                          <a:gd name="csY14" fmla="*/ 0 h 1177104"/>
                          <a:gd name="csX15" fmla="*/ 7447034 w 11635990"/>
                          <a:gd name="csY15" fmla="*/ 0 h 1177104"/>
                          <a:gd name="csX16" fmla="*/ 7679753 w 11635990"/>
                          <a:gd name="csY16" fmla="*/ 0 h 1177104"/>
                          <a:gd name="csX17" fmla="*/ 8261553 w 11635990"/>
                          <a:gd name="csY17" fmla="*/ 0 h 1177104"/>
                          <a:gd name="csX18" fmla="*/ 8726993 w 11635990"/>
                          <a:gd name="csY18" fmla="*/ 0 h 1177104"/>
                          <a:gd name="csX19" fmla="*/ 9425152 w 11635990"/>
                          <a:gd name="csY19" fmla="*/ 0 h 1177104"/>
                          <a:gd name="csX20" fmla="*/ 9657872 w 11635990"/>
                          <a:gd name="csY20" fmla="*/ 0 h 1177104"/>
                          <a:gd name="csX21" fmla="*/ 10356031 w 11635990"/>
                          <a:gd name="csY21" fmla="*/ 0 h 1177104"/>
                          <a:gd name="csX22" fmla="*/ 10821471 w 11635990"/>
                          <a:gd name="csY22" fmla="*/ 0 h 1177104"/>
                          <a:gd name="csX23" fmla="*/ 11635990 w 11635990"/>
                          <a:gd name="csY23" fmla="*/ 0 h 1177104"/>
                          <a:gd name="csX24" fmla="*/ 11635990 w 11635990"/>
                          <a:gd name="csY24" fmla="*/ 588552 h 1177104"/>
                          <a:gd name="csX25" fmla="*/ 11635990 w 11635990"/>
                          <a:gd name="csY25" fmla="*/ 1177104 h 1177104"/>
                          <a:gd name="csX26" fmla="*/ 10821471 w 11635990"/>
                          <a:gd name="csY26" fmla="*/ 1177104 h 1177104"/>
                          <a:gd name="csX27" fmla="*/ 10239671 w 11635990"/>
                          <a:gd name="csY27" fmla="*/ 1177104 h 1177104"/>
                          <a:gd name="csX28" fmla="*/ 9890592 w 11635990"/>
                          <a:gd name="csY28" fmla="*/ 1177104 h 1177104"/>
                          <a:gd name="csX29" fmla="*/ 9657872 w 11635990"/>
                          <a:gd name="csY29" fmla="*/ 1177104 h 1177104"/>
                          <a:gd name="csX30" fmla="*/ 9308792 w 11635990"/>
                          <a:gd name="csY30" fmla="*/ 1177104 h 1177104"/>
                          <a:gd name="csX31" fmla="*/ 8494273 w 11635990"/>
                          <a:gd name="csY31" fmla="*/ 1177104 h 1177104"/>
                          <a:gd name="csX32" fmla="*/ 8261553 w 11635990"/>
                          <a:gd name="csY32" fmla="*/ 1177104 h 1177104"/>
                          <a:gd name="csX33" fmla="*/ 7679753 w 11635990"/>
                          <a:gd name="csY33" fmla="*/ 1177104 h 1177104"/>
                          <a:gd name="csX34" fmla="*/ 6865234 w 11635990"/>
                          <a:gd name="csY34" fmla="*/ 1177104 h 1177104"/>
                          <a:gd name="csX35" fmla="*/ 6050715 w 11635990"/>
                          <a:gd name="csY35" fmla="*/ 1177104 h 1177104"/>
                          <a:gd name="csX36" fmla="*/ 5817995 w 11635990"/>
                          <a:gd name="csY36" fmla="*/ 1177104 h 1177104"/>
                          <a:gd name="csX37" fmla="*/ 5236195 w 11635990"/>
                          <a:gd name="csY37" fmla="*/ 1177104 h 1177104"/>
                          <a:gd name="csX38" fmla="*/ 4887116 w 11635990"/>
                          <a:gd name="csY38" fmla="*/ 1177104 h 1177104"/>
                          <a:gd name="csX39" fmla="*/ 4538036 w 11635990"/>
                          <a:gd name="csY39" fmla="*/ 1177104 h 1177104"/>
                          <a:gd name="csX40" fmla="*/ 4072596 w 11635990"/>
                          <a:gd name="csY40" fmla="*/ 1177104 h 1177104"/>
                          <a:gd name="csX41" fmla="*/ 3374437 w 11635990"/>
                          <a:gd name="csY41" fmla="*/ 1177104 h 1177104"/>
                          <a:gd name="csX42" fmla="*/ 2908997 w 11635990"/>
                          <a:gd name="csY42" fmla="*/ 1177104 h 1177104"/>
                          <a:gd name="csX43" fmla="*/ 2094478 w 11635990"/>
                          <a:gd name="csY43" fmla="*/ 1177104 h 1177104"/>
                          <a:gd name="csX44" fmla="*/ 1279959 w 11635990"/>
                          <a:gd name="csY44" fmla="*/ 1177104 h 1177104"/>
                          <a:gd name="csX45" fmla="*/ 0 w 11635990"/>
                          <a:gd name="csY45" fmla="*/ 1177104 h 1177104"/>
                          <a:gd name="csX46" fmla="*/ 0 w 11635990"/>
                          <a:gd name="csY46" fmla="*/ 576781 h 1177104"/>
                          <a:gd name="csX47" fmla="*/ 0 w 11635990"/>
                          <a:gd name="csY47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126428" y="-8364"/>
                              <a:pt x="180750" y="8263"/>
                              <a:pt x="349080" y="0"/>
                            </a:cubicBezTo>
                            <a:cubicBezTo>
                              <a:pt x="517410" y="-8263"/>
                              <a:pt x="682862" y="64365"/>
                              <a:pt x="930879" y="0"/>
                            </a:cubicBezTo>
                            <a:cubicBezTo>
                              <a:pt x="1178896" y="-64365"/>
                              <a:pt x="1343480" y="30631"/>
                              <a:pt x="1512679" y="0"/>
                            </a:cubicBezTo>
                            <a:cubicBezTo>
                              <a:pt x="1681878" y="-30631"/>
                              <a:pt x="1914928" y="19170"/>
                              <a:pt x="2094478" y="0"/>
                            </a:cubicBezTo>
                            <a:cubicBezTo>
                              <a:pt x="2274028" y="-19170"/>
                              <a:pt x="2371172" y="26298"/>
                              <a:pt x="2443558" y="0"/>
                            </a:cubicBezTo>
                            <a:cubicBezTo>
                              <a:pt x="2515944" y="-26298"/>
                              <a:pt x="2690849" y="52563"/>
                              <a:pt x="2908998" y="0"/>
                            </a:cubicBezTo>
                            <a:cubicBezTo>
                              <a:pt x="3127147" y="-52563"/>
                              <a:pt x="3072384" y="19315"/>
                              <a:pt x="3141717" y="0"/>
                            </a:cubicBezTo>
                            <a:cubicBezTo>
                              <a:pt x="3211050" y="-19315"/>
                              <a:pt x="3573359" y="78228"/>
                              <a:pt x="3956237" y="0"/>
                            </a:cubicBezTo>
                            <a:cubicBezTo>
                              <a:pt x="4339115" y="-78228"/>
                              <a:pt x="4085189" y="5336"/>
                              <a:pt x="4188956" y="0"/>
                            </a:cubicBezTo>
                            <a:cubicBezTo>
                              <a:pt x="4292723" y="-5336"/>
                              <a:pt x="4694189" y="4766"/>
                              <a:pt x="4887116" y="0"/>
                            </a:cubicBezTo>
                            <a:cubicBezTo>
                              <a:pt x="5080043" y="-4766"/>
                              <a:pt x="5302502" y="41535"/>
                              <a:pt x="5468915" y="0"/>
                            </a:cubicBezTo>
                            <a:cubicBezTo>
                              <a:pt x="5635328" y="-41535"/>
                              <a:pt x="6015092" y="52767"/>
                              <a:pt x="6167075" y="0"/>
                            </a:cubicBezTo>
                            <a:cubicBezTo>
                              <a:pt x="6319058" y="-52767"/>
                              <a:pt x="6339063" y="10749"/>
                              <a:pt x="6399795" y="0"/>
                            </a:cubicBezTo>
                            <a:cubicBezTo>
                              <a:pt x="6460527" y="-10749"/>
                              <a:pt x="6835579" y="32770"/>
                              <a:pt x="7097954" y="0"/>
                            </a:cubicBezTo>
                            <a:cubicBezTo>
                              <a:pt x="7360329" y="-32770"/>
                              <a:pt x="7320972" y="27664"/>
                              <a:pt x="7447034" y="0"/>
                            </a:cubicBezTo>
                            <a:cubicBezTo>
                              <a:pt x="7573096" y="-27664"/>
                              <a:pt x="7609306" y="2806"/>
                              <a:pt x="7679753" y="0"/>
                            </a:cubicBezTo>
                            <a:cubicBezTo>
                              <a:pt x="7750200" y="-2806"/>
                              <a:pt x="8143850" y="29841"/>
                              <a:pt x="8261553" y="0"/>
                            </a:cubicBezTo>
                            <a:cubicBezTo>
                              <a:pt x="8379256" y="-29841"/>
                              <a:pt x="8504604" y="46734"/>
                              <a:pt x="8726993" y="0"/>
                            </a:cubicBezTo>
                            <a:cubicBezTo>
                              <a:pt x="8949382" y="-46734"/>
                              <a:pt x="9084111" y="30171"/>
                              <a:pt x="9425152" y="0"/>
                            </a:cubicBezTo>
                            <a:cubicBezTo>
                              <a:pt x="9766193" y="-30171"/>
                              <a:pt x="9578512" y="19175"/>
                              <a:pt x="9657872" y="0"/>
                            </a:cubicBezTo>
                            <a:cubicBezTo>
                              <a:pt x="9737232" y="-19175"/>
                              <a:pt x="10115170" y="22384"/>
                              <a:pt x="10356031" y="0"/>
                            </a:cubicBezTo>
                            <a:cubicBezTo>
                              <a:pt x="10596892" y="-22384"/>
                              <a:pt x="10641456" y="7944"/>
                              <a:pt x="10821471" y="0"/>
                            </a:cubicBezTo>
                            <a:cubicBezTo>
                              <a:pt x="11001486" y="-7944"/>
                              <a:pt x="11391445" y="40846"/>
                              <a:pt x="11635990" y="0"/>
                            </a:cubicBezTo>
                            <a:cubicBezTo>
                              <a:pt x="11699296" y="127545"/>
                              <a:pt x="11577447" y="421331"/>
                              <a:pt x="11635990" y="588552"/>
                            </a:cubicBezTo>
                            <a:cubicBezTo>
                              <a:pt x="11694533" y="755773"/>
                              <a:pt x="11579678" y="947402"/>
                              <a:pt x="11635990" y="1177104"/>
                            </a:cubicBezTo>
                            <a:cubicBezTo>
                              <a:pt x="11320578" y="1265441"/>
                              <a:pt x="11048523" y="1119804"/>
                              <a:pt x="10821471" y="1177104"/>
                            </a:cubicBezTo>
                            <a:cubicBezTo>
                              <a:pt x="10594419" y="1234404"/>
                              <a:pt x="10529831" y="1113727"/>
                              <a:pt x="10239671" y="1177104"/>
                            </a:cubicBezTo>
                            <a:cubicBezTo>
                              <a:pt x="9949511" y="1240481"/>
                              <a:pt x="9969778" y="1162105"/>
                              <a:pt x="9890592" y="1177104"/>
                            </a:cubicBezTo>
                            <a:cubicBezTo>
                              <a:pt x="9811406" y="1192103"/>
                              <a:pt x="9705545" y="1162171"/>
                              <a:pt x="9657872" y="1177104"/>
                            </a:cubicBezTo>
                            <a:cubicBezTo>
                              <a:pt x="9610199" y="1192037"/>
                              <a:pt x="9411300" y="1153296"/>
                              <a:pt x="9308792" y="1177104"/>
                            </a:cubicBezTo>
                            <a:cubicBezTo>
                              <a:pt x="9206284" y="1200912"/>
                              <a:pt x="8875409" y="1112497"/>
                              <a:pt x="8494273" y="1177104"/>
                            </a:cubicBezTo>
                            <a:cubicBezTo>
                              <a:pt x="8113137" y="1241711"/>
                              <a:pt x="8356251" y="1172225"/>
                              <a:pt x="8261553" y="1177104"/>
                            </a:cubicBezTo>
                            <a:cubicBezTo>
                              <a:pt x="8166855" y="1181983"/>
                              <a:pt x="7860059" y="1159051"/>
                              <a:pt x="7679753" y="1177104"/>
                            </a:cubicBezTo>
                            <a:cubicBezTo>
                              <a:pt x="7499447" y="1195157"/>
                              <a:pt x="7212340" y="1138320"/>
                              <a:pt x="6865234" y="1177104"/>
                            </a:cubicBezTo>
                            <a:cubicBezTo>
                              <a:pt x="6518128" y="1215888"/>
                              <a:pt x="6341091" y="1151991"/>
                              <a:pt x="6050715" y="1177104"/>
                            </a:cubicBezTo>
                            <a:cubicBezTo>
                              <a:pt x="5760339" y="1202217"/>
                              <a:pt x="5900550" y="1153379"/>
                              <a:pt x="5817995" y="1177104"/>
                            </a:cubicBezTo>
                            <a:cubicBezTo>
                              <a:pt x="5735440" y="1200829"/>
                              <a:pt x="5396273" y="1110659"/>
                              <a:pt x="5236195" y="1177104"/>
                            </a:cubicBezTo>
                            <a:cubicBezTo>
                              <a:pt x="5076117" y="1243549"/>
                              <a:pt x="4990792" y="1176932"/>
                              <a:pt x="4887116" y="1177104"/>
                            </a:cubicBezTo>
                            <a:cubicBezTo>
                              <a:pt x="4783440" y="1177276"/>
                              <a:pt x="4706248" y="1170285"/>
                              <a:pt x="4538036" y="1177104"/>
                            </a:cubicBezTo>
                            <a:cubicBezTo>
                              <a:pt x="4369824" y="1183923"/>
                              <a:pt x="4170084" y="1153502"/>
                              <a:pt x="4072596" y="1177104"/>
                            </a:cubicBezTo>
                            <a:cubicBezTo>
                              <a:pt x="3975108" y="1200706"/>
                              <a:pt x="3641361" y="1124390"/>
                              <a:pt x="3374437" y="1177104"/>
                            </a:cubicBezTo>
                            <a:cubicBezTo>
                              <a:pt x="3107513" y="1229818"/>
                              <a:pt x="3093730" y="1121850"/>
                              <a:pt x="2908997" y="1177104"/>
                            </a:cubicBezTo>
                            <a:cubicBezTo>
                              <a:pt x="2724264" y="1232358"/>
                              <a:pt x="2313890" y="1107127"/>
                              <a:pt x="2094478" y="1177104"/>
                            </a:cubicBezTo>
                            <a:cubicBezTo>
                              <a:pt x="1875066" y="1247081"/>
                              <a:pt x="1613894" y="1095403"/>
                              <a:pt x="1279959" y="1177104"/>
                            </a:cubicBezTo>
                            <a:cubicBezTo>
                              <a:pt x="946024" y="1258805"/>
                              <a:pt x="583713" y="1112343"/>
                              <a:pt x="0" y="1177104"/>
                            </a:cubicBezTo>
                            <a:cubicBezTo>
                              <a:pt x="-60268" y="951458"/>
                              <a:pt x="62112" y="855751"/>
                              <a:pt x="0" y="576781"/>
                            </a:cubicBezTo>
                            <a:cubicBezTo>
                              <a:pt x="-62112" y="297811"/>
                              <a:pt x="11249" y="244669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58973" y="-20523"/>
                              <a:pt x="168370" y="15986"/>
                              <a:pt x="232720" y="0"/>
                            </a:cubicBezTo>
                            <a:cubicBezTo>
                              <a:pt x="297070" y="-15986"/>
                              <a:pt x="737881" y="74656"/>
                              <a:pt x="1047239" y="0"/>
                            </a:cubicBezTo>
                            <a:cubicBezTo>
                              <a:pt x="1356597" y="-74656"/>
                              <a:pt x="1238573" y="17062"/>
                              <a:pt x="1396319" y="0"/>
                            </a:cubicBezTo>
                            <a:cubicBezTo>
                              <a:pt x="1554065" y="-17062"/>
                              <a:pt x="1854556" y="54192"/>
                              <a:pt x="1978118" y="0"/>
                            </a:cubicBezTo>
                            <a:cubicBezTo>
                              <a:pt x="2101680" y="-54192"/>
                              <a:pt x="2185193" y="483"/>
                              <a:pt x="2327198" y="0"/>
                            </a:cubicBezTo>
                            <a:cubicBezTo>
                              <a:pt x="2469203" y="-483"/>
                              <a:pt x="2546306" y="34390"/>
                              <a:pt x="2676278" y="0"/>
                            </a:cubicBezTo>
                            <a:cubicBezTo>
                              <a:pt x="2806250" y="-34390"/>
                              <a:pt x="2937267" y="32002"/>
                              <a:pt x="3025357" y="0"/>
                            </a:cubicBezTo>
                            <a:cubicBezTo>
                              <a:pt x="3113447" y="-32002"/>
                              <a:pt x="3510845" y="11874"/>
                              <a:pt x="3839877" y="0"/>
                            </a:cubicBezTo>
                            <a:cubicBezTo>
                              <a:pt x="4168909" y="-11874"/>
                              <a:pt x="4184149" y="36814"/>
                              <a:pt x="4421676" y="0"/>
                            </a:cubicBezTo>
                            <a:cubicBezTo>
                              <a:pt x="4659203" y="-36814"/>
                              <a:pt x="4595480" y="24979"/>
                              <a:pt x="4654396" y="0"/>
                            </a:cubicBezTo>
                            <a:cubicBezTo>
                              <a:pt x="4713312" y="-24979"/>
                              <a:pt x="4980856" y="22453"/>
                              <a:pt x="5236196" y="0"/>
                            </a:cubicBezTo>
                            <a:cubicBezTo>
                              <a:pt x="5491536" y="-22453"/>
                              <a:pt x="5358036" y="21081"/>
                              <a:pt x="5468915" y="0"/>
                            </a:cubicBezTo>
                            <a:cubicBezTo>
                              <a:pt x="5579794" y="-21081"/>
                              <a:pt x="5826027" y="44453"/>
                              <a:pt x="5934355" y="0"/>
                            </a:cubicBezTo>
                            <a:cubicBezTo>
                              <a:pt x="6042683" y="-44453"/>
                              <a:pt x="6442479" y="14282"/>
                              <a:pt x="6632514" y="0"/>
                            </a:cubicBezTo>
                            <a:cubicBezTo>
                              <a:pt x="6822549" y="-14282"/>
                              <a:pt x="6836001" y="33126"/>
                              <a:pt x="6981594" y="0"/>
                            </a:cubicBezTo>
                            <a:cubicBezTo>
                              <a:pt x="7127187" y="-33126"/>
                              <a:pt x="7249531" y="27667"/>
                              <a:pt x="7330674" y="0"/>
                            </a:cubicBezTo>
                            <a:cubicBezTo>
                              <a:pt x="7411817" y="-27667"/>
                              <a:pt x="7702181" y="18186"/>
                              <a:pt x="7796113" y="0"/>
                            </a:cubicBezTo>
                            <a:cubicBezTo>
                              <a:pt x="7890045" y="-18186"/>
                              <a:pt x="8392226" y="45174"/>
                              <a:pt x="8610633" y="0"/>
                            </a:cubicBezTo>
                            <a:cubicBezTo>
                              <a:pt x="8829040" y="-45174"/>
                              <a:pt x="9161767" y="37909"/>
                              <a:pt x="9308792" y="0"/>
                            </a:cubicBezTo>
                            <a:cubicBezTo>
                              <a:pt x="9455817" y="-37909"/>
                              <a:pt x="9728902" y="3958"/>
                              <a:pt x="9890592" y="0"/>
                            </a:cubicBezTo>
                            <a:cubicBezTo>
                              <a:pt x="10052282" y="-3958"/>
                              <a:pt x="10025776" y="20268"/>
                              <a:pt x="10123311" y="0"/>
                            </a:cubicBezTo>
                            <a:cubicBezTo>
                              <a:pt x="10220846" y="-20268"/>
                              <a:pt x="10416287" y="30997"/>
                              <a:pt x="10588751" y="0"/>
                            </a:cubicBezTo>
                            <a:cubicBezTo>
                              <a:pt x="10761215" y="-30997"/>
                              <a:pt x="10921190" y="30169"/>
                              <a:pt x="11054191" y="0"/>
                            </a:cubicBezTo>
                            <a:cubicBezTo>
                              <a:pt x="11187192" y="-30169"/>
                              <a:pt x="11477787" y="25657"/>
                              <a:pt x="11635990" y="0"/>
                            </a:cubicBezTo>
                            <a:cubicBezTo>
                              <a:pt x="11694596" y="135997"/>
                              <a:pt x="11603224" y="283003"/>
                              <a:pt x="11635990" y="565010"/>
                            </a:cubicBezTo>
                            <a:cubicBezTo>
                              <a:pt x="11668756" y="847017"/>
                              <a:pt x="11615569" y="1032846"/>
                              <a:pt x="11635990" y="1177104"/>
                            </a:cubicBezTo>
                            <a:cubicBezTo>
                              <a:pt x="11567318" y="1200482"/>
                              <a:pt x="11504401" y="1152457"/>
                              <a:pt x="11403270" y="1177104"/>
                            </a:cubicBezTo>
                            <a:cubicBezTo>
                              <a:pt x="11302139" y="1201751"/>
                              <a:pt x="10903058" y="1131798"/>
                              <a:pt x="10588751" y="1177104"/>
                            </a:cubicBezTo>
                            <a:cubicBezTo>
                              <a:pt x="10274444" y="1222410"/>
                              <a:pt x="10338253" y="1143713"/>
                              <a:pt x="10123311" y="1177104"/>
                            </a:cubicBezTo>
                            <a:cubicBezTo>
                              <a:pt x="9908369" y="1210495"/>
                              <a:pt x="9834648" y="1123304"/>
                              <a:pt x="9657872" y="1177104"/>
                            </a:cubicBezTo>
                            <a:cubicBezTo>
                              <a:pt x="9481096" y="1230904"/>
                              <a:pt x="9501243" y="1167780"/>
                              <a:pt x="9425152" y="1177104"/>
                            </a:cubicBezTo>
                            <a:cubicBezTo>
                              <a:pt x="9349061" y="1186428"/>
                              <a:pt x="9216012" y="1148534"/>
                              <a:pt x="9076072" y="1177104"/>
                            </a:cubicBezTo>
                            <a:cubicBezTo>
                              <a:pt x="8936132" y="1205674"/>
                              <a:pt x="8662181" y="1152721"/>
                              <a:pt x="8377913" y="1177104"/>
                            </a:cubicBezTo>
                            <a:cubicBezTo>
                              <a:pt x="8093645" y="1201487"/>
                              <a:pt x="7988142" y="1155978"/>
                              <a:pt x="7796113" y="1177104"/>
                            </a:cubicBezTo>
                            <a:cubicBezTo>
                              <a:pt x="7604084" y="1198230"/>
                              <a:pt x="7263868" y="1145383"/>
                              <a:pt x="6981594" y="1177104"/>
                            </a:cubicBezTo>
                            <a:cubicBezTo>
                              <a:pt x="6699320" y="1208825"/>
                              <a:pt x="6521331" y="1149802"/>
                              <a:pt x="6167075" y="1177104"/>
                            </a:cubicBezTo>
                            <a:cubicBezTo>
                              <a:pt x="5812819" y="1204406"/>
                              <a:pt x="5745494" y="1136427"/>
                              <a:pt x="5585275" y="1177104"/>
                            </a:cubicBezTo>
                            <a:cubicBezTo>
                              <a:pt x="5425056" y="1217781"/>
                              <a:pt x="5368979" y="1162357"/>
                              <a:pt x="5236195" y="1177104"/>
                            </a:cubicBezTo>
                            <a:cubicBezTo>
                              <a:pt x="5103411" y="1191851"/>
                              <a:pt x="4824011" y="1140231"/>
                              <a:pt x="4421676" y="1177104"/>
                            </a:cubicBezTo>
                            <a:cubicBezTo>
                              <a:pt x="4019341" y="1213977"/>
                              <a:pt x="3806745" y="1124474"/>
                              <a:pt x="3607157" y="1177104"/>
                            </a:cubicBezTo>
                            <a:cubicBezTo>
                              <a:pt x="3407569" y="1229734"/>
                              <a:pt x="3040342" y="1088100"/>
                              <a:pt x="2792638" y="1177104"/>
                            </a:cubicBezTo>
                            <a:cubicBezTo>
                              <a:pt x="2544934" y="1266108"/>
                              <a:pt x="2565886" y="1153925"/>
                              <a:pt x="2443558" y="1177104"/>
                            </a:cubicBezTo>
                            <a:cubicBezTo>
                              <a:pt x="2321230" y="1200283"/>
                              <a:pt x="2194222" y="1175876"/>
                              <a:pt x="1978118" y="1177104"/>
                            </a:cubicBezTo>
                            <a:cubicBezTo>
                              <a:pt x="1762014" y="1178332"/>
                              <a:pt x="1567868" y="1103906"/>
                              <a:pt x="1163599" y="1177104"/>
                            </a:cubicBezTo>
                            <a:cubicBezTo>
                              <a:pt x="759330" y="1250302"/>
                              <a:pt x="840251" y="1159119"/>
                              <a:pt x="581799" y="1177104"/>
                            </a:cubicBezTo>
                            <a:cubicBezTo>
                              <a:pt x="323347" y="1195089"/>
                              <a:pt x="173337" y="1126545"/>
                              <a:pt x="0" y="1177104"/>
                            </a:cubicBezTo>
                            <a:cubicBezTo>
                              <a:pt x="-33903" y="910349"/>
                              <a:pt x="24335" y="795735"/>
                              <a:pt x="0" y="623865"/>
                            </a:cubicBezTo>
                            <a:cubicBezTo>
                              <a:pt x="-24335" y="451995"/>
                              <a:pt x="65087" y="27963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5F75A23-3340-702B-7293-7C70E62B8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462" y="1945031"/>
            <a:ext cx="1013675" cy="4392592"/>
          </a:xfrm>
          <a:prstGeom prst="rect">
            <a:avLst/>
          </a:prstGeom>
        </p:spPr>
      </p:pic>
      <p:pic>
        <p:nvPicPr>
          <p:cNvPr id="6" name="Picture 5" descr="Conveyor Belt Sushi GIFs - Find &amp; Share on GIPHY">
            <a:extLst>
              <a:ext uri="{FF2B5EF4-FFF2-40B4-BE49-F238E27FC236}">
                <a16:creationId xmlns:a16="http://schemas.microsoft.com/office/drawing/2014/main" id="{7615F316-8CCB-00D7-9AE4-1E2DB882F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4768" y="2102413"/>
            <a:ext cx="3598119" cy="35981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F1222C-A800-0B51-EC8D-0015102F797D}"/>
              </a:ext>
            </a:extLst>
          </p:cNvPr>
          <p:cNvSpPr txBox="1"/>
          <p:nvPr/>
        </p:nvSpPr>
        <p:spPr>
          <a:xfrm>
            <a:off x="2280125" y="5875958"/>
            <a:ext cx="497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“Conveyor belt” strategy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43D5C8-79BE-216D-B310-4FAD2F70DF61}"/>
              </a:ext>
            </a:extLst>
          </p:cNvPr>
          <p:cNvSpPr txBox="1"/>
          <p:nvPr/>
        </p:nvSpPr>
        <p:spPr>
          <a:xfrm>
            <a:off x="6852212" y="2161102"/>
            <a:ext cx="52006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</a:rPr>
              <a:t>Suppose the adversary was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Congenial" panose="02000503040000020004" pitchFamily="2" charset="0"/>
              </a:rPr>
              <a:t>generous</a:t>
            </a:r>
            <a:r>
              <a:rPr lang="en-US" sz="2800" dirty="0">
                <a:latin typeface="Congenial" panose="02000503040000020004" pitchFamily="2" charset="0"/>
              </a:rPr>
              <a:t>, and told us when something is correct.</a:t>
            </a:r>
          </a:p>
          <a:p>
            <a:endParaRPr lang="en-US" sz="2800" dirty="0">
              <a:latin typeface="Congenial" panose="02000503040000020004" pitchFamily="2" charset="0"/>
            </a:endParaRPr>
          </a:p>
          <a:p>
            <a:r>
              <a:rPr lang="en-US" sz="2800" dirty="0">
                <a:latin typeface="Congenial" panose="02000503040000020004" pitchFamily="2" charset="0"/>
              </a:rPr>
              <a:t>Then after the conveyor belt strategy we would know the answer, since each element passes through every position</a:t>
            </a:r>
          </a:p>
        </p:txBody>
      </p:sp>
      <p:pic>
        <p:nvPicPr>
          <p:cNvPr id="8" name="Picture 7" descr="Generous - Free user icons">
            <a:extLst>
              <a:ext uri="{FF2B5EF4-FFF2-40B4-BE49-F238E27FC236}">
                <a16:creationId xmlns:a16="http://schemas.microsoft.com/office/drawing/2014/main" id="{4FA482F6-9B9A-88D7-017F-C33F2C66C3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62538" y="2328745"/>
            <a:ext cx="1100255" cy="110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3562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BB4C2-56E1-09EF-BF3B-D7F418E10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F10A6DE-5383-00B8-2F68-D7058330FE19}"/>
              </a:ext>
            </a:extLst>
          </p:cNvPr>
          <p:cNvSpPr/>
          <p:nvPr/>
        </p:nvSpPr>
        <p:spPr>
          <a:xfrm>
            <a:off x="544010" y="1991329"/>
            <a:ext cx="5409023" cy="4161759"/>
          </a:xfrm>
          <a:custGeom>
            <a:avLst/>
            <a:gdLst>
              <a:gd name="csX0" fmla="*/ 0 w 5409023"/>
              <a:gd name="csY0" fmla="*/ 0 h 4161759"/>
              <a:gd name="csX1" fmla="*/ 486812 w 5409023"/>
              <a:gd name="csY1" fmla="*/ 0 h 4161759"/>
              <a:gd name="csX2" fmla="*/ 1081805 w 5409023"/>
              <a:gd name="csY2" fmla="*/ 0 h 4161759"/>
              <a:gd name="csX3" fmla="*/ 1514526 w 5409023"/>
              <a:gd name="csY3" fmla="*/ 0 h 4161759"/>
              <a:gd name="csX4" fmla="*/ 2055429 w 5409023"/>
              <a:gd name="csY4" fmla="*/ 0 h 4161759"/>
              <a:gd name="csX5" fmla="*/ 2650421 w 5409023"/>
              <a:gd name="csY5" fmla="*/ 0 h 4161759"/>
              <a:gd name="csX6" fmla="*/ 3029053 w 5409023"/>
              <a:gd name="csY6" fmla="*/ 0 h 4161759"/>
              <a:gd name="csX7" fmla="*/ 3407684 w 5409023"/>
              <a:gd name="csY7" fmla="*/ 0 h 4161759"/>
              <a:gd name="csX8" fmla="*/ 4056767 w 5409023"/>
              <a:gd name="csY8" fmla="*/ 0 h 4161759"/>
              <a:gd name="csX9" fmla="*/ 4597670 w 5409023"/>
              <a:gd name="csY9" fmla="*/ 0 h 4161759"/>
              <a:gd name="csX10" fmla="*/ 5409023 w 5409023"/>
              <a:gd name="csY10" fmla="*/ 0 h 4161759"/>
              <a:gd name="csX11" fmla="*/ 5409023 w 5409023"/>
              <a:gd name="csY11" fmla="*/ 594537 h 4161759"/>
              <a:gd name="csX12" fmla="*/ 5409023 w 5409023"/>
              <a:gd name="csY12" fmla="*/ 1230692 h 4161759"/>
              <a:gd name="csX13" fmla="*/ 5409023 w 5409023"/>
              <a:gd name="csY13" fmla="*/ 1741993 h 4161759"/>
              <a:gd name="csX14" fmla="*/ 5409023 w 5409023"/>
              <a:gd name="csY14" fmla="*/ 2336530 h 4161759"/>
              <a:gd name="csX15" fmla="*/ 5409023 w 5409023"/>
              <a:gd name="csY15" fmla="*/ 2806215 h 4161759"/>
              <a:gd name="csX16" fmla="*/ 5409023 w 5409023"/>
              <a:gd name="csY16" fmla="*/ 3483987 h 4161759"/>
              <a:gd name="csX17" fmla="*/ 5409023 w 5409023"/>
              <a:gd name="csY17" fmla="*/ 4161759 h 4161759"/>
              <a:gd name="csX18" fmla="*/ 4759940 w 5409023"/>
              <a:gd name="csY18" fmla="*/ 4161759 h 4161759"/>
              <a:gd name="csX19" fmla="*/ 4164948 w 5409023"/>
              <a:gd name="csY19" fmla="*/ 4161759 h 4161759"/>
              <a:gd name="csX20" fmla="*/ 3732226 w 5409023"/>
              <a:gd name="csY20" fmla="*/ 4161759 h 4161759"/>
              <a:gd name="csX21" fmla="*/ 3083143 w 5409023"/>
              <a:gd name="csY21" fmla="*/ 4161759 h 4161759"/>
              <a:gd name="csX22" fmla="*/ 2542241 w 5409023"/>
              <a:gd name="csY22" fmla="*/ 4161759 h 4161759"/>
              <a:gd name="csX23" fmla="*/ 2163609 w 5409023"/>
              <a:gd name="csY23" fmla="*/ 4161759 h 4161759"/>
              <a:gd name="csX24" fmla="*/ 1622707 w 5409023"/>
              <a:gd name="csY24" fmla="*/ 4161759 h 4161759"/>
              <a:gd name="csX25" fmla="*/ 1135895 w 5409023"/>
              <a:gd name="csY25" fmla="*/ 4161759 h 4161759"/>
              <a:gd name="csX26" fmla="*/ 649083 w 5409023"/>
              <a:gd name="csY26" fmla="*/ 4161759 h 4161759"/>
              <a:gd name="csX27" fmla="*/ 0 w 5409023"/>
              <a:gd name="csY27" fmla="*/ 4161759 h 4161759"/>
              <a:gd name="csX28" fmla="*/ 0 w 5409023"/>
              <a:gd name="csY28" fmla="*/ 3608840 h 4161759"/>
              <a:gd name="csX29" fmla="*/ 0 w 5409023"/>
              <a:gd name="csY29" fmla="*/ 2972685 h 4161759"/>
              <a:gd name="csX30" fmla="*/ 0 w 5409023"/>
              <a:gd name="csY30" fmla="*/ 2419766 h 4161759"/>
              <a:gd name="csX31" fmla="*/ 0 w 5409023"/>
              <a:gd name="csY31" fmla="*/ 1950081 h 4161759"/>
              <a:gd name="csX32" fmla="*/ 0 w 5409023"/>
              <a:gd name="csY32" fmla="*/ 1397162 h 4161759"/>
              <a:gd name="csX33" fmla="*/ 0 w 5409023"/>
              <a:gd name="csY33" fmla="*/ 761007 h 4161759"/>
              <a:gd name="csX34" fmla="*/ 0 w 5409023"/>
              <a:gd name="csY34" fmla="*/ 0 h 4161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5409023" h="4161759" fill="none" extrusionOk="0">
                <a:moveTo>
                  <a:pt x="0" y="0"/>
                </a:moveTo>
                <a:cubicBezTo>
                  <a:pt x="104074" y="-10849"/>
                  <a:pt x="330055" y="2219"/>
                  <a:pt x="486812" y="0"/>
                </a:cubicBezTo>
                <a:cubicBezTo>
                  <a:pt x="643569" y="-2219"/>
                  <a:pt x="852408" y="17630"/>
                  <a:pt x="1081805" y="0"/>
                </a:cubicBezTo>
                <a:cubicBezTo>
                  <a:pt x="1311202" y="-17630"/>
                  <a:pt x="1300624" y="51494"/>
                  <a:pt x="1514526" y="0"/>
                </a:cubicBezTo>
                <a:cubicBezTo>
                  <a:pt x="1728428" y="-51494"/>
                  <a:pt x="1836232" y="29430"/>
                  <a:pt x="2055429" y="0"/>
                </a:cubicBezTo>
                <a:cubicBezTo>
                  <a:pt x="2274626" y="-29430"/>
                  <a:pt x="2403010" y="25410"/>
                  <a:pt x="2650421" y="0"/>
                </a:cubicBezTo>
                <a:cubicBezTo>
                  <a:pt x="2897832" y="-25410"/>
                  <a:pt x="2909006" y="16003"/>
                  <a:pt x="3029053" y="0"/>
                </a:cubicBezTo>
                <a:cubicBezTo>
                  <a:pt x="3149100" y="-16003"/>
                  <a:pt x="3317577" y="8949"/>
                  <a:pt x="3407684" y="0"/>
                </a:cubicBezTo>
                <a:cubicBezTo>
                  <a:pt x="3497791" y="-8949"/>
                  <a:pt x="3885107" y="73965"/>
                  <a:pt x="4056767" y="0"/>
                </a:cubicBezTo>
                <a:cubicBezTo>
                  <a:pt x="4228427" y="-73965"/>
                  <a:pt x="4377467" y="6074"/>
                  <a:pt x="4597670" y="0"/>
                </a:cubicBezTo>
                <a:cubicBezTo>
                  <a:pt x="4817873" y="-6074"/>
                  <a:pt x="5196048" y="2214"/>
                  <a:pt x="5409023" y="0"/>
                </a:cubicBezTo>
                <a:cubicBezTo>
                  <a:pt x="5460368" y="232908"/>
                  <a:pt x="5403368" y="349930"/>
                  <a:pt x="5409023" y="594537"/>
                </a:cubicBezTo>
                <a:cubicBezTo>
                  <a:pt x="5414678" y="839144"/>
                  <a:pt x="5360409" y="1045768"/>
                  <a:pt x="5409023" y="1230692"/>
                </a:cubicBezTo>
                <a:cubicBezTo>
                  <a:pt x="5457637" y="1415617"/>
                  <a:pt x="5351048" y="1556947"/>
                  <a:pt x="5409023" y="1741993"/>
                </a:cubicBezTo>
                <a:cubicBezTo>
                  <a:pt x="5466998" y="1927039"/>
                  <a:pt x="5346794" y="2212175"/>
                  <a:pt x="5409023" y="2336530"/>
                </a:cubicBezTo>
                <a:cubicBezTo>
                  <a:pt x="5471252" y="2460885"/>
                  <a:pt x="5359003" y="2662135"/>
                  <a:pt x="5409023" y="2806215"/>
                </a:cubicBezTo>
                <a:cubicBezTo>
                  <a:pt x="5459043" y="2950295"/>
                  <a:pt x="5363977" y="3169066"/>
                  <a:pt x="5409023" y="3483987"/>
                </a:cubicBezTo>
                <a:cubicBezTo>
                  <a:pt x="5454069" y="3798908"/>
                  <a:pt x="5357101" y="3948403"/>
                  <a:pt x="5409023" y="4161759"/>
                </a:cubicBezTo>
                <a:cubicBezTo>
                  <a:pt x="5099050" y="4185949"/>
                  <a:pt x="5078167" y="4114755"/>
                  <a:pt x="4759940" y="4161759"/>
                </a:cubicBezTo>
                <a:cubicBezTo>
                  <a:pt x="4441713" y="4208763"/>
                  <a:pt x="4303686" y="4117111"/>
                  <a:pt x="4164948" y="4161759"/>
                </a:cubicBezTo>
                <a:cubicBezTo>
                  <a:pt x="4026210" y="4206407"/>
                  <a:pt x="3906782" y="4158147"/>
                  <a:pt x="3732226" y="4161759"/>
                </a:cubicBezTo>
                <a:cubicBezTo>
                  <a:pt x="3557670" y="4165371"/>
                  <a:pt x="3329715" y="4094136"/>
                  <a:pt x="3083143" y="4161759"/>
                </a:cubicBezTo>
                <a:cubicBezTo>
                  <a:pt x="2836571" y="4229382"/>
                  <a:pt x="2744405" y="4139079"/>
                  <a:pt x="2542241" y="4161759"/>
                </a:cubicBezTo>
                <a:cubicBezTo>
                  <a:pt x="2340077" y="4184439"/>
                  <a:pt x="2264308" y="4159579"/>
                  <a:pt x="2163609" y="4161759"/>
                </a:cubicBezTo>
                <a:cubicBezTo>
                  <a:pt x="2062910" y="4163939"/>
                  <a:pt x="1872137" y="4105590"/>
                  <a:pt x="1622707" y="4161759"/>
                </a:cubicBezTo>
                <a:cubicBezTo>
                  <a:pt x="1373277" y="4217928"/>
                  <a:pt x="1372283" y="4156609"/>
                  <a:pt x="1135895" y="4161759"/>
                </a:cubicBezTo>
                <a:cubicBezTo>
                  <a:pt x="899507" y="4166909"/>
                  <a:pt x="883430" y="4147652"/>
                  <a:pt x="649083" y="4161759"/>
                </a:cubicBezTo>
                <a:cubicBezTo>
                  <a:pt x="414736" y="4175866"/>
                  <a:pt x="297625" y="4086680"/>
                  <a:pt x="0" y="4161759"/>
                </a:cubicBezTo>
                <a:cubicBezTo>
                  <a:pt x="-40544" y="4006284"/>
                  <a:pt x="10614" y="3756361"/>
                  <a:pt x="0" y="3608840"/>
                </a:cubicBezTo>
                <a:cubicBezTo>
                  <a:pt x="-10614" y="3461319"/>
                  <a:pt x="9619" y="3279308"/>
                  <a:pt x="0" y="2972685"/>
                </a:cubicBezTo>
                <a:cubicBezTo>
                  <a:pt x="-9619" y="2666063"/>
                  <a:pt x="6506" y="2629619"/>
                  <a:pt x="0" y="2419766"/>
                </a:cubicBezTo>
                <a:cubicBezTo>
                  <a:pt x="-6506" y="2209913"/>
                  <a:pt x="23042" y="2071526"/>
                  <a:pt x="0" y="1950081"/>
                </a:cubicBezTo>
                <a:cubicBezTo>
                  <a:pt x="-23042" y="1828637"/>
                  <a:pt x="64113" y="1548107"/>
                  <a:pt x="0" y="1397162"/>
                </a:cubicBezTo>
                <a:cubicBezTo>
                  <a:pt x="-64113" y="1246217"/>
                  <a:pt x="46924" y="901732"/>
                  <a:pt x="0" y="761007"/>
                </a:cubicBezTo>
                <a:cubicBezTo>
                  <a:pt x="-46924" y="620282"/>
                  <a:pt x="63241" y="199118"/>
                  <a:pt x="0" y="0"/>
                </a:cubicBezTo>
                <a:close/>
              </a:path>
              <a:path w="5409023" h="4161759" stroke="0" extrusionOk="0">
                <a:moveTo>
                  <a:pt x="0" y="0"/>
                </a:moveTo>
                <a:cubicBezTo>
                  <a:pt x="186990" y="-26724"/>
                  <a:pt x="269205" y="536"/>
                  <a:pt x="486812" y="0"/>
                </a:cubicBezTo>
                <a:cubicBezTo>
                  <a:pt x="704419" y="-536"/>
                  <a:pt x="783744" y="34158"/>
                  <a:pt x="865444" y="0"/>
                </a:cubicBezTo>
                <a:cubicBezTo>
                  <a:pt x="947144" y="-34158"/>
                  <a:pt x="1362169" y="53855"/>
                  <a:pt x="1514526" y="0"/>
                </a:cubicBezTo>
                <a:cubicBezTo>
                  <a:pt x="1666883" y="-53855"/>
                  <a:pt x="1819567" y="57817"/>
                  <a:pt x="2001339" y="0"/>
                </a:cubicBezTo>
                <a:cubicBezTo>
                  <a:pt x="2183111" y="-57817"/>
                  <a:pt x="2332377" y="51410"/>
                  <a:pt x="2488151" y="0"/>
                </a:cubicBezTo>
                <a:cubicBezTo>
                  <a:pt x="2643925" y="-51410"/>
                  <a:pt x="2928129" y="65555"/>
                  <a:pt x="3137233" y="0"/>
                </a:cubicBezTo>
                <a:cubicBezTo>
                  <a:pt x="3346337" y="-65555"/>
                  <a:pt x="3368896" y="39285"/>
                  <a:pt x="3569955" y="0"/>
                </a:cubicBezTo>
                <a:cubicBezTo>
                  <a:pt x="3771014" y="-39285"/>
                  <a:pt x="4034591" y="46830"/>
                  <a:pt x="4219038" y="0"/>
                </a:cubicBezTo>
                <a:cubicBezTo>
                  <a:pt x="4403485" y="-46830"/>
                  <a:pt x="4715670" y="21336"/>
                  <a:pt x="4868121" y="0"/>
                </a:cubicBezTo>
                <a:cubicBezTo>
                  <a:pt x="5020572" y="-21336"/>
                  <a:pt x="5197467" y="8949"/>
                  <a:pt x="5409023" y="0"/>
                </a:cubicBezTo>
                <a:cubicBezTo>
                  <a:pt x="5478731" y="209287"/>
                  <a:pt x="5391730" y="357396"/>
                  <a:pt x="5409023" y="677772"/>
                </a:cubicBezTo>
                <a:cubicBezTo>
                  <a:pt x="5426316" y="998148"/>
                  <a:pt x="5377556" y="1062921"/>
                  <a:pt x="5409023" y="1313927"/>
                </a:cubicBezTo>
                <a:cubicBezTo>
                  <a:pt x="5440490" y="1564933"/>
                  <a:pt x="5390129" y="1679192"/>
                  <a:pt x="5409023" y="1783611"/>
                </a:cubicBezTo>
                <a:cubicBezTo>
                  <a:pt x="5427917" y="1888030"/>
                  <a:pt x="5392407" y="2137138"/>
                  <a:pt x="5409023" y="2378148"/>
                </a:cubicBezTo>
                <a:cubicBezTo>
                  <a:pt x="5425639" y="2619158"/>
                  <a:pt x="5395131" y="2782713"/>
                  <a:pt x="5409023" y="2972685"/>
                </a:cubicBezTo>
                <a:cubicBezTo>
                  <a:pt x="5422915" y="3162657"/>
                  <a:pt x="5355980" y="3384058"/>
                  <a:pt x="5409023" y="3567222"/>
                </a:cubicBezTo>
                <a:cubicBezTo>
                  <a:pt x="5462066" y="3750386"/>
                  <a:pt x="5337849" y="4026116"/>
                  <a:pt x="5409023" y="4161759"/>
                </a:cubicBezTo>
                <a:cubicBezTo>
                  <a:pt x="5133700" y="4215928"/>
                  <a:pt x="5035072" y="4139345"/>
                  <a:pt x="4814030" y="4161759"/>
                </a:cubicBezTo>
                <a:cubicBezTo>
                  <a:pt x="4592988" y="4184173"/>
                  <a:pt x="4595657" y="4146650"/>
                  <a:pt x="4435399" y="4161759"/>
                </a:cubicBezTo>
                <a:cubicBezTo>
                  <a:pt x="4275141" y="4176868"/>
                  <a:pt x="4136163" y="4153950"/>
                  <a:pt x="4002677" y="4161759"/>
                </a:cubicBezTo>
                <a:cubicBezTo>
                  <a:pt x="3869191" y="4169568"/>
                  <a:pt x="3567115" y="4126918"/>
                  <a:pt x="3353594" y="4161759"/>
                </a:cubicBezTo>
                <a:cubicBezTo>
                  <a:pt x="3140073" y="4196600"/>
                  <a:pt x="2960363" y="4152421"/>
                  <a:pt x="2812692" y="4161759"/>
                </a:cubicBezTo>
                <a:cubicBezTo>
                  <a:pt x="2665021" y="4171097"/>
                  <a:pt x="2557352" y="4151389"/>
                  <a:pt x="2379970" y="4161759"/>
                </a:cubicBezTo>
                <a:cubicBezTo>
                  <a:pt x="2202588" y="4172129"/>
                  <a:pt x="1963747" y="4120087"/>
                  <a:pt x="1839068" y="4161759"/>
                </a:cubicBezTo>
                <a:cubicBezTo>
                  <a:pt x="1714389" y="4203431"/>
                  <a:pt x="1543162" y="4119593"/>
                  <a:pt x="1460436" y="4161759"/>
                </a:cubicBezTo>
                <a:cubicBezTo>
                  <a:pt x="1377710" y="4203925"/>
                  <a:pt x="1235331" y="4121920"/>
                  <a:pt x="1081805" y="4161759"/>
                </a:cubicBezTo>
                <a:cubicBezTo>
                  <a:pt x="928279" y="4201598"/>
                  <a:pt x="784940" y="4110218"/>
                  <a:pt x="540902" y="4161759"/>
                </a:cubicBezTo>
                <a:cubicBezTo>
                  <a:pt x="296864" y="4213300"/>
                  <a:pt x="256021" y="4145588"/>
                  <a:pt x="0" y="4161759"/>
                </a:cubicBezTo>
                <a:cubicBezTo>
                  <a:pt x="-5747" y="3983594"/>
                  <a:pt x="28111" y="3742044"/>
                  <a:pt x="0" y="3525604"/>
                </a:cubicBezTo>
                <a:cubicBezTo>
                  <a:pt x="-28111" y="3309165"/>
                  <a:pt x="62724" y="3167616"/>
                  <a:pt x="0" y="2972685"/>
                </a:cubicBezTo>
                <a:cubicBezTo>
                  <a:pt x="-62724" y="2777754"/>
                  <a:pt x="55869" y="2723781"/>
                  <a:pt x="0" y="2503001"/>
                </a:cubicBezTo>
                <a:cubicBezTo>
                  <a:pt x="-55869" y="2282221"/>
                  <a:pt x="24621" y="2042838"/>
                  <a:pt x="0" y="1866846"/>
                </a:cubicBezTo>
                <a:cubicBezTo>
                  <a:pt x="-24621" y="1690854"/>
                  <a:pt x="23743" y="1557980"/>
                  <a:pt x="0" y="1355544"/>
                </a:cubicBezTo>
                <a:cubicBezTo>
                  <a:pt x="-23743" y="1153108"/>
                  <a:pt x="41576" y="949265"/>
                  <a:pt x="0" y="719390"/>
                </a:cubicBezTo>
                <a:cubicBezTo>
                  <a:pt x="-41576" y="489515"/>
                  <a:pt x="68194" y="179030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1A24C9-049C-AE2D-7F1E-C9DA1C7DE63C}"/>
                  </a:ext>
                </a:extLst>
              </p:cNvPr>
              <p:cNvSpPr/>
              <p:nvPr/>
            </p:nvSpPr>
            <p:spPr>
              <a:xfrm>
                <a:off x="278005" y="439354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349080 w 11635990"/>
                  <a:gd name="csY1" fmla="*/ 0 h 1177104"/>
                  <a:gd name="csX2" fmla="*/ 930879 w 11635990"/>
                  <a:gd name="csY2" fmla="*/ 0 h 1177104"/>
                  <a:gd name="csX3" fmla="*/ 1512679 w 11635990"/>
                  <a:gd name="csY3" fmla="*/ 0 h 1177104"/>
                  <a:gd name="csX4" fmla="*/ 2094478 w 11635990"/>
                  <a:gd name="csY4" fmla="*/ 0 h 1177104"/>
                  <a:gd name="csX5" fmla="*/ 2443558 w 11635990"/>
                  <a:gd name="csY5" fmla="*/ 0 h 1177104"/>
                  <a:gd name="csX6" fmla="*/ 2908998 w 11635990"/>
                  <a:gd name="csY6" fmla="*/ 0 h 1177104"/>
                  <a:gd name="csX7" fmla="*/ 3141717 w 11635990"/>
                  <a:gd name="csY7" fmla="*/ 0 h 1177104"/>
                  <a:gd name="csX8" fmla="*/ 3956237 w 11635990"/>
                  <a:gd name="csY8" fmla="*/ 0 h 1177104"/>
                  <a:gd name="csX9" fmla="*/ 4188956 w 11635990"/>
                  <a:gd name="csY9" fmla="*/ 0 h 1177104"/>
                  <a:gd name="csX10" fmla="*/ 4887116 w 11635990"/>
                  <a:gd name="csY10" fmla="*/ 0 h 1177104"/>
                  <a:gd name="csX11" fmla="*/ 5468915 w 11635990"/>
                  <a:gd name="csY11" fmla="*/ 0 h 1177104"/>
                  <a:gd name="csX12" fmla="*/ 6167075 w 11635990"/>
                  <a:gd name="csY12" fmla="*/ 0 h 1177104"/>
                  <a:gd name="csX13" fmla="*/ 6399795 w 11635990"/>
                  <a:gd name="csY13" fmla="*/ 0 h 1177104"/>
                  <a:gd name="csX14" fmla="*/ 7097954 w 11635990"/>
                  <a:gd name="csY14" fmla="*/ 0 h 1177104"/>
                  <a:gd name="csX15" fmla="*/ 7447034 w 11635990"/>
                  <a:gd name="csY15" fmla="*/ 0 h 1177104"/>
                  <a:gd name="csX16" fmla="*/ 7679753 w 11635990"/>
                  <a:gd name="csY16" fmla="*/ 0 h 1177104"/>
                  <a:gd name="csX17" fmla="*/ 8261553 w 11635990"/>
                  <a:gd name="csY17" fmla="*/ 0 h 1177104"/>
                  <a:gd name="csX18" fmla="*/ 8726993 w 11635990"/>
                  <a:gd name="csY18" fmla="*/ 0 h 1177104"/>
                  <a:gd name="csX19" fmla="*/ 9425152 w 11635990"/>
                  <a:gd name="csY19" fmla="*/ 0 h 1177104"/>
                  <a:gd name="csX20" fmla="*/ 9657872 w 11635990"/>
                  <a:gd name="csY20" fmla="*/ 0 h 1177104"/>
                  <a:gd name="csX21" fmla="*/ 10356031 w 11635990"/>
                  <a:gd name="csY21" fmla="*/ 0 h 1177104"/>
                  <a:gd name="csX22" fmla="*/ 10821471 w 11635990"/>
                  <a:gd name="csY22" fmla="*/ 0 h 1177104"/>
                  <a:gd name="csX23" fmla="*/ 11635990 w 11635990"/>
                  <a:gd name="csY23" fmla="*/ 0 h 1177104"/>
                  <a:gd name="csX24" fmla="*/ 11635990 w 11635990"/>
                  <a:gd name="csY24" fmla="*/ 588552 h 1177104"/>
                  <a:gd name="csX25" fmla="*/ 11635990 w 11635990"/>
                  <a:gd name="csY25" fmla="*/ 1177104 h 1177104"/>
                  <a:gd name="csX26" fmla="*/ 10821471 w 11635990"/>
                  <a:gd name="csY26" fmla="*/ 1177104 h 1177104"/>
                  <a:gd name="csX27" fmla="*/ 10239671 w 11635990"/>
                  <a:gd name="csY27" fmla="*/ 1177104 h 1177104"/>
                  <a:gd name="csX28" fmla="*/ 9890592 w 11635990"/>
                  <a:gd name="csY28" fmla="*/ 1177104 h 1177104"/>
                  <a:gd name="csX29" fmla="*/ 9657872 w 11635990"/>
                  <a:gd name="csY29" fmla="*/ 1177104 h 1177104"/>
                  <a:gd name="csX30" fmla="*/ 9308792 w 11635990"/>
                  <a:gd name="csY30" fmla="*/ 1177104 h 1177104"/>
                  <a:gd name="csX31" fmla="*/ 8494273 w 11635990"/>
                  <a:gd name="csY31" fmla="*/ 1177104 h 1177104"/>
                  <a:gd name="csX32" fmla="*/ 8261553 w 11635990"/>
                  <a:gd name="csY32" fmla="*/ 1177104 h 1177104"/>
                  <a:gd name="csX33" fmla="*/ 7679753 w 11635990"/>
                  <a:gd name="csY33" fmla="*/ 1177104 h 1177104"/>
                  <a:gd name="csX34" fmla="*/ 6865234 w 11635990"/>
                  <a:gd name="csY34" fmla="*/ 1177104 h 1177104"/>
                  <a:gd name="csX35" fmla="*/ 6050715 w 11635990"/>
                  <a:gd name="csY35" fmla="*/ 1177104 h 1177104"/>
                  <a:gd name="csX36" fmla="*/ 5817995 w 11635990"/>
                  <a:gd name="csY36" fmla="*/ 1177104 h 1177104"/>
                  <a:gd name="csX37" fmla="*/ 5236195 w 11635990"/>
                  <a:gd name="csY37" fmla="*/ 1177104 h 1177104"/>
                  <a:gd name="csX38" fmla="*/ 4887116 w 11635990"/>
                  <a:gd name="csY38" fmla="*/ 1177104 h 1177104"/>
                  <a:gd name="csX39" fmla="*/ 4538036 w 11635990"/>
                  <a:gd name="csY39" fmla="*/ 1177104 h 1177104"/>
                  <a:gd name="csX40" fmla="*/ 4072596 w 11635990"/>
                  <a:gd name="csY40" fmla="*/ 1177104 h 1177104"/>
                  <a:gd name="csX41" fmla="*/ 3374437 w 11635990"/>
                  <a:gd name="csY41" fmla="*/ 1177104 h 1177104"/>
                  <a:gd name="csX42" fmla="*/ 2908997 w 11635990"/>
                  <a:gd name="csY42" fmla="*/ 1177104 h 1177104"/>
                  <a:gd name="csX43" fmla="*/ 2094478 w 11635990"/>
                  <a:gd name="csY43" fmla="*/ 1177104 h 1177104"/>
                  <a:gd name="csX44" fmla="*/ 1279959 w 11635990"/>
                  <a:gd name="csY44" fmla="*/ 1177104 h 1177104"/>
                  <a:gd name="csX45" fmla="*/ 0 w 11635990"/>
                  <a:gd name="csY45" fmla="*/ 1177104 h 1177104"/>
                  <a:gd name="csX46" fmla="*/ 0 w 11635990"/>
                  <a:gd name="csY46" fmla="*/ 576781 h 1177104"/>
                  <a:gd name="csX47" fmla="*/ 0 w 11635990"/>
                  <a:gd name="csY47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126428" y="-8364"/>
                      <a:pt x="180750" y="8263"/>
                      <a:pt x="349080" y="0"/>
                    </a:cubicBezTo>
                    <a:cubicBezTo>
                      <a:pt x="517410" y="-8263"/>
                      <a:pt x="682862" y="64365"/>
                      <a:pt x="930879" y="0"/>
                    </a:cubicBezTo>
                    <a:cubicBezTo>
                      <a:pt x="1178896" y="-64365"/>
                      <a:pt x="1343480" y="30631"/>
                      <a:pt x="1512679" y="0"/>
                    </a:cubicBezTo>
                    <a:cubicBezTo>
                      <a:pt x="1681878" y="-30631"/>
                      <a:pt x="1914928" y="19170"/>
                      <a:pt x="2094478" y="0"/>
                    </a:cubicBezTo>
                    <a:cubicBezTo>
                      <a:pt x="2274028" y="-19170"/>
                      <a:pt x="2371172" y="26298"/>
                      <a:pt x="2443558" y="0"/>
                    </a:cubicBezTo>
                    <a:cubicBezTo>
                      <a:pt x="2515944" y="-26298"/>
                      <a:pt x="2690849" y="52563"/>
                      <a:pt x="2908998" y="0"/>
                    </a:cubicBezTo>
                    <a:cubicBezTo>
                      <a:pt x="3127147" y="-52563"/>
                      <a:pt x="3072384" y="19315"/>
                      <a:pt x="3141717" y="0"/>
                    </a:cubicBezTo>
                    <a:cubicBezTo>
                      <a:pt x="3211050" y="-19315"/>
                      <a:pt x="3573359" y="78228"/>
                      <a:pt x="3956237" y="0"/>
                    </a:cubicBezTo>
                    <a:cubicBezTo>
                      <a:pt x="4339115" y="-78228"/>
                      <a:pt x="4085189" y="5336"/>
                      <a:pt x="4188956" y="0"/>
                    </a:cubicBezTo>
                    <a:cubicBezTo>
                      <a:pt x="4292723" y="-5336"/>
                      <a:pt x="4694189" y="4766"/>
                      <a:pt x="4887116" y="0"/>
                    </a:cubicBezTo>
                    <a:cubicBezTo>
                      <a:pt x="5080043" y="-4766"/>
                      <a:pt x="5302502" y="41535"/>
                      <a:pt x="5468915" y="0"/>
                    </a:cubicBezTo>
                    <a:cubicBezTo>
                      <a:pt x="5635328" y="-41535"/>
                      <a:pt x="6015092" y="52767"/>
                      <a:pt x="6167075" y="0"/>
                    </a:cubicBezTo>
                    <a:cubicBezTo>
                      <a:pt x="6319058" y="-52767"/>
                      <a:pt x="6339063" y="10749"/>
                      <a:pt x="6399795" y="0"/>
                    </a:cubicBezTo>
                    <a:cubicBezTo>
                      <a:pt x="6460527" y="-10749"/>
                      <a:pt x="6835579" y="32770"/>
                      <a:pt x="7097954" y="0"/>
                    </a:cubicBezTo>
                    <a:cubicBezTo>
                      <a:pt x="7360329" y="-32770"/>
                      <a:pt x="7320972" y="27664"/>
                      <a:pt x="7447034" y="0"/>
                    </a:cubicBezTo>
                    <a:cubicBezTo>
                      <a:pt x="7573096" y="-27664"/>
                      <a:pt x="7609306" y="2806"/>
                      <a:pt x="7679753" y="0"/>
                    </a:cubicBezTo>
                    <a:cubicBezTo>
                      <a:pt x="7750200" y="-2806"/>
                      <a:pt x="8143850" y="29841"/>
                      <a:pt x="8261553" y="0"/>
                    </a:cubicBezTo>
                    <a:cubicBezTo>
                      <a:pt x="8379256" y="-29841"/>
                      <a:pt x="8504604" y="46734"/>
                      <a:pt x="8726993" y="0"/>
                    </a:cubicBezTo>
                    <a:cubicBezTo>
                      <a:pt x="8949382" y="-46734"/>
                      <a:pt x="9084111" y="30171"/>
                      <a:pt x="9425152" y="0"/>
                    </a:cubicBezTo>
                    <a:cubicBezTo>
                      <a:pt x="9766193" y="-30171"/>
                      <a:pt x="9578512" y="19175"/>
                      <a:pt x="9657872" y="0"/>
                    </a:cubicBezTo>
                    <a:cubicBezTo>
                      <a:pt x="9737232" y="-19175"/>
                      <a:pt x="10115170" y="22384"/>
                      <a:pt x="10356031" y="0"/>
                    </a:cubicBezTo>
                    <a:cubicBezTo>
                      <a:pt x="10596892" y="-22384"/>
                      <a:pt x="10641456" y="7944"/>
                      <a:pt x="10821471" y="0"/>
                    </a:cubicBezTo>
                    <a:cubicBezTo>
                      <a:pt x="11001486" y="-7944"/>
                      <a:pt x="11391445" y="40846"/>
                      <a:pt x="11635990" y="0"/>
                    </a:cubicBezTo>
                    <a:cubicBezTo>
                      <a:pt x="11699296" y="127545"/>
                      <a:pt x="11577447" y="421331"/>
                      <a:pt x="11635990" y="588552"/>
                    </a:cubicBezTo>
                    <a:cubicBezTo>
                      <a:pt x="11694533" y="755773"/>
                      <a:pt x="11579678" y="947402"/>
                      <a:pt x="11635990" y="1177104"/>
                    </a:cubicBezTo>
                    <a:cubicBezTo>
                      <a:pt x="11320578" y="1265441"/>
                      <a:pt x="11048523" y="1119804"/>
                      <a:pt x="10821471" y="1177104"/>
                    </a:cubicBezTo>
                    <a:cubicBezTo>
                      <a:pt x="10594419" y="1234404"/>
                      <a:pt x="10529831" y="1113727"/>
                      <a:pt x="10239671" y="1177104"/>
                    </a:cubicBezTo>
                    <a:cubicBezTo>
                      <a:pt x="9949511" y="1240481"/>
                      <a:pt x="9969778" y="1162105"/>
                      <a:pt x="9890592" y="1177104"/>
                    </a:cubicBezTo>
                    <a:cubicBezTo>
                      <a:pt x="9811406" y="1192103"/>
                      <a:pt x="9705545" y="1162171"/>
                      <a:pt x="9657872" y="1177104"/>
                    </a:cubicBezTo>
                    <a:cubicBezTo>
                      <a:pt x="9610199" y="1192037"/>
                      <a:pt x="9411300" y="1153296"/>
                      <a:pt x="9308792" y="1177104"/>
                    </a:cubicBezTo>
                    <a:cubicBezTo>
                      <a:pt x="9206284" y="1200912"/>
                      <a:pt x="8875409" y="1112497"/>
                      <a:pt x="8494273" y="1177104"/>
                    </a:cubicBezTo>
                    <a:cubicBezTo>
                      <a:pt x="8113137" y="1241711"/>
                      <a:pt x="8356251" y="1172225"/>
                      <a:pt x="8261553" y="1177104"/>
                    </a:cubicBezTo>
                    <a:cubicBezTo>
                      <a:pt x="8166855" y="1181983"/>
                      <a:pt x="7860059" y="1159051"/>
                      <a:pt x="7679753" y="1177104"/>
                    </a:cubicBezTo>
                    <a:cubicBezTo>
                      <a:pt x="7499447" y="1195157"/>
                      <a:pt x="7212340" y="1138320"/>
                      <a:pt x="6865234" y="1177104"/>
                    </a:cubicBezTo>
                    <a:cubicBezTo>
                      <a:pt x="6518128" y="1215888"/>
                      <a:pt x="6341091" y="1151991"/>
                      <a:pt x="6050715" y="1177104"/>
                    </a:cubicBezTo>
                    <a:cubicBezTo>
                      <a:pt x="5760339" y="1202217"/>
                      <a:pt x="5900550" y="1153379"/>
                      <a:pt x="5817995" y="1177104"/>
                    </a:cubicBezTo>
                    <a:cubicBezTo>
                      <a:pt x="5735440" y="1200829"/>
                      <a:pt x="5396273" y="1110659"/>
                      <a:pt x="5236195" y="1177104"/>
                    </a:cubicBezTo>
                    <a:cubicBezTo>
                      <a:pt x="5076117" y="1243549"/>
                      <a:pt x="4990792" y="1176932"/>
                      <a:pt x="4887116" y="1177104"/>
                    </a:cubicBezTo>
                    <a:cubicBezTo>
                      <a:pt x="4783440" y="1177276"/>
                      <a:pt x="4706248" y="1170285"/>
                      <a:pt x="4538036" y="1177104"/>
                    </a:cubicBezTo>
                    <a:cubicBezTo>
                      <a:pt x="4369824" y="1183923"/>
                      <a:pt x="4170084" y="1153502"/>
                      <a:pt x="4072596" y="1177104"/>
                    </a:cubicBezTo>
                    <a:cubicBezTo>
                      <a:pt x="3975108" y="1200706"/>
                      <a:pt x="3641361" y="1124390"/>
                      <a:pt x="3374437" y="1177104"/>
                    </a:cubicBezTo>
                    <a:cubicBezTo>
                      <a:pt x="3107513" y="1229818"/>
                      <a:pt x="3093730" y="1121850"/>
                      <a:pt x="2908997" y="1177104"/>
                    </a:cubicBezTo>
                    <a:cubicBezTo>
                      <a:pt x="2724264" y="1232358"/>
                      <a:pt x="2313890" y="1107127"/>
                      <a:pt x="2094478" y="1177104"/>
                    </a:cubicBezTo>
                    <a:cubicBezTo>
                      <a:pt x="1875066" y="1247081"/>
                      <a:pt x="1613894" y="1095403"/>
                      <a:pt x="1279959" y="1177104"/>
                    </a:cubicBezTo>
                    <a:cubicBezTo>
                      <a:pt x="946024" y="1258805"/>
                      <a:pt x="583713" y="1112343"/>
                      <a:pt x="0" y="1177104"/>
                    </a:cubicBezTo>
                    <a:cubicBezTo>
                      <a:pt x="-60268" y="951458"/>
                      <a:pt x="62112" y="855751"/>
                      <a:pt x="0" y="576781"/>
                    </a:cubicBezTo>
                    <a:cubicBezTo>
                      <a:pt x="-62112" y="297811"/>
                      <a:pt x="11249" y="244669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58973" y="-20523"/>
                      <a:pt x="168370" y="15986"/>
                      <a:pt x="232720" y="0"/>
                    </a:cubicBezTo>
                    <a:cubicBezTo>
                      <a:pt x="297070" y="-15986"/>
                      <a:pt x="737881" y="74656"/>
                      <a:pt x="1047239" y="0"/>
                    </a:cubicBezTo>
                    <a:cubicBezTo>
                      <a:pt x="1356597" y="-74656"/>
                      <a:pt x="1238573" y="17062"/>
                      <a:pt x="1396319" y="0"/>
                    </a:cubicBezTo>
                    <a:cubicBezTo>
                      <a:pt x="1554065" y="-17062"/>
                      <a:pt x="1854556" y="54192"/>
                      <a:pt x="1978118" y="0"/>
                    </a:cubicBezTo>
                    <a:cubicBezTo>
                      <a:pt x="2101680" y="-54192"/>
                      <a:pt x="2185193" y="483"/>
                      <a:pt x="2327198" y="0"/>
                    </a:cubicBezTo>
                    <a:cubicBezTo>
                      <a:pt x="2469203" y="-483"/>
                      <a:pt x="2546306" y="34390"/>
                      <a:pt x="2676278" y="0"/>
                    </a:cubicBezTo>
                    <a:cubicBezTo>
                      <a:pt x="2806250" y="-34390"/>
                      <a:pt x="2937267" y="32002"/>
                      <a:pt x="3025357" y="0"/>
                    </a:cubicBezTo>
                    <a:cubicBezTo>
                      <a:pt x="3113447" y="-32002"/>
                      <a:pt x="3510845" y="11874"/>
                      <a:pt x="3839877" y="0"/>
                    </a:cubicBezTo>
                    <a:cubicBezTo>
                      <a:pt x="4168909" y="-11874"/>
                      <a:pt x="4184149" y="36814"/>
                      <a:pt x="4421676" y="0"/>
                    </a:cubicBezTo>
                    <a:cubicBezTo>
                      <a:pt x="4659203" y="-36814"/>
                      <a:pt x="4595480" y="24979"/>
                      <a:pt x="4654396" y="0"/>
                    </a:cubicBezTo>
                    <a:cubicBezTo>
                      <a:pt x="4713312" y="-24979"/>
                      <a:pt x="4980856" y="22453"/>
                      <a:pt x="5236196" y="0"/>
                    </a:cubicBezTo>
                    <a:cubicBezTo>
                      <a:pt x="5491536" y="-22453"/>
                      <a:pt x="5358036" y="21081"/>
                      <a:pt x="5468915" y="0"/>
                    </a:cubicBezTo>
                    <a:cubicBezTo>
                      <a:pt x="5579794" y="-21081"/>
                      <a:pt x="5826027" y="44453"/>
                      <a:pt x="5934355" y="0"/>
                    </a:cubicBezTo>
                    <a:cubicBezTo>
                      <a:pt x="6042683" y="-44453"/>
                      <a:pt x="6442479" y="14282"/>
                      <a:pt x="6632514" y="0"/>
                    </a:cubicBezTo>
                    <a:cubicBezTo>
                      <a:pt x="6822549" y="-14282"/>
                      <a:pt x="6836001" y="33126"/>
                      <a:pt x="6981594" y="0"/>
                    </a:cubicBezTo>
                    <a:cubicBezTo>
                      <a:pt x="7127187" y="-33126"/>
                      <a:pt x="7249531" y="27667"/>
                      <a:pt x="7330674" y="0"/>
                    </a:cubicBezTo>
                    <a:cubicBezTo>
                      <a:pt x="7411817" y="-27667"/>
                      <a:pt x="7702181" y="18186"/>
                      <a:pt x="7796113" y="0"/>
                    </a:cubicBezTo>
                    <a:cubicBezTo>
                      <a:pt x="7890045" y="-18186"/>
                      <a:pt x="8392226" y="45174"/>
                      <a:pt x="8610633" y="0"/>
                    </a:cubicBezTo>
                    <a:cubicBezTo>
                      <a:pt x="8829040" y="-45174"/>
                      <a:pt x="9161767" y="37909"/>
                      <a:pt x="9308792" y="0"/>
                    </a:cubicBezTo>
                    <a:cubicBezTo>
                      <a:pt x="9455817" y="-37909"/>
                      <a:pt x="9728902" y="3958"/>
                      <a:pt x="9890592" y="0"/>
                    </a:cubicBezTo>
                    <a:cubicBezTo>
                      <a:pt x="10052282" y="-3958"/>
                      <a:pt x="10025776" y="20268"/>
                      <a:pt x="10123311" y="0"/>
                    </a:cubicBezTo>
                    <a:cubicBezTo>
                      <a:pt x="10220846" y="-20268"/>
                      <a:pt x="10416287" y="30997"/>
                      <a:pt x="10588751" y="0"/>
                    </a:cubicBezTo>
                    <a:cubicBezTo>
                      <a:pt x="10761215" y="-30997"/>
                      <a:pt x="10921190" y="30169"/>
                      <a:pt x="11054191" y="0"/>
                    </a:cubicBezTo>
                    <a:cubicBezTo>
                      <a:pt x="11187192" y="-30169"/>
                      <a:pt x="11477787" y="25657"/>
                      <a:pt x="11635990" y="0"/>
                    </a:cubicBezTo>
                    <a:cubicBezTo>
                      <a:pt x="11694596" y="135997"/>
                      <a:pt x="11603224" y="283003"/>
                      <a:pt x="11635990" y="565010"/>
                    </a:cubicBezTo>
                    <a:cubicBezTo>
                      <a:pt x="11668756" y="847017"/>
                      <a:pt x="11615569" y="1032846"/>
                      <a:pt x="11635990" y="1177104"/>
                    </a:cubicBezTo>
                    <a:cubicBezTo>
                      <a:pt x="11567318" y="1200482"/>
                      <a:pt x="11504401" y="1152457"/>
                      <a:pt x="11403270" y="1177104"/>
                    </a:cubicBezTo>
                    <a:cubicBezTo>
                      <a:pt x="11302139" y="1201751"/>
                      <a:pt x="10903058" y="1131798"/>
                      <a:pt x="10588751" y="1177104"/>
                    </a:cubicBezTo>
                    <a:cubicBezTo>
                      <a:pt x="10274444" y="1222410"/>
                      <a:pt x="10338253" y="1143713"/>
                      <a:pt x="10123311" y="1177104"/>
                    </a:cubicBezTo>
                    <a:cubicBezTo>
                      <a:pt x="9908369" y="1210495"/>
                      <a:pt x="9834648" y="1123304"/>
                      <a:pt x="9657872" y="1177104"/>
                    </a:cubicBezTo>
                    <a:cubicBezTo>
                      <a:pt x="9481096" y="1230904"/>
                      <a:pt x="9501243" y="1167780"/>
                      <a:pt x="9425152" y="1177104"/>
                    </a:cubicBezTo>
                    <a:cubicBezTo>
                      <a:pt x="9349061" y="1186428"/>
                      <a:pt x="9216012" y="1148534"/>
                      <a:pt x="9076072" y="1177104"/>
                    </a:cubicBezTo>
                    <a:cubicBezTo>
                      <a:pt x="8936132" y="1205674"/>
                      <a:pt x="8662181" y="1152721"/>
                      <a:pt x="8377913" y="1177104"/>
                    </a:cubicBezTo>
                    <a:cubicBezTo>
                      <a:pt x="8093645" y="1201487"/>
                      <a:pt x="7988142" y="1155978"/>
                      <a:pt x="7796113" y="1177104"/>
                    </a:cubicBezTo>
                    <a:cubicBezTo>
                      <a:pt x="7604084" y="1198230"/>
                      <a:pt x="7263868" y="1145383"/>
                      <a:pt x="6981594" y="1177104"/>
                    </a:cubicBezTo>
                    <a:cubicBezTo>
                      <a:pt x="6699320" y="1208825"/>
                      <a:pt x="6521331" y="1149802"/>
                      <a:pt x="6167075" y="1177104"/>
                    </a:cubicBezTo>
                    <a:cubicBezTo>
                      <a:pt x="5812819" y="1204406"/>
                      <a:pt x="5745494" y="1136427"/>
                      <a:pt x="5585275" y="1177104"/>
                    </a:cubicBezTo>
                    <a:cubicBezTo>
                      <a:pt x="5425056" y="1217781"/>
                      <a:pt x="5368979" y="1162357"/>
                      <a:pt x="5236195" y="1177104"/>
                    </a:cubicBezTo>
                    <a:cubicBezTo>
                      <a:pt x="5103411" y="1191851"/>
                      <a:pt x="4824011" y="1140231"/>
                      <a:pt x="4421676" y="1177104"/>
                    </a:cubicBezTo>
                    <a:cubicBezTo>
                      <a:pt x="4019341" y="1213977"/>
                      <a:pt x="3806745" y="1124474"/>
                      <a:pt x="3607157" y="1177104"/>
                    </a:cubicBezTo>
                    <a:cubicBezTo>
                      <a:pt x="3407569" y="1229734"/>
                      <a:pt x="3040342" y="1088100"/>
                      <a:pt x="2792638" y="1177104"/>
                    </a:cubicBezTo>
                    <a:cubicBezTo>
                      <a:pt x="2544934" y="1266108"/>
                      <a:pt x="2565886" y="1153925"/>
                      <a:pt x="2443558" y="1177104"/>
                    </a:cubicBezTo>
                    <a:cubicBezTo>
                      <a:pt x="2321230" y="1200283"/>
                      <a:pt x="2194222" y="1175876"/>
                      <a:pt x="1978118" y="1177104"/>
                    </a:cubicBezTo>
                    <a:cubicBezTo>
                      <a:pt x="1762014" y="1178332"/>
                      <a:pt x="1567868" y="1103906"/>
                      <a:pt x="1163599" y="1177104"/>
                    </a:cubicBezTo>
                    <a:cubicBezTo>
                      <a:pt x="759330" y="1250302"/>
                      <a:pt x="840251" y="1159119"/>
                      <a:pt x="581799" y="1177104"/>
                    </a:cubicBezTo>
                    <a:cubicBezTo>
                      <a:pt x="323347" y="1195089"/>
                      <a:pt x="173337" y="1126545"/>
                      <a:pt x="0" y="1177104"/>
                    </a:cubicBezTo>
                    <a:cubicBezTo>
                      <a:pt x="-33903" y="910349"/>
                      <a:pt x="24335" y="795735"/>
                      <a:pt x="0" y="623865"/>
                    </a:cubicBezTo>
                    <a:cubicBezTo>
                      <a:pt x="-24335" y="451995"/>
                      <a:pt x="65087" y="279638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-window-local, we can do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“static”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1A24C9-049C-AE2D-7F1E-C9DA1C7DE6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5" y="439354"/>
                <a:ext cx="11635990" cy="11771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349080 w 11635990"/>
                          <a:gd name="csY1" fmla="*/ 0 h 1177104"/>
                          <a:gd name="csX2" fmla="*/ 930879 w 11635990"/>
                          <a:gd name="csY2" fmla="*/ 0 h 1177104"/>
                          <a:gd name="csX3" fmla="*/ 1512679 w 11635990"/>
                          <a:gd name="csY3" fmla="*/ 0 h 1177104"/>
                          <a:gd name="csX4" fmla="*/ 2094478 w 11635990"/>
                          <a:gd name="csY4" fmla="*/ 0 h 1177104"/>
                          <a:gd name="csX5" fmla="*/ 2443558 w 11635990"/>
                          <a:gd name="csY5" fmla="*/ 0 h 1177104"/>
                          <a:gd name="csX6" fmla="*/ 2908998 w 11635990"/>
                          <a:gd name="csY6" fmla="*/ 0 h 1177104"/>
                          <a:gd name="csX7" fmla="*/ 3141717 w 11635990"/>
                          <a:gd name="csY7" fmla="*/ 0 h 1177104"/>
                          <a:gd name="csX8" fmla="*/ 3956237 w 11635990"/>
                          <a:gd name="csY8" fmla="*/ 0 h 1177104"/>
                          <a:gd name="csX9" fmla="*/ 4188956 w 11635990"/>
                          <a:gd name="csY9" fmla="*/ 0 h 1177104"/>
                          <a:gd name="csX10" fmla="*/ 4887116 w 11635990"/>
                          <a:gd name="csY10" fmla="*/ 0 h 1177104"/>
                          <a:gd name="csX11" fmla="*/ 5468915 w 11635990"/>
                          <a:gd name="csY11" fmla="*/ 0 h 1177104"/>
                          <a:gd name="csX12" fmla="*/ 6167075 w 11635990"/>
                          <a:gd name="csY12" fmla="*/ 0 h 1177104"/>
                          <a:gd name="csX13" fmla="*/ 6399795 w 11635990"/>
                          <a:gd name="csY13" fmla="*/ 0 h 1177104"/>
                          <a:gd name="csX14" fmla="*/ 7097954 w 11635990"/>
                          <a:gd name="csY14" fmla="*/ 0 h 1177104"/>
                          <a:gd name="csX15" fmla="*/ 7447034 w 11635990"/>
                          <a:gd name="csY15" fmla="*/ 0 h 1177104"/>
                          <a:gd name="csX16" fmla="*/ 7679753 w 11635990"/>
                          <a:gd name="csY16" fmla="*/ 0 h 1177104"/>
                          <a:gd name="csX17" fmla="*/ 8261553 w 11635990"/>
                          <a:gd name="csY17" fmla="*/ 0 h 1177104"/>
                          <a:gd name="csX18" fmla="*/ 8726993 w 11635990"/>
                          <a:gd name="csY18" fmla="*/ 0 h 1177104"/>
                          <a:gd name="csX19" fmla="*/ 9425152 w 11635990"/>
                          <a:gd name="csY19" fmla="*/ 0 h 1177104"/>
                          <a:gd name="csX20" fmla="*/ 9657872 w 11635990"/>
                          <a:gd name="csY20" fmla="*/ 0 h 1177104"/>
                          <a:gd name="csX21" fmla="*/ 10356031 w 11635990"/>
                          <a:gd name="csY21" fmla="*/ 0 h 1177104"/>
                          <a:gd name="csX22" fmla="*/ 10821471 w 11635990"/>
                          <a:gd name="csY22" fmla="*/ 0 h 1177104"/>
                          <a:gd name="csX23" fmla="*/ 11635990 w 11635990"/>
                          <a:gd name="csY23" fmla="*/ 0 h 1177104"/>
                          <a:gd name="csX24" fmla="*/ 11635990 w 11635990"/>
                          <a:gd name="csY24" fmla="*/ 588552 h 1177104"/>
                          <a:gd name="csX25" fmla="*/ 11635990 w 11635990"/>
                          <a:gd name="csY25" fmla="*/ 1177104 h 1177104"/>
                          <a:gd name="csX26" fmla="*/ 10821471 w 11635990"/>
                          <a:gd name="csY26" fmla="*/ 1177104 h 1177104"/>
                          <a:gd name="csX27" fmla="*/ 10239671 w 11635990"/>
                          <a:gd name="csY27" fmla="*/ 1177104 h 1177104"/>
                          <a:gd name="csX28" fmla="*/ 9890592 w 11635990"/>
                          <a:gd name="csY28" fmla="*/ 1177104 h 1177104"/>
                          <a:gd name="csX29" fmla="*/ 9657872 w 11635990"/>
                          <a:gd name="csY29" fmla="*/ 1177104 h 1177104"/>
                          <a:gd name="csX30" fmla="*/ 9308792 w 11635990"/>
                          <a:gd name="csY30" fmla="*/ 1177104 h 1177104"/>
                          <a:gd name="csX31" fmla="*/ 8494273 w 11635990"/>
                          <a:gd name="csY31" fmla="*/ 1177104 h 1177104"/>
                          <a:gd name="csX32" fmla="*/ 8261553 w 11635990"/>
                          <a:gd name="csY32" fmla="*/ 1177104 h 1177104"/>
                          <a:gd name="csX33" fmla="*/ 7679753 w 11635990"/>
                          <a:gd name="csY33" fmla="*/ 1177104 h 1177104"/>
                          <a:gd name="csX34" fmla="*/ 6865234 w 11635990"/>
                          <a:gd name="csY34" fmla="*/ 1177104 h 1177104"/>
                          <a:gd name="csX35" fmla="*/ 6050715 w 11635990"/>
                          <a:gd name="csY35" fmla="*/ 1177104 h 1177104"/>
                          <a:gd name="csX36" fmla="*/ 5817995 w 11635990"/>
                          <a:gd name="csY36" fmla="*/ 1177104 h 1177104"/>
                          <a:gd name="csX37" fmla="*/ 5236195 w 11635990"/>
                          <a:gd name="csY37" fmla="*/ 1177104 h 1177104"/>
                          <a:gd name="csX38" fmla="*/ 4887116 w 11635990"/>
                          <a:gd name="csY38" fmla="*/ 1177104 h 1177104"/>
                          <a:gd name="csX39" fmla="*/ 4538036 w 11635990"/>
                          <a:gd name="csY39" fmla="*/ 1177104 h 1177104"/>
                          <a:gd name="csX40" fmla="*/ 4072596 w 11635990"/>
                          <a:gd name="csY40" fmla="*/ 1177104 h 1177104"/>
                          <a:gd name="csX41" fmla="*/ 3374437 w 11635990"/>
                          <a:gd name="csY41" fmla="*/ 1177104 h 1177104"/>
                          <a:gd name="csX42" fmla="*/ 2908997 w 11635990"/>
                          <a:gd name="csY42" fmla="*/ 1177104 h 1177104"/>
                          <a:gd name="csX43" fmla="*/ 2094478 w 11635990"/>
                          <a:gd name="csY43" fmla="*/ 1177104 h 1177104"/>
                          <a:gd name="csX44" fmla="*/ 1279959 w 11635990"/>
                          <a:gd name="csY44" fmla="*/ 1177104 h 1177104"/>
                          <a:gd name="csX45" fmla="*/ 0 w 11635990"/>
                          <a:gd name="csY45" fmla="*/ 1177104 h 1177104"/>
                          <a:gd name="csX46" fmla="*/ 0 w 11635990"/>
                          <a:gd name="csY46" fmla="*/ 576781 h 1177104"/>
                          <a:gd name="csX47" fmla="*/ 0 w 11635990"/>
                          <a:gd name="csY47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126428" y="-8364"/>
                              <a:pt x="180750" y="8263"/>
                              <a:pt x="349080" y="0"/>
                            </a:cubicBezTo>
                            <a:cubicBezTo>
                              <a:pt x="517410" y="-8263"/>
                              <a:pt x="682862" y="64365"/>
                              <a:pt x="930879" y="0"/>
                            </a:cubicBezTo>
                            <a:cubicBezTo>
                              <a:pt x="1178896" y="-64365"/>
                              <a:pt x="1343480" y="30631"/>
                              <a:pt x="1512679" y="0"/>
                            </a:cubicBezTo>
                            <a:cubicBezTo>
                              <a:pt x="1681878" y="-30631"/>
                              <a:pt x="1914928" y="19170"/>
                              <a:pt x="2094478" y="0"/>
                            </a:cubicBezTo>
                            <a:cubicBezTo>
                              <a:pt x="2274028" y="-19170"/>
                              <a:pt x="2371172" y="26298"/>
                              <a:pt x="2443558" y="0"/>
                            </a:cubicBezTo>
                            <a:cubicBezTo>
                              <a:pt x="2515944" y="-26298"/>
                              <a:pt x="2690849" y="52563"/>
                              <a:pt x="2908998" y="0"/>
                            </a:cubicBezTo>
                            <a:cubicBezTo>
                              <a:pt x="3127147" y="-52563"/>
                              <a:pt x="3072384" y="19315"/>
                              <a:pt x="3141717" y="0"/>
                            </a:cubicBezTo>
                            <a:cubicBezTo>
                              <a:pt x="3211050" y="-19315"/>
                              <a:pt x="3573359" y="78228"/>
                              <a:pt x="3956237" y="0"/>
                            </a:cubicBezTo>
                            <a:cubicBezTo>
                              <a:pt x="4339115" y="-78228"/>
                              <a:pt x="4085189" y="5336"/>
                              <a:pt x="4188956" y="0"/>
                            </a:cubicBezTo>
                            <a:cubicBezTo>
                              <a:pt x="4292723" y="-5336"/>
                              <a:pt x="4694189" y="4766"/>
                              <a:pt x="4887116" y="0"/>
                            </a:cubicBezTo>
                            <a:cubicBezTo>
                              <a:pt x="5080043" y="-4766"/>
                              <a:pt x="5302502" y="41535"/>
                              <a:pt x="5468915" y="0"/>
                            </a:cubicBezTo>
                            <a:cubicBezTo>
                              <a:pt x="5635328" y="-41535"/>
                              <a:pt x="6015092" y="52767"/>
                              <a:pt x="6167075" y="0"/>
                            </a:cubicBezTo>
                            <a:cubicBezTo>
                              <a:pt x="6319058" y="-52767"/>
                              <a:pt x="6339063" y="10749"/>
                              <a:pt x="6399795" y="0"/>
                            </a:cubicBezTo>
                            <a:cubicBezTo>
                              <a:pt x="6460527" y="-10749"/>
                              <a:pt x="6835579" y="32770"/>
                              <a:pt x="7097954" y="0"/>
                            </a:cubicBezTo>
                            <a:cubicBezTo>
                              <a:pt x="7360329" y="-32770"/>
                              <a:pt x="7320972" y="27664"/>
                              <a:pt x="7447034" y="0"/>
                            </a:cubicBezTo>
                            <a:cubicBezTo>
                              <a:pt x="7573096" y="-27664"/>
                              <a:pt x="7609306" y="2806"/>
                              <a:pt x="7679753" y="0"/>
                            </a:cubicBezTo>
                            <a:cubicBezTo>
                              <a:pt x="7750200" y="-2806"/>
                              <a:pt x="8143850" y="29841"/>
                              <a:pt x="8261553" y="0"/>
                            </a:cubicBezTo>
                            <a:cubicBezTo>
                              <a:pt x="8379256" y="-29841"/>
                              <a:pt x="8504604" y="46734"/>
                              <a:pt x="8726993" y="0"/>
                            </a:cubicBezTo>
                            <a:cubicBezTo>
                              <a:pt x="8949382" y="-46734"/>
                              <a:pt x="9084111" y="30171"/>
                              <a:pt x="9425152" y="0"/>
                            </a:cubicBezTo>
                            <a:cubicBezTo>
                              <a:pt x="9766193" y="-30171"/>
                              <a:pt x="9578512" y="19175"/>
                              <a:pt x="9657872" y="0"/>
                            </a:cubicBezTo>
                            <a:cubicBezTo>
                              <a:pt x="9737232" y="-19175"/>
                              <a:pt x="10115170" y="22384"/>
                              <a:pt x="10356031" y="0"/>
                            </a:cubicBezTo>
                            <a:cubicBezTo>
                              <a:pt x="10596892" y="-22384"/>
                              <a:pt x="10641456" y="7944"/>
                              <a:pt x="10821471" y="0"/>
                            </a:cubicBezTo>
                            <a:cubicBezTo>
                              <a:pt x="11001486" y="-7944"/>
                              <a:pt x="11391445" y="40846"/>
                              <a:pt x="11635990" y="0"/>
                            </a:cubicBezTo>
                            <a:cubicBezTo>
                              <a:pt x="11699296" y="127545"/>
                              <a:pt x="11577447" y="421331"/>
                              <a:pt x="11635990" y="588552"/>
                            </a:cubicBezTo>
                            <a:cubicBezTo>
                              <a:pt x="11694533" y="755773"/>
                              <a:pt x="11579678" y="947402"/>
                              <a:pt x="11635990" y="1177104"/>
                            </a:cubicBezTo>
                            <a:cubicBezTo>
                              <a:pt x="11320578" y="1265441"/>
                              <a:pt x="11048523" y="1119804"/>
                              <a:pt x="10821471" y="1177104"/>
                            </a:cubicBezTo>
                            <a:cubicBezTo>
                              <a:pt x="10594419" y="1234404"/>
                              <a:pt x="10529831" y="1113727"/>
                              <a:pt x="10239671" y="1177104"/>
                            </a:cubicBezTo>
                            <a:cubicBezTo>
                              <a:pt x="9949511" y="1240481"/>
                              <a:pt x="9969778" y="1162105"/>
                              <a:pt x="9890592" y="1177104"/>
                            </a:cubicBezTo>
                            <a:cubicBezTo>
                              <a:pt x="9811406" y="1192103"/>
                              <a:pt x="9705545" y="1162171"/>
                              <a:pt x="9657872" y="1177104"/>
                            </a:cubicBezTo>
                            <a:cubicBezTo>
                              <a:pt x="9610199" y="1192037"/>
                              <a:pt x="9411300" y="1153296"/>
                              <a:pt x="9308792" y="1177104"/>
                            </a:cubicBezTo>
                            <a:cubicBezTo>
                              <a:pt x="9206284" y="1200912"/>
                              <a:pt x="8875409" y="1112497"/>
                              <a:pt x="8494273" y="1177104"/>
                            </a:cubicBezTo>
                            <a:cubicBezTo>
                              <a:pt x="8113137" y="1241711"/>
                              <a:pt x="8356251" y="1172225"/>
                              <a:pt x="8261553" y="1177104"/>
                            </a:cubicBezTo>
                            <a:cubicBezTo>
                              <a:pt x="8166855" y="1181983"/>
                              <a:pt x="7860059" y="1159051"/>
                              <a:pt x="7679753" y="1177104"/>
                            </a:cubicBezTo>
                            <a:cubicBezTo>
                              <a:pt x="7499447" y="1195157"/>
                              <a:pt x="7212340" y="1138320"/>
                              <a:pt x="6865234" y="1177104"/>
                            </a:cubicBezTo>
                            <a:cubicBezTo>
                              <a:pt x="6518128" y="1215888"/>
                              <a:pt x="6341091" y="1151991"/>
                              <a:pt x="6050715" y="1177104"/>
                            </a:cubicBezTo>
                            <a:cubicBezTo>
                              <a:pt x="5760339" y="1202217"/>
                              <a:pt x="5900550" y="1153379"/>
                              <a:pt x="5817995" y="1177104"/>
                            </a:cubicBezTo>
                            <a:cubicBezTo>
                              <a:pt x="5735440" y="1200829"/>
                              <a:pt x="5396273" y="1110659"/>
                              <a:pt x="5236195" y="1177104"/>
                            </a:cubicBezTo>
                            <a:cubicBezTo>
                              <a:pt x="5076117" y="1243549"/>
                              <a:pt x="4990792" y="1176932"/>
                              <a:pt x="4887116" y="1177104"/>
                            </a:cubicBezTo>
                            <a:cubicBezTo>
                              <a:pt x="4783440" y="1177276"/>
                              <a:pt x="4706248" y="1170285"/>
                              <a:pt x="4538036" y="1177104"/>
                            </a:cubicBezTo>
                            <a:cubicBezTo>
                              <a:pt x="4369824" y="1183923"/>
                              <a:pt x="4170084" y="1153502"/>
                              <a:pt x="4072596" y="1177104"/>
                            </a:cubicBezTo>
                            <a:cubicBezTo>
                              <a:pt x="3975108" y="1200706"/>
                              <a:pt x="3641361" y="1124390"/>
                              <a:pt x="3374437" y="1177104"/>
                            </a:cubicBezTo>
                            <a:cubicBezTo>
                              <a:pt x="3107513" y="1229818"/>
                              <a:pt x="3093730" y="1121850"/>
                              <a:pt x="2908997" y="1177104"/>
                            </a:cubicBezTo>
                            <a:cubicBezTo>
                              <a:pt x="2724264" y="1232358"/>
                              <a:pt x="2313890" y="1107127"/>
                              <a:pt x="2094478" y="1177104"/>
                            </a:cubicBezTo>
                            <a:cubicBezTo>
                              <a:pt x="1875066" y="1247081"/>
                              <a:pt x="1613894" y="1095403"/>
                              <a:pt x="1279959" y="1177104"/>
                            </a:cubicBezTo>
                            <a:cubicBezTo>
                              <a:pt x="946024" y="1258805"/>
                              <a:pt x="583713" y="1112343"/>
                              <a:pt x="0" y="1177104"/>
                            </a:cubicBezTo>
                            <a:cubicBezTo>
                              <a:pt x="-60268" y="951458"/>
                              <a:pt x="62112" y="855751"/>
                              <a:pt x="0" y="576781"/>
                            </a:cubicBezTo>
                            <a:cubicBezTo>
                              <a:pt x="-62112" y="297811"/>
                              <a:pt x="11249" y="244669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58973" y="-20523"/>
                              <a:pt x="168370" y="15986"/>
                              <a:pt x="232720" y="0"/>
                            </a:cubicBezTo>
                            <a:cubicBezTo>
                              <a:pt x="297070" y="-15986"/>
                              <a:pt x="737881" y="74656"/>
                              <a:pt x="1047239" y="0"/>
                            </a:cubicBezTo>
                            <a:cubicBezTo>
                              <a:pt x="1356597" y="-74656"/>
                              <a:pt x="1238573" y="17062"/>
                              <a:pt x="1396319" y="0"/>
                            </a:cubicBezTo>
                            <a:cubicBezTo>
                              <a:pt x="1554065" y="-17062"/>
                              <a:pt x="1854556" y="54192"/>
                              <a:pt x="1978118" y="0"/>
                            </a:cubicBezTo>
                            <a:cubicBezTo>
                              <a:pt x="2101680" y="-54192"/>
                              <a:pt x="2185193" y="483"/>
                              <a:pt x="2327198" y="0"/>
                            </a:cubicBezTo>
                            <a:cubicBezTo>
                              <a:pt x="2469203" y="-483"/>
                              <a:pt x="2546306" y="34390"/>
                              <a:pt x="2676278" y="0"/>
                            </a:cubicBezTo>
                            <a:cubicBezTo>
                              <a:pt x="2806250" y="-34390"/>
                              <a:pt x="2937267" y="32002"/>
                              <a:pt x="3025357" y="0"/>
                            </a:cubicBezTo>
                            <a:cubicBezTo>
                              <a:pt x="3113447" y="-32002"/>
                              <a:pt x="3510845" y="11874"/>
                              <a:pt x="3839877" y="0"/>
                            </a:cubicBezTo>
                            <a:cubicBezTo>
                              <a:pt x="4168909" y="-11874"/>
                              <a:pt x="4184149" y="36814"/>
                              <a:pt x="4421676" y="0"/>
                            </a:cubicBezTo>
                            <a:cubicBezTo>
                              <a:pt x="4659203" y="-36814"/>
                              <a:pt x="4595480" y="24979"/>
                              <a:pt x="4654396" y="0"/>
                            </a:cubicBezTo>
                            <a:cubicBezTo>
                              <a:pt x="4713312" y="-24979"/>
                              <a:pt x="4980856" y="22453"/>
                              <a:pt x="5236196" y="0"/>
                            </a:cubicBezTo>
                            <a:cubicBezTo>
                              <a:pt x="5491536" y="-22453"/>
                              <a:pt x="5358036" y="21081"/>
                              <a:pt x="5468915" y="0"/>
                            </a:cubicBezTo>
                            <a:cubicBezTo>
                              <a:pt x="5579794" y="-21081"/>
                              <a:pt x="5826027" y="44453"/>
                              <a:pt x="5934355" y="0"/>
                            </a:cubicBezTo>
                            <a:cubicBezTo>
                              <a:pt x="6042683" y="-44453"/>
                              <a:pt x="6442479" y="14282"/>
                              <a:pt x="6632514" y="0"/>
                            </a:cubicBezTo>
                            <a:cubicBezTo>
                              <a:pt x="6822549" y="-14282"/>
                              <a:pt x="6836001" y="33126"/>
                              <a:pt x="6981594" y="0"/>
                            </a:cubicBezTo>
                            <a:cubicBezTo>
                              <a:pt x="7127187" y="-33126"/>
                              <a:pt x="7249531" y="27667"/>
                              <a:pt x="7330674" y="0"/>
                            </a:cubicBezTo>
                            <a:cubicBezTo>
                              <a:pt x="7411817" y="-27667"/>
                              <a:pt x="7702181" y="18186"/>
                              <a:pt x="7796113" y="0"/>
                            </a:cubicBezTo>
                            <a:cubicBezTo>
                              <a:pt x="7890045" y="-18186"/>
                              <a:pt x="8392226" y="45174"/>
                              <a:pt x="8610633" y="0"/>
                            </a:cubicBezTo>
                            <a:cubicBezTo>
                              <a:pt x="8829040" y="-45174"/>
                              <a:pt x="9161767" y="37909"/>
                              <a:pt x="9308792" y="0"/>
                            </a:cubicBezTo>
                            <a:cubicBezTo>
                              <a:pt x="9455817" y="-37909"/>
                              <a:pt x="9728902" y="3958"/>
                              <a:pt x="9890592" y="0"/>
                            </a:cubicBezTo>
                            <a:cubicBezTo>
                              <a:pt x="10052282" y="-3958"/>
                              <a:pt x="10025776" y="20268"/>
                              <a:pt x="10123311" y="0"/>
                            </a:cubicBezTo>
                            <a:cubicBezTo>
                              <a:pt x="10220846" y="-20268"/>
                              <a:pt x="10416287" y="30997"/>
                              <a:pt x="10588751" y="0"/>
                            </a:cubicBezTo>
                            <a:cubicBezTo>
                              <a:pt x="10761215" y="-30997"/>
                              <a:pt x="10921190" y="30169"/>
                              <a:pt x="11054191" y="0"/>
                            </a:cubicBezTo>
                            <a:cubicBezTo>
                              <a:pt x="11187192" y="-30169"/>
                              <a:pt x="11477787" y="25657"/>
                              <a:pt x="11635990" y="0"/>
                            </a:cubicBezTo>
                            <a:cubicBezTo>
                              <a:pt x="11694596" y="135997"/>
                              <a:pt x="11603224" y="283003"/>
                              <a:pt x="11635990" y="565010"/>
                            </a:cubicBezTo>
                            <a:cubicBezTo>
                              <a:pt x="11668756" y="847017"/>
                              <a:pt x="11615569" y="1032846"/>
                              <a:pt x="11635990" y="1177104"/>
                            </a:cubicBezTo>
                            <a:cubicBezTo>
                              <a:pt x="11567318" y="1200482"/>
                              <a:pt x="11504401" y="1152457"/>
                              <a:pt x="11403270" y="1177104"/>
                            </a:cubicBezTo>
                            <a:cubicBezTo>
                              <a:pt x="11302139" y="1201751"/>
                              <a:pt x="10903058" y="1131798"/>
                              <a:pt x="10588751" y="1177104"/>
                            </a:cubicBezTo>
                            <a:cubicBezTo>
                              <a:pt x="10274444" y="1222410"/>
                              <a:pt x="10338253" y="1143713"/>
                              <a:pt x="10123311" y="1177104"/>
                            </a:cubicBezTo>
                            <a:cubicBezTo>
                              <a:pt x="9908369" y="1210495"/>
                              <a:pt x="9834648" y="1123304"/>
                              <a:pt x="9657872" y="1177104"/>
                            </a:cubicBezTo>
                            <a:cubicBezTo>
                              <a:pt x="9481096" y="1230904"/>
                              <a:pt x="9501243" y="1167780"/>
                              <a:pt x="9425152" y="1177104"/>
                            </a:cubicBezTo>
                            <a:cubicBezTo>
                              <a:pt x="9349061" y="1186428"/>
                              <a:pt x="9216012" y="1148534"/>
                              <a:pt x="9076072" y="1177104"/>
                            </a:cubicBezTo>
                            <a:cubicBezTo>
                              <a:pt x="8936132" y="1205674"/>
                              <a:pt x="8662181" y="1152721"/>
                              <a:pt x="8377913" y="1177104"/>
                            </a:cubicBezTo>
                            <a:cubicBezTo>
                              <a:pt x="8093645" y="1201487"/>
                              <a:pt x="7988142" y="1155978"/>
                              <a:pt x="7796113" y="1177104"/>
                            </a:cubicBezTo>
                            <a:cubicBezTo>
                              <a:pt x="7604084" y="1198230"/>
                              <a:pt x="7263868" y="1145383"/>
                              <a:pt x="6981594" y="1177104"/>
                            </a:cubicBezTo>
                            <a:cubicBezTo>
                              <a:pt x="6699320" y="1208825"/>
                              <a:pt x="6521331" y="1149802"/>
                              <a:pt x="6167075" y="1177104"/>
                            </a:cubicBezTo>
                            <a:cubicBezTo>
                              <a:pt x="5812819" y="1204406"/>
                              <a:pt x="5745494" y="1136427"/>
                              <a:pt x="5585275" y="1177104"/>
                            </a:cubicBezTo>
                            <a:cubicBezTo>
                              <a:pt x="5425056" y="1217781"/>
                              <a:pt x="5368979" y="1162357"/>
                              <a:pt x="5236195" y="1177104"/>
                            </a:cubicBezTo>
                            <a:cubicBezTo>
                              <a:pt x="5103411" y="1191851"/>
                              <a:pt x="4824011" y="1140231"/>
                              <a:pt x="4421676" y="1177104"/>
                            </a:cubicBezTo>
                            <a:cubicBezTo>
                              <a:pt x="4019341" y="1213977"/>
                              <a:pt x="3806745" y="1124474"/>
                              <a:pt x="3607157" y="1177104"/>
                            </a:cubicBezTo>
                            <a:cubicBezTo>
                              <a:pt x="3407569" y="1229734"/>
                              <a:pt x="3040342" y="1088100"/>
                              <a:pt x="2792638" y="1177104"/>
                            </a:cubicBezTo>
                            <a:cubicBezTo>
                              <a:pt x="2544934" y="1266108"/>
                              <a:pt x="2565886" y="1153925"/>
                              <a:pt x="2443558" y="1177104"/>
                            </a:cubicBezTo>
                            <a:cubicBezTo>
                              <a:pt x="2321230" y="1200283"/>
                              <a:pt x="2194222" y="1175876"/>
                              <a:pt x="1978118" y="1177104"/>
                            </a:cubicBezTo>
                            <a:cubicBezTo>
                              <a:pt x="1762014" y="1178332"/>
                              <a:pt x="1567868" y="1103906"/>
                              <a:pt x="1163599" y="1177104"/>
                            </a:cubicBezTo>
                            <a:cubicBezTo>
                              <a:pt x="759330" y="1250302"/>
                              <a:pt x="840251" y="1159119"/>
                              <a:pt x="581799" y="1177104"/>
                            </a:cubicBezTo>
                            <a:cubicBezTo>
                              <a:pt x="323347" y="1195089"/>
                              <a:pt x="173337" y="1126545"/>
                              <a:pt x="0" y="1177104"/>
                            </a:cubicBezTo>
                            <a:cubicBezTo>
                              <a:pt x="-33903" y="910349"/>
                              <a:pt x="24335" y="795735"/>
                              <a:pt x="0" y="623865"/>
                            </a:cubicBezTo>
                            <a:cubicBezTo>
                              <a:pt x="-24335" y="451995"/>
                              <a:pt x="65087" y="27963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860C978-D1EF-A825-6155-F4108A20A51D}"/>
              </a:ext>
            </a:extLst>
          </p:cNvPr>
          <p:cNvSpPr txBox="1"/>
          <p:nvPr/>
        </p:nvSpPr>
        <p:spPr>
          <a:xfrm>
            <a:off x="752354" y="2302493"/>
            <a:ext cx="52006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</a:rPr>
              <a:t>Suppose the adversary was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Congenial" panose="02000503040000020004" pitchFamily="2" charset="0"/>
              </a:rPr>
              <a:t>generous</a:t>
            </a:r>
            <a:r>
              <a:rPr lang="en-US" sz="2800" dirty="0">
                <a:latin typeface="Congenial" panose="02000503040000020004" pitchFamily="2" charset="0"/>
              </a:rPr>
              <a:t>, and told us when something is correct.</a:t>
            </a:r>
          </a:p>
          <a:p>
            <a:endParaRPr lang="en-US" sz="2800" dirty="0">
              <a:latin typeface="Congenial" panose="02000503040000020004" pitchFamily="2" charset="0"/>
            </a:endParaRPr>
          </a:p>
          <a:p>
            <a:r>
              <a:rPr lang="en-US" sz="2800" dirty="0">
                <a:latin typeface="Congenial" panose="02000503040000020004" pitchFamily="2" charset="0"/>
              </a:rPr>
              <a:t>Then after the conveyor belt strategy we would know the answer, since each element passes through every position</a:t>
            </a:r>
          </a:p>
        </p:txBody>
      </p:sp>
    </p:spTree>
    <p:extLst>
      <p:ext uri="{BB962C8B-B14F-4D97-AF65-F5344CB8AC3E}">
        <p14:creationId xmlns:p14="http://schemas.microsoft.com/office/powerpoint/2010/main" val="842785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E8CA0-F67C-304E-E5FC-9129E29DA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E5C7A2-8A66-5B75-916A-D0DA07DEF38D}"/>
              </a:ext>
            </a:extLst>
          </p:cNvPr>
          <p:cNvSpPr/>
          <p:nvPr/>
        </p:nvSpPr>
        <p:spPr>
          <a:xfrm>
            <a:off x="544010" y="1991329"/>
            <a:ext cx="5409023" cy="4161759"/>
          </a:xfrm>
          <a:custGeom>
            <a:avLst/>
            <a:gdLst>
              <a:gd name="csX0" fmla="*/ 0 w 5409023"/>
              <a:gd name="csY0" fmla="*/ 0 h 4161759"/>
              <a:gd name="csX1" fmla="*/ 486812 w 5409023"/>
              <a:gd name="csY1" fmla="*/ 0 h 4161759"/>
              <a:gd name="csX2" fmla="*/ 1081805 w 5409023"/>
              <a:gd name="csY2" fmla="*/ 0 h 4161759"/>
              <a:gd name="csX3" fmla="*/ 1514526 w 5409023"/>
              <a:gd name="csY3" fmla="*/ 0 h 4161759"/>
              <a:gd name="csX4" fmla="*/ 2055429 w 5409023"/>
              <a:gd name="csY4" fmla="*/ 0 h 4161759"/>
              <a:gd name="csX5" fmla="*/ 2650421 w 5409023"/>
              <a:gd name="csY5" fmla="*/ 0 h 4161759"/>
              <a:gd name="csX6" fmla="*/ 3029053 w 5409023"/>
              <a:gd name="csY6" fmla="*/ 0 h 4161759"/>
              <a:gd name="csX7" fmla="*/ 3407684 w 5409023"/>
              <a:gd name="csY7" fmla="*/ 0 h 4161759"/>
              <a:gd name="csX8" fmla="*/ 4056767 w 5409023"/>
              <a:gd name="csY8" fmla="*/ 0 h 4161759"/>
              <a:gd name="csX9" fmla="*/ 4597670 w 5409023"/>
              <a:gd name="csY9" fmla="*/ 0 h 4161759"/>
              <a:gd name="csX10" fmla="*/ 5409023 w 5409023"/>
              <a:gd name="csY10" fmla="*/ 0 h 4161759"/>
              <a:gd name="csX11" fmla="*/ 5409023 w 5409023"/>
              <a:gd name="csY11" fmla="*/ 594537 h 4161759"/>
              <a:gd name="csX12" fmla="*/ 5409023 w 5409023"/>
              <a:gd name="csY12" fmla="*/ 1230692 h 4161759"/>
              <a:gd name="csX13" fmla="*/ 5409023 w 5409023"/>
              <a:gd name="csY13" fmla="*/ 1741993 h 4161759"/>
              <a:gd name="csX14" fmla="*/ 5409023 w 5409023"/>
              <a:gd name="csY14" fmla="*/ 2336530 h 4161759"/>
              <a:gd name="csX15" fmla="*/ 5409023 w 5409023"/>
              <a:gd name="csY15" fmla="*/ 2806215 h 4161759"/>
              <a:gd name="csX16" fmla="*/ 5409023 w 5409023"/>
              <a:gd name="csY16" fmla="*/ 3483987 h 4161759"/>
              <a:gd name="csX17" fmla="*/ 5409023 w 5409023"/>
              <a:gd name="csY17" fmla="*/ 4161759 h 4161759"/>
              <a:gd name="csX18" fmla="*/ 4759940 w 5409023"/>
              <a:gd name="csY18" fmla="*/ 4161759 h 4161759"/>
              <a:gd name="csX19" fmla="*/ 4164948 w 5409023"/>
              <a:gd name="csY19" fmla="*/ 4161759 h 4161759"/>
              <a:gd name="csX20" fmla="*/ 3732226 w 5409023"/>
              <a:gd name="csY20" fmla="*/ 4161759 h 4161759"/>
              <a:gd name="csX21" fmla="*/ 3083143 w 5409023"/>
              <a:gd name="csY21" fmla="*/ 4161759 h 4161759"/>
              <a:gd name="csX22" fmla="*/ 2542241 w 5409023"/>
              <a:gd name="csY22" fmla="*/ 4161759 h 4161759"/>
              <a:gd name="csX23" fmla="*/ 2163609 w 5409023"/>
              <a:gd name="csY23" fmla="*/ 4161759 h 4161759"/>
              <a:gd name="csX24" fmla="*/ 1622707 w 5409023"/>
              <a:gd name="csY24" fmla="*/ 4161759 h 4161759"/>
              <a:gd name="csX25" fmla="*/ 1135895 w 5409023"/>
              <a:gd name="csY25" fmla="*/ 4161759 h 4161759"/>
              <a:gd name="csX26" fmla="*/ 649083 w 5409023"/>
              <a:gd name="csY26" fmla="*/ 4161759 h 4161759"/>
              <a:gd name="csX27" fmla="*/ 0 w 5409023"/>
              <a:gd name="csY27" fmla="*/ 4161759 h 4161759"/>
              <a:gd name="csX28" fmla="*/ 0 w 5409023"/>
              <a:gd name="csY28" fmla="*/ 3608840 h 4161759"/>
              <a:gd name="csX29" fmla="*/ 0 w 5409023"/>
              <a:gd name="csY29" fmla="*/ 2972685 h 4161759"/>
              <a:gd name="csX30" fmla="*/ 0 w 5409023"/>
              <a:gd name="csY30" fmla="*/ 2419766 h 4161759"/>
              <a:gd name="csX31" fmla="*/ 0 w 5409023"/>
              <a:gd name="csY31" fmla="*/ 1950081 h 4161759"/>
              <a:gd name="csX32" fmla="*/ 0 w 5409023"/>
              <a:gd name="csY32" fmla="*/ 1397162 h 4161759"/>
              <a:gd name="csX33" fmla="*/ 0 w 5409023"/>
              <a:gd name="csY33" fmla="*/ 761007 h 4161759"/>
              <a:gd name="csX34" fmla="*/ 0 w 5409023"/>
              <a:gd name="csY34" fmla="*/ 0 h 4161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5409023" h="4161759" fill="none" extrusionOk="0">
                <a:moveTo>
                  <a:pt x="0" y="0"/>
                </a:moveTo>
                <a:cubicBezTo>
                  <a:pt x="104074" y="-10849"/>
                  <a:pt x="330055" y="2219"/>
                  <a:pt x="486812" y="0"/>
                </a:cubicBezTo>
                <a:cubicBezTo>
                  <a:pt x="643569" y="-2219"/>
                  <a:pt x="852408" y="17630"/>
                  <a:pt x="1081805" y="0"/>
                </a:cubicBezTo>
                <a:cubicBezTo>
                  <a:pt x="1311202" y="-17630"/>
                  <a:pt x="1300624" y="51494"/>
                  <a:pt x="1514526" y="0"/>
                </a:cubicBezTo>
                <a:cubicBezTo>
                  <a:pt x="1728428" y="-51494"/>
                  <a:pt x="1836232" y="29430"/>
                  <a:pt x="2055429" y="0"/>
                </a:cubicBezTo>
                <a:cubicBezTo>
                  <a:pt x="2274626" y="-29430"/>
                  <a:pt x="2403010" y="25410"/>
                  <a:pt x="2650421" y="0"/>
                </a:cubicBezTo>
                <a:cubicBezTo>
                  <a:pt x="2897832" y="-25410"/>
                  <a:pt x="2909006" y="16003"/>
                  <a:pt x="3029053" y="0"/>
                </a:cubicBezTo>
                <a:cubicBezTo>
                  <a:pt x="3149100" y="-16003"/>
                  <a:pt x="3317577" y="8949"/>
                  <a:pt x="3407684" y="0"/>
                </a:cubicBezTo>
                <a:cubicBezTo>
                  <a:pt x="3497791" y="-8949"/>
                  <a:pt x="3885107" y="73965"/>
                  <a:pt x="4056767" y="0"/>
                </a:cubicBezTo>
                <a:cubicBezTo>
                  <a:pt x="4228427" y="-73965"/>
                  <a:pt x="4377467" y="6074"/>
                  <a:pt x="4597670" y="0"/>
                </a:cubicBezTo>
                <a:cubicBezTo>
                  <a:pt x="4817873" y="-6074"/>
                  <a:pt x="5196048" y="2214"/>
                  <a:pt x="5409023" y="0"/>
                </a:cubicBezTo>
                <a:cubicBezTo>
                  <a:pt x="5460368" y="232908"/>
                  <a:pt x="5403368" y="349930"/>
                  <a:pt x="5409023" y="594537"/>
                </a:cubicBezTo>
                <a:cubicBezTo>
                  <a:pt x="5414678" y="839144"/>
                  <a:pt x="5360409" y="1045768"/>
                  <a:pt x="5409023" y="1230692"/>
                </a:cubicBezTo>
                <a:cubicBezTo>
                  <a:pt x="5457637" y="1415617"/>
                  <a:pt x="5351048" y="1556947"/>
                  <a:pt x="5409023" y="1741993"/>
                </a:cubicBezTo>
                <a:cubicBezTo>
                  <a:pt x="5466998" y="1927039"/>
                  <a:pt x="5346794" y="2212175"/>
                  <a:pt x="5409023" y="2336530"/>
                </a:cubicBezTo>
                <a:cubicBezTo>
                  <a:pt x="5471252" y="2460885"/>
                  <a:pt x="5359003" y="2662135"/>
                  <a:pt x="5409023" y="2806215"/>
                </a:cubicBezTo>
                <a:cubicBezTo>
                  <a:pt x="5459043" y="2950295"/>
                  <a:pt x="5363977" y="3169066"/>
                  <a:pt x="5409023" y="3483987"/>
                </a:cubicBezTo>
                <a:cubicBezTo>
                  <a:pt x="5454069" y="3798908"/>
                  <a:pt x="5357101" y="3948403"/>
                  <a:pt x="5409023" y="4161759"/>
                </a:cubicBezTo>
                <a:cubicBezTo>
                  <a:pt x="5099050" y="4185949"/>
                  <a:pt x="5078167" y="4114755"/>
                  <a:pt x="4759940" y="4161759"/>
                </a:cubicBezTo>
                <a:cubicBezTo>
                  <a:pt x="4441713" y="4208763"/>
                  <a:pt x="4303686" y="4117111"/>
                  <a:pt x="4164948" y="4161759"/>
                </a:cubicBezTo>
                <a:cubicBezTo>
                  <a:pt x="4026210" y="4206407"/>
                  <a:pt x="3906782" y="4158147"/>
                  <a:pt x="3732226" y="4161759"/>
                </a:cubicBezTo>
                <a:cubicBezTo>
                  <a:pt x="3557670" y="4165371"/>
                  <a:pt x="3329715" y="4094136"/>
                  <a:pt x="3083143" y="4161759"/>
                </a:cubicBezTo>
                <a:cubicBezTo>
                  <a:pt x="2836571" y="4229382"/>
                  <a:pt x="2744405" y="4139079"/>
                  <a:pt x="2542241" y="4161759"/>
                </a:cubicBezTo>
                <a:cubicBezTo>
                  <a:pt x="2340077" y="4184439"/>
                  <a:pt x="2264308" y="4159579"/>
                  <a:pt x="2163609" y="4161759"/>
                </a:cubicBezTo>
                <a:cubicBezTo>
                  <a:pt x="2062910" y="4163939"/>
                  <a:pt x="1872137" y="4105590"/>
                  <a:pt x="1622707" y="4161759"/>
                </a:cubicBezTo>
                <a:cubicBezTo>
                  <a:pt x="1373277" y="4217928"/>
                  <a:pt x="1372283" y="4156609"/>
                  <a:pt x="1135895" y="4161759"/>
                </a:cubicBezTo>
                <a:cubicBezTo>
                  <a:pt x="899507" y="4166909"/>
                  <a:pt x="883430" y="4147652"/>
                  <a:pt x="649083" y="4161759"/>
                </a:cubicBezTo>
                <a:cubicBezTo>
                  <a:pt x="414736" y="4175866"/>
                  <a:pt x="297625" y="4086680"/>
                  <a:pt x="0" y="4161759"/>
                </a:cubicBezTo>
                <a:cubicBezTo>
                  <a:pt x="-40544" y="4006284"/>
                  <a:pt x="10614" y="3756361"/>
                  <a:pt x="0" y="3608840"/>
                </a:cubicBezTo>
                <a:cubicBezTo>
                  <a:pt x="-10614" y="3461319"/>
                  <a:pt x="9619" y="3279308"/>
                  <a:pt x="0" y="2972685"/>
                </a:cubicBezTo>
                <a:cubicBezTo>
                  <a:pt x="-9619" y="2666063"/>
                  <a:pt x="6506" y="2629619"/>
                  <a:pt x="0" y="2419766"/>
                </a:cubicBezTo>
                <a:cubicBezTo>
                  <a:pt x="-6506" y="2209913"/>
                  <a:pt x="23042" y="2071526"/>
                  <a:pt x="0" y="1950081"/>
                </a:cubicBezTo>
                <a:cubicBezTo>
                  <a:pt x="-23042" y="1828637"/>
                  <a:pt x="64113" y="1548107"/>
                  <a:pt x="0" y="1397162"/>
                </a:cubicBezTo>
                <a:cubicBezTo>
                  <a:pt x="-64113" y="1246217"/>
                  <a:pt x="46924" y="901732"/>
                  <a:pt x="0" y="761007"/>
                </a:cubicBezTo>
                <a:cubicBezTo>
                  <a:pt x="-46924" y="620282"/>
                  <a:pt x="63241" y="199118"/>
                  <a:pt x="0" y="0"/>
                </a:cubicBezTo>
                <a:close/>
              </a:path>
              <a:path w="5409023" h="4161759" stroke="0" extrusionOk="0">
                <a:moveTo>
                  <a:pt x="0" y="0"/>
                </a:moveTo>
                <a:cubicBezTo>
                  <a:pt x="186990" y="-26724"/>
                  <a:pt x="269205" y="536"/>
                  <a:pt x="486812" y="0"/>
                </a:cubicBezTo>
                <a:cubicBezTo>
                  <a:pt x="704419" y="-536"/>
                  <a:pt x="783744" y="34158"/>
                  <a:pt x="865444" y="0"/>
                </a:cubicBezTo>
                <a:cubicBezTo>
                  <a:pt x="947144" y="-34158"/>
                  <a:pt x="1362169" y="53855"/>
                  <a:pt x="1514526" y="0"/>
                </a:cubicBezTo>
                <a:cubicBezTo>
                  <a:pt x="1666883" y="-53855"/>
                  <a:pt x="1819567" y="57817"/>
                  <a:pt x="2001339" y="0"/>
                </a:cubicBezTo>
                <a:cubicBezTo>
                  <a:pt x="2183111" y="-57817"/>
                  <a:pt x="2332377" y="51410"/>
                  <a:pt x="2488151" y="0"/>
                </a:cubicBezTo>
                <a:cubicBezTo>
                  <a:pt x="2643925" y="-51410"/>
                  <a:pt x="2928129" y="65555"/>
                  <a:pt x="3137233" y="0"/>
                </a:cubicBezTo>
                <a:cubicBezTo>
                  <a:pt x="3346337" y="-65555"/>
                  <a:pt x="3368896" y="39285"/>
                  <a:pt x="3569955" y="0"/>
                </a:cubicBezTo>
                <a:cubicBezTo>
                  <a:pt x="3771014" y="-39285"/>
                  <a:pt x="4034591" y="46830"/>
                  <a:pt x="4219038" y="0"/>
                </a:cubicBezTo>
                <a:cubicBezTo>
                  <a:pt x="4403485" y="-46830"/>
                  <a:pt x="4715670" y="21336"/>
                  <a:pt x="4868121" y="0"/>
                </a:cubicBezTo>
                <a:cubicBezTo>
                  <a:pt x="5020572" y="-21336"/>
                  <a:pt x="5197467" y="8949"/>
                  <a:pt x="5409023" y="0"/>
                </a:cubicBezTo>
                <a:cubicBezTo>
                  <a:pt x="5478731" y="209287"/>
                  <a:pt x="5391730" y="357396"/>
                  <a:pt x="5409023" y="677772"/>
                </a:cubicBezTo>
                <a:cubicBezTo>
                  <a:pt x="5426316" y="998148"/>
                  <a:pt x="5377556" y="1062921"/>
                  <a:pt x="5409023" y="1313927"/>
                </a:cubicBezTo>
                <a:cubicBezTo>
                  <a:pt x="5440490" y="1564933"/>
                  <a:pt x="5390129" y="1679192"/>
                  <a:pt x="5409023" y="1783611"/>
                </a:cubicBezTo>
                <a:cubicBezTo>
                  <a:pt x="5427917" y="1888030"/>
                  <a:pt x="5392407" y="2137138"/>
                  <a:pt x="5409023" y="2378148"/>
                </a:cubicBezTo>
                <a:cubicBezTo>
                  <a:pt x="5425639" y="2619158"/>
                  <a:pt x="5395131" y="2782713"/>
                  <a:pt x="5409023" y="2972685"/>
                </a:cubicBezTo>
                <a:cubicBezTo>
                  <a:pt x="5422915" y="3162657"/>
                  <a:pt x="5355980" y="3384058"/>
                  <a:pt x="5409023" y="3567222"/>
                </a:cubicBezTo>
                <a:cubicBezTo>
                  <a:pt x="5462066" y="3750386"/>
                  <a:pt x="5337849" y="4026116"/>
                  <a:pt x="5409023" y="4161759"/>
                </a:cubicBezTo>
                <a:cubicBezTo>
                  <a:pt x="5133700" y="4215928"/>
                  <a:pt x="5035072" y="4139345"/>
                  <a:pt x="4814030" y="4161759"/>
                </a:cubicBezTo>
                <a:cubicBezTo>
                  <a:pt x="4592988" y="4184173"/>
                  <a:pt x="4595657" y="4146650"/>
                  <a:pt x="4435399" y="4161759"/>
                </a:cubicBezTo>
                <a:cubicBezTo>
                  <a:pt x="4275141" y="4176868"/>
                  <a:pt x="4136163" y="4153950"/>
                  <a:pt x="4002677" y="4161759"/>
                </a:cubicBezTo>
                <a:cubicBezTo>
                  <a:pt x="3869191" y="4169568"/>
                  <a:pt x="3567115" y="4126918"/>
                  <a:pt x="3353594" y="4161759"/>
                </a:cubicBezTo>
                <a:cubicBezTo>
                  <a:pt x="3140073" y="4196600"/>
                  <a:pt x="2960363" y="4152421"/>
                  <a:pt x="2812692" y="4161759"/>
                </a:cubicBezTo>
                <a:cubicBezTo>
                  <a:pt x="2665021" y="4171097"/>
                  <a:pt x="2557352" y="4151389"/>
                  <a:pt x="2379970" y="4161759"/>
                </a:cubicBezTo>
                <a:cubicBezTo>
                  <a:pt x="2202588" y="4172129"/>
                  <a:pt x="1963747" y="4120087"/>
                  <a:pt x="1839068" y="4161759"/>
                </a:cubicBezTo>
                <a:cubicBezTo>
                  <a:pt x="1714389" y="4203431"/>
                  <a:pt x="1543162" y="4119593"/>
                  <a:pt x="1460436" y="4161759"/>
                </a:cubicBezTo>
                <a:cubicBezTo>
                  <a:pt x="1377710" y="4203925"/>
                  <a:pt x="1235331" y="4121920"/>
                  <a:pt x="1081805" y="4161759"/>
                </a:cubicBezTo>
                <a:cubicBezTo>
                  <a:pt x="928279" y="4201598"/>
                  <a:pt x="784940" y="4110218"/>
                  <a:pt x="540902" y="4161759"/>
                </a:cubicBezTo>
                <a:cubicBezTo>
                  <a:pt x="296864" y="4213300"/>
                  <a:pt x="256021" y="4145588"/>
                  <a:pt x="0" y="4161759"/>
                </a:cubicBezTo>
                <a:cubicBezTo>
                  <a:pt x="-5747" y="3983594"/>
                  <a:pt x="28111" y="3742044"/>
                  <a:pt x="0" y="3525604"/>
                </a:cubicBezTo>
                <a:cubicBezTo>
                  <a:pt x="-28111" y="3309165"/>
                  <a:pt x="62724" y="3167616"/>
                  <a:pt x="0" y="2972685"/>
                </a:cubicBezTo>
                <a:cubicBezTo>
                  <a:pt x="-62724" y="2777754"/>
                  <a:pt x="55869" y="2723781"/>
                  <a:pt x="0" y="2503001"/>
                </a:cubicBezTo>
                <a:cubicBezTo>
                  <a:pt x="-55869" y="2282221"/>
                  <a:pt x="24621" y="2042838"/>
                  <a:pt x="0" y="1866846"/>
                </a:cubicBezTo>
                <a:cubicBezTo>
                  <a:pt x="-24621" y="1690854"/>
                  <a:pt x="23743" y="1557980"/>
                  <a:pt x="0" y="1355544"/>
                </a:cubicBezTo>
                <a:cubicBezTo>
                  <a:pt x="-23743" y="1153108"/>
                  <a:pt x="41576" y="949265"/>
                  <a:pt x="0" y="719390"/>
                </a:cubicBezTo>
                <a:cubicBezTo>
                  <a:pt x="-41576" y="489515"/>
                  <a:pt x="68194" y="179030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21BAC79-24B5-30B6-625C-BBB797FB6A7C}"/>
                  </a:ext>
                </a:extLst>
              </p:cNvPr>
              <p:cNvSpPr/>
              <p:nvPr/>
            </p:nvSpPr>
            <p:spPr>
              <a:xfrm>
                <a:off x="278005" y="439354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349080 w 11635990"/>
                  <a:gd name="csY1" fmla="*/ 0 h 1177104"/>
                  <a:gd name="csX2" fmla="*/ 930879 w 11635990"/>
                  <a:gd name="csY2" fmla="*/ 0 h 1177104"/>
                  <a:gd name="csX3" fmla="*/ 1512679 w 11635990"/>
                  <a:gd name="csY3" fmla="*/ 0 h 1177104"/>
                  <a:gd name="csX4" fmla="*/ 2094478 w 11635990"/>
                  <a:gd name="csY4" fmla="*/ 0 h 1177104"/>
                  <a:gd name="csX5" fmla="*/ 2443558 w 11635990"/>
                  <a:gd name="csY5" fmla="*/ 0 h 1177104"/>
                  <a:gd name="csX6" fmla="*/ 2908998 w 11635990"/>
                  <a:gd name="csY6" fmla="*/ 0 h 1177104"/>
                  <a:gd name="csX7" fmla="*/ 3141717 w 11635990"/>
                  <a:gd name="csY7" fmla="*/ 0 h 1177104"/>
                  <a:gd name="csX8" fmla="*/ 3956237 w 11635990"/>
                  <a:gd name="csY8" fmla="*/ 0 h 1177104"/>
                  <a:gd name="csX9" fmla="*/ 4188956 w 11635990"/>
                  <a:gd name="csY9" fmla="*/ 0 h 1177104"/>
                  <a:gd name="csX10" fmla="*/ 4887116 w 11635990"/>
                  <a:gd name="csY10" fmla="*/ 0 h 1177104"/>
                  <a:gd name="csX11" fmla="*/ 5468915 w 11635990"/>
                  <a:gd name="csY11" fmla="*/ 0 h 1177104"/>
                  <a:gd name="csX12" fmla="*/ 6167075 w 11635990"/>
                  <a:gd name="csY12" fmla="*/ 0 h 1177104"/>
                  <a:gd name="csX13" fmla="*/ 6399795 w 11635990"/>
                  <a:gd name="csY13" fmla="*/ 0 h 1177104"/>
                  <a:gd name="csX14" fmla="*/ 7097954 w 11635990"/>
                  <a:gd name="csY14" fmla="*/ 0 h 1177104"/>
                  <a:gd name="csX15" fmla="*/ 7447034 w 11635990"/>
                  <a:gd name="csY15" fmla="*/ 0 h 1177104"/>
                  <a:gd name="csX16" fmla="*/ 7679753 w 11635990"/>
                  <a:gd name="csY16" fmla="*/ 0 h 1177104"/>
                  <a:gd name="csX17" fmla="*/ 8261553 w 11635990"/>
                  <a:gd name="csY17" fmla="*/ 0 h 1177104"/>
                  <a:gd name="csX18" fmla="*/ 8726993 w 11635990"/>
                  <a:gd name="csY18" fmla="*/ 0 h 1177104"/>
                  <a:gd name="csX19" fmla="*/ 9425152 w 11635990"/>
                  <a:gd name="csY19" fmla="*/ 0 h 1177104"/>
                  <a:gd name="csX20" fmla="*/ 9657872 w 11635990"/>
                  <a:gd name="csY20" fmla="*/ 0 h 1177104"/>
                  <a:gd name="csX21" fmla="*/ 10356031 w 11635990"/>
                  <a:gd name="csY21" fmla="*/ 0 h 1177104"/>
                  <a:gd name="csX22" fmla="*/ 10821471 w 11635990"/>
                  <a:gd name="csY22" fmla="*/ 0 h 1177104"/>
                  <a:gd name="csX23" fmla="*/ 11635990 w 11635990"/>
                  <a:gd name="csY23" fmla="*/ 0 h 1177104"/>
                  <a:gd name="csX24" fmla="*/ 11635990 w 11635990"/>
                  <a:gd name="csY24" fmla="*/ 588552 h 1177104"/>
                  <a:gd name="csX25" fmla="*/ 11635990 w 11635990"/>
                  <a:gd name="csY25" fmla="*/ 1177104 h 1177104"/>
                  <a:gd name="csX26" fmla="*/ 10821471 w 11635990"/>
                  <a:gd name="csY26" fmla="*/ 1177104 h 1177104"/>
                  <a:gd name="csX27" fmla="*/ 10239671 w 11635990"/>
                  <a:gd name="csY27" fmla="*/ 1177104 h 1177104"/>
                  <a:gd name="csX28" fmla="*/ 9890592 w 11635990"/>
                  <a:gd name="csY28" fmla="*/ 1177104 h 1177104"/>
                  <a:gd name="csX29" fmla="*/ 9657872 w 11635990"/>
                  <a:gd name="csY29" fmla="*/ 1177104 h 1177104"/>
                  <a:gd name="csX30" fmla="*/ 9308792 w 11635990"/>
                  <a:gd name="csY30" fmla="*/ 1177104 h 1177104"/>
                  <a:gd name="csX31" fmla="*/ 8494273 w 11635990"/>
                  <a:gd name="csY31" fmla="*/ 1177104 h 1177104"/>
                  <a:gd name="csX32" fmla="*/ 8261553 w 11635990"/>
                  <a:gd name="csY32" fmla="*/ 1177104 h 1177104"/>
                  <a:gd name="csX33" fmla="*/ 7679753 w 11635990"/>
                  <a:gd name="csY33" fmla="*/ 1177104 h 1177104"/>
                  <a:gd name="csX34" fmla="*/ 6865234 w 11635990"/>
                  <a:gd name="csY34" fmla="*/ 1177104 h 1177104"/>
                  <a:gd name="csX35" fmla="*/ 6050715 w 11635990"/>
                  <a:gd name="csY35" fmla="*/ 1177104 h 1177104"/>
                  <a:gd name="csX36" fmla="*/ 5817995 w 11635990"/>
                  <a:gd name="csY36" fmla="*/ 1177104 h 1177104"/>
                  <a:gd name="csX37" fmla="*/ 5236195 w 11635990"/>
                  <a:gd name="csY37" fmla="*/ 1177104 h 1177104"/>
                  <a:gd name="csX38" fmla="*/ 4887116 w 11635990"/>
                  <a:gd name="csY38" fmla="*/ 1177104 h 1177104"/>
                  <a:gd name="csX39" fmla="*/ 4538036 w 11635990"/>
                  <a:gd name="csY39" fmla="*/ 1177104 h 1177104"/>
                  <a:gd name="csX40" fmla="*/ 4072596 w 11635990"/>
                  <a:gd name="csY40" fmla="*/ 1177104 h 1177104"/>
                  <a:gd name="csX41" fmla="*/ 3374437 w 11635990"/>
                  <a:gd name="csY41" fmla="*/ 1177104 h 1177104"/>
                  <a:gd name="csX42" fmla="*/ 2908997 w 11635990"/>
                  <a:gd name="csY42" fmla="*/ 1177104 h 1177104"/>
                  <a:gd name="csX43" fmla="*/ 2094478 w 11635990"/>
                  <a:gd name="csY43" fmla="*/ 1177104 h 1177104"/>
                  <a:gd name="csX44" fmla="*/ 1279959 w 11635990"/>
                  <a:gd name="csY44" fmla="*/ 1177104 h 1177104"/>
                  <a:gd name="csX45" fmla="*/ 0 w 11635990"/>
                  <a:gd name="csY45" fmla="*/ 1177104 h 1177104"/>
                  <a:gd name="csX46" fmla="*/ 0 w 11635990"/>
                  <a:gd name="csY46" fmla="*/ 576781 h 1177104"/>
                  <a:gd name="csX47" fmla="*/ 0 w 11635990"/>
                  <a:gd name="csY47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126428" y="-8364"/>
                      <a:pt x="180750" y="8263"/>
                      <a:pt x="349080" y="0"/>
                    </a:cubicBezTo>
                    <a:cubicBezTo>
                      <a:pt x="517410" y="-8263"/>
                      <a:pt x="682862" y="64365"/>
                      <a:pt x="930879" y="0"/>
                    </a:cubicBezTo>
                    <a:cubicBezTo>
                      <a:pt x="1178896" y="-64365"/>
                      <a:pt x="1343480" y="30631"/>
                      <a:pt x="1512679" y="0"/>
                    </a:cubicBezTo>
                    <a:cubicBezTo>
                      <a:pt x="1681878" y="-30631"/>
                      <a:pt x="1914928" y="19170"/>
                      <a:pt x="2094478" y="0"/>
                    </a:cubicBezTo>
                    <a:cubicBezTo>
                      <a:pt x="2274028" y="-19170"/>
                      <a:pt x="2371172" y="26298"/>
                      <a:pt x="2443558" y="0"/>
                    </a:cubicBezTo>
                    <a:cubicBezTo>
                      <a:pt x="2515944" y="-26298"/>
                      <a:pt x="2690849" y="52563"/>
                      <a:pt x="2908998" y="0"/>
                    </a:cubicBezTo>
                    <a:cubicBezTo>
                      <a:pt x="3127147" y="-52563"/>
                      <a:pt x="3072384" y="19315"/>
                      <a:pt x="3141717" y="0"/>
                    </a:cubicBezTo>
                    <a:cubicBezTo>
                      <a:pt x="3211050" y="-19315"/>
                      <a:pt x="3573359" y="78228"/>
                      <a:pt x="3956237" y="0"/>
                    </a:cubicBezTo>
                    <a:cubicBezTo>
                      <a:pt x="4339115" y="-78228"/>
                      <a:pt x="4085189" y="5336"/>
                      <a:pt x="4188956" y="0"/>
                    </a:cubicBezTo>
                    <a:cubicBezTo>
                      <a:pt x="4292723" y="-5336"/>
                      <a:pt x="4694189" y="4766"/>
                      <a:pt x="4887116" y="0"/>
                    </a:cubicBezTo>
                    <a:cubicBezTo>
                      <a:pt x="5080043" y="-4766"/>
                      <a:pt x="5302502" y="41535"/>
                      <a:pt x="5468915" y="0"/>
                    </a:cubicBezTo>
                    <a:cubicBezTo>
                      <a:pt x="5635328" y="-41535"/>
                      <a:pt x="6015092" y="52767"/>
                      <a:pt x="6167075" y="0"/>
                    </a:cubicBezTo>
                    <a:cubicBezTo>
                      <a:pt x="6319058" y="-52767"/>
                      <a:pt x="6339063" y="10749"/>
                      <a:pt x="6399795" y="0"/>
                    </a:cubicBezTo>
                    <a:cubicBezTo>
                      <a:pt x="6460527" y="-10749"/>
                      <a:pt x="6835579" y="32770"/>
                      <a:pt x="7097954" y="0"/>
                    </a:cubicBezTo>
                    <a:cubicBezTo>
                      <a:pt x="7360329" y="-32770"/>
                      <a:pt x="7320972" y="27664"/>
                      <a:pt x="7447034" y="0"/>
                    </a:cubicBezTo>
                    <a:cubicBezTo>
                      <a:pt x="7573096" y="-27664"/>
                      <a:pt x="7609306" y="2806"/>
                      <a:pt x="7679753" y="0"/>
                    </a:cubicBezTo>
                    <a:cubicBezTo>
                      <a:pt x="7750200" y="-2806"/>
                      <a:pt x="8143850" y="29841"/>
                      <a:pt x="8261553" y="0"/>
                    </a:cubicBezTo>
                    <a:cubicBezTo>
                      <a:pt x="8379256" y="-29841"/>
                      <a:pt x="8504604" y="46734"/>
                      <a:pt x="8726993" y="0"/>
                    </a:cubicBezTo>
                    <a:cubicBezTo>
                      <a:pt x="8949382" y="-46734"/>
                      <a:pt x="9084111" y="30171"/>
                      <a:pt x="9425152" y="0"/>
                    </a:cubicBezTo>
                    <a:cubicBezTo>
                      <a:pt x="9766193" y="-30171"/>
                      <a:pt x="9578512" y="19175"/>
                      <a:pt x="9657872" y="0"/>
                    </a:cubicBezTo>
                    <a:cubicBezTo>
                      <a:pt x="9737232" y="-19175"/>
                      <a:pt x="10115170" y="22384"/>
                      <a:pt x="10356031" y="0"/>
                    </a:cubicBezTo>
                    <a:cubicBezTo>
                      <a:pt x="10596892" y="-22384"/>
                      <a:pt x="10641456" y="7944"/>
                      <a:pt x="10821471" y="0"/>
                    </a:cubicBezTo>
                    <a:cubicBezTo>
                      <a:pt x="11001486" y="-7944"/>
                      <a:pt x="11391445" y="40846"/>
                      <a:pt x="11635990" y="0"/>
                    </a:cubicBezTo>
                    <a:cubicBezTo>
                      <a:pt x="11699296" y="127545"/>
                      <a:pt x="11577447" y="421331"/>
                      <a:pt x="11635990" y="588552"/>
                    </a:cubicBezTo>
                    <a:cubicBezTo>
                      <a:pt x="11694533" y="755773"/>
                      <a:pt x="11579678" y="947402"/>
                      <a:pt x="11635990" y="1177104"/>
                    </a:cubicBezTo>
                    <a:cubicBezTo>
                      <a:pt x="11320578" y="1265441"/>
                      <a:pt x="11048523" y="1119804"/>
                      <a:pt x="10821471" y="1177104"/>
                    </a:cubicBezTo>
                    <a:cubicBezTo>
                      <a:pt x="10594419" y="1234404"/>
                      <a:pt x="10529831" y="1113727"/>
                      <a:pt x="10239671" y="1177104"/>
                    </a:cubicBezTo>
                    <a:cubicBezTo>
                      <a:pt x="9949511" y="1240481"/>
                      <a:pt x="9969778" y="1162105"/>
                      <a:pt x="9890592" y="1177104"/>
                    </a:cubicBezTo>
                    <a:cubicBezTo>
                      <a:pt x="9811406" y="1192103"/>
                      <a:pt x="9705545" y="1162171"/>
                      <a:pt x="9657872" y="1177104"/>
                    </a:cubicBezTo>
                    <a:cubicBezTo>
                      <a:pt x="9610199" y="1192037"/>
                      <a:pt x="9411300" y="1153296"/>
                      <a:pt x="9308792" y="1177104"/>
                    </a:cubicBezTo>
                    <a:cubicBezTo>
                      <a:pt x="9206284" y="1200912"/>
                      <a:pt x="8875409" y="1112497"/>
                      <a:pt x="8494273" y="1177104"/>
                    </a:cubicBezTo>
                    <a:cubicBezTo>
                      <a:pt x="8113137" y="1241711"/>
                      <a:pt x="8356251" y="1172225"/>
                      <a:pt x="8261553" y="1177104"/>
                    </a:cubicBezTo>
                    <a:cubicBezTo>
                      <a:pt x="8166855" y="1181983"/>
                      <a:pt x="7860059" y="1159051"/>
                      <a:pt x="7679753" y="1177104"/>
                    </a:cubicBezTo>
                    <a:cubicBezTo>
                      <a:pt x="7499447" y="1195157"/>
                      <a:pt x="7212340" y="1138320"/>
                      <a:pt x="6865234" y="1177104"/>
                    </a:cubicBezTo>
                    <a:cubicBezTo>
                      <a:pt x="6518128" y="1215888"/>
                      <a:pt x="6341091" y="1151991"/>
                      <a:pt x="6050715" y="1177104"/>
                    </a:cubicBezTo>
                    <a:cubicBezTo>
                      <a:pt x="5760339" y="1202217"/>
                      <a:pt x="5900550" y="1153379"/>
                      <a:pt x="5817995" y="1177104"/>
                    </a:cubicBezTo>
                    <a:cubicBezTo>
                      <a:pt x="5735440" y="1200829"/>
                      <a:pt x="5396273" y="1110659"/>
                      <a:pt x="5236195" y="1177104"/>
                    </a:cubicBezTo>
                    <a:cubicBezTo>
                      <a:pt x="5076117" y="1243549"/>
                      <a:pt x="4990792" y="1176932"/>
                      <a:pt x="4887116" y="1177104"/>
                    </a:cubicBezTo>
                    <a:cubicBezTo>
                      <a:pt x="4783440" y="1177276"/>
                      <a:pt x="4706248" y="1170285"/>
                      <a:pt x="4538036" y="1177104"/>
                    </a:cubicBezTo>
                    <a:cubicBezTo>
                      <a:pt x="4369824" y="1183923"/>
                      <a:pt x="4170084" y="1153502"/>
                      <a:pt x="4072596" y="1177104"/>
                    </a:cubicBezTo>
                    <a:cubicBezTo>
                      <a:pt x="3975108" y="1200706"/>
                      <a:pt x="3641361" y="1124390"/>
                      <a:pt x="3374437" y="1177104"/>
                    </a:cubicBezTo>
                    <a:cubicBezTo>
                      <a:pt x="3107513" y="1229818"/>
                      <a:pt x="3093730" y="1121850"/>
                      <a:pt x="2908997" y="1177104"/>
                    </a:cubicBezTo>
                    <a:cubicBezTo>
                      <a:pt x="2724264" y="1232358"/>
                      <a:pt x="2313890" y="1107127"/>
                      <a:pt x="2094478" y="1177104"/>
                    </a:cubicBezTo>
                    <a:cubicBezTo>
                      <a:pt x="1875066" y="1247081"/>
                      <a:pt x="1613894" y="1095403"/>
                      <a:pt x="1279959" y="1177104"/>
                    </a:cubicBezTo>
                    <a:cubicBezTo>
                      <a:pt x="946024" y="1258805"/>
                      <a:pt x="583713" y="1112343"/>
                      <a:pt x="0" y="1177104"/>
                    </a:cubicBezTo>
                    <a:cubicBezTo>
                      <a:pt x="-60268" y="951458"/>
                      <a:pt x="62112" y="855751"/>
                      <a:pt x="0" y="576781"/>
                    </a:cubicBezTo>
                    <a:cubicBezTo>
                      <a:pt x="-62112" y="297811"/>
                      <a:pt x="11249" y="244669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58973" y="-20523"/>
                      <a:pt x="168370" y="15986"/>
                      <a:pt x="232720" y="0"/>
                    </a:cubicBezTo>
                    <a:cubicBezTo>
                      <a:pt x="297070" y="-15986"/>
                      <a:pt x="737881" y="74656"/>
                      <a:pt x="1047239" y="0"/>
                    </a:cubicBezTo>
                    <a:cubicBezTo>
                      <a:pt x="1356597" y="-74656"/>
                      <a:pt x="1238573" y="17062"/>
                      <a:pt x="1396319" y="0"/>
                    </a:cubicBezTo>
                    <a:cubicBezTo>
                      <a:pt x="1554065" y="-17062"/>
                      <a:pt x="1854556" y="54192"/>
                      <a:pt x="1978118" y="0"/>
                    </a:cubicBezTo>
                    <a:cubicBezTo>
                      <a:pt x="2101680" y="-54192"/>
                      <a:pt x="2185193" y="483"/>
                      <a:pt x="2327198" y="0"/>
                    </a:cubicBezTo>
                    <a:cubicBezTo>
                      <a:pt x="2469203" y="-483"/>
                      <a:pt x="2546306" y="34390"/>
                      <a:pt x="2676278" y="0"/>
                    </a:cubicBezTo>
                    <a:cubicBezTo>
                      <a:pt x="2806250" y="-34390"/>
                      <a:pt x="2937267" y="32002"/>
                      <a:pt x="3025357" y="0"/>
                    </a:cubicBezTo>
                    <a:cubicBezTo>
                      <a:pt x="3113447" y="-32002"/>
                      <a:pt x="3510845" y="11874"/>
                      <a:pt x="3839877" y="0"/>
                    </a:cubicBezTo>
                    <a:cubicBezTo>
                      <a:pt x="4168909" y="-11874"/>
                      <a:pt x="4184149" y="36814"/>
                      <a:pt x="4421676" y="0"/>
                    </a:cubicBezTo>
                    <a:cubicBezTo>
                      <a:pt x="4659203" y="-36814"/>
                      <a:pt x="4595480" y="24979"/>
                      <a:pt x="4654396" y="0"/>
                    </a:cubicBezTo>
                    <a:cubicBezTo>
                      <a:pt x="4713312" y="-24979"/>
                      <a:pt x="4980856" y="22453"/>
                      <a:pt x="5236196" y="0"/>
                    </a:cubicBezTo>
                    <a:cubicBezTo>
                      <a:pt x="5491536" y="-22453"/>
                      <a:pt x="5358036" y="21081"/>
                      <a:pt x="5468915" y="0"/>
                    </a:cubicBezTo>
                    <a:cubicBezTo>
                      <a:pt x="5579794" y="-21081"/>
                      <a:pt x="5826027" y="44453"/>
                      <a:pt x="5934355" y="0"/>
                    </a:cubicBezTo>
                    <a:cubicBezTo>
                      <a:pt x="6042683" y="-44453"/>
                      <a:pt x="6442479" y="14282"/>
                      <a:pt x="6632514" y="0"/>
                    </a:cubicBezTo>
                    <a:cubicBezTo>
                      <a:pt x="6822549" y="-14282"/>
                      <a:pt x="6836001" y="33126"/>
                      <a:pt x="6981594" y="0"/>
                    </a:cubicBezTo>
                    <a:cubicBezTo>
                      <a:pt x="7127187" y="-33126"/>
                      <a:pt x="7249531" y="27667"/>
                      <a:pt x="7330674" y="0"/>
                    </a:cubicBezTo>
                    <a:cubicBezTo>
                      <a:pt x="7411817" y="-27667"/>
                      <a:pt x="7702181" y="18186"/>
                      <a:pt x="7796113" y="0"/>
                    </a:cubicBezTo>
                    <a:cubicBezTo>
                      <a:pt x="7890045" y="-18186"/>
                      <a:pt x="8392226" y="45174"/>
                      <a:pt x="8610633" y="0"/>
                    </a:cubicBezTo>
                    <a:cubicBezTo>
                      <a:pt x="8829040" y="-45174"/>
                      <a:pt x="9161767" y="37909"/>
                      <a:pt x="9308792" y="0"/>
                    </a:cubicBezTo>
                    <a:cubicBezTo>
                      <a:pt x="9455817" y="-37909"/>
                      <a:pt x="9728902" y="3958"/>
                      <a:pt x="9890592" y="0"/>
                    </a:cubicBezTo>
                    <a:cubicBezTo>
                      <a:pt x="10052282" y="-3958"/>
                      <a:pt x="10025776" y="20268"/>
                      <a:pt x="10123311" y="0"/>
                    </a:cubicBezTo>
                    <a:cubicBezTo>
                      <a:pt x="10220846" y="-20268"/>
                      <a:pt x="10416287" y="30997"/>
                      <a:pt x="10588751" y="0"/>
                    </a:cubicBezTo>
                    <a:cubicBezTo>
                      <a:pt x="10761215" y="-30997"/>
                      <a:pt x="10921190" y="30169"/>
                      <a:pt x="11054191" y="0"/>
                    </a:cubicBezTo>
                    <a:cubicBezTo>
                      <a:pt x="11187192" y="-30169"/>
                      <a:pt x="11477787" y="25657"/>
                      <a:pt x="11635990" y="0"/>
                    </a:cubicBezTo>
                    <a:cubicBezTo>
                      <a:pt x="11694596" y="135997"/>
                      <a:pt x="11603224" y="283003"/>
                      <a:pt x="11635990" y="565010"/>
                    </a:cubicBezTo>
                    <a:cubicBezTo>
                      <a:pt x="11668756" y="847017"/>
                      <a:pt x="11615569" y="1032846"/>
                      <a:pt x="11635990" y="1177104"/>
                    </a:cubicBezTo>
                    <a:cubicBezTo>
                      <a:pt x="11567318" y="1200482"/>
                      <a:pt x="11504401" y="1152457"/>
                      <a:pt x="11403270" y="1177104"/>
                    </a:cubicBezTo>
                    <a:cubicBezTo>
                      <a:pt x="11302139" y="1201751"/>
                      <a:pt x="10903058" y="1131798"/>
                      <a:pt x="10588751" y="1177104"/>
                    </a:cubicBezTo>
                    <a:cubicBezTo>
                      <a:pt x="10274444" y="1222410"/>
                      <a:pt x="10338253" y="1143713"/>
                      <a:pt x="10123311" y="1177104"/>
                    </a:cubicBezTo>
                    <a:cubicBezTo>
                      <a:pt x="9908369" y="1210495"/>
                      <a:pt x="9834648" y="1123304"/>
                      <a:pt x="9657872" y="1177104"/>
                    </a:cubicBezTo>
                    <a:cubicBezTo>
                      <a:pt x="9481096" y="1230904"/>
                      <a:pt x="9501243" y="1167780"/>
                      <a:pt x="9425152" y="1177104"/>
                    </a:cubicBezTo>
                    <a:cubicBezTo>
                      <a:pt x="9349061" y="1186428"/>
                      <a:pt x="9216012" y="1148534"/>
                      <a:pt x="9076072" y="1177104"/>
                    </a:cubicBezTo>
                    <a:cubicBezTo>
                      <a:pt x="8936132" y="1205674"/>
                      <a:pt x="8662181" y="1152721"/>
                      <a:pt x="8377913" y="1177104"/>
                    </a:cubicBezTo>
                    <a:cubicBezTo>
                      <a:pt x="8093645" y="1201487"/>
                      <a:pt x="7988142" y="1155978"/>
                      <a:pt x="7796113" y="1177104"/>
                    </a:cubicBezTo>
                    <a:cubicBezTo>
                      <a:pt x="7604084" y="1198230"/>
                      <a:pt x="7263868" y="1145383"/>
                      <a:pt x="6981594" y="1177104"/>
                    </a:cubicBezTo>
                    <a:cubicBezTo>
                      <a:pt x="6699320" y="1208825"/>
                      <a:pt x="6521331" y="1149802"/>
                      <a:pt x="6167075" y="1177104"/>
                    </a:cubicBezTo>
                    <a:cubicBezTo>
                      <a:pt x="5812819" y="1204406"/>
                      <a:pt x="5745494" y="1136427"/>
                      <a:pt x="5585275" y="1177104"/>
                    </a:cubicBezTo>
                    <a:cubicBezTo>
                      <a:pt x="5425056" y="1217781"/>
                      <a:pt x="5368979" y="1162357"/>
                      <a:pt x="5236195" y="1177104"/>
                    </a:cubicBezTo>
                    <a:cubicBezTo>
                      <a:pt x="5103411" y="1191851"/>
                      <a:pt x="4824011" y="1140231"/>
                      <a:pt x="4421676" y="1177104"/>
                    </a:cubicBezTo>
                    <a:cubicBezTo>
                      <a:pt x="4019341" y="1213977"/>
                      <a:pt x="3806745" y="1124474"/>
                      <a:pt x="3607157" y="1177104"/>
                    </a:cubicBezTo>
                    <a:cubicBezTo>
                      <a:pt x="3407569" y="1229734"/>
                      <a:pt x="3040342" y="1088100"/>
                      <a:pt x="2792638" y="1177104"/>
                    </a:cubicBezTo>
                    <a:cubicBezTo>
                      <a:pt x="2544934" y="1266108"/>
                      <a:pt x="2565886" y="1153925"/>
                      <a:pt x="2443558" y="1177104"/>
                    </a:cubicBezTo>
                    <a:cubicBezTo>
                      <a:pt x="2321230" y="1200283"/>
                      <a:pt x="2194222" y="1175876"/>
                      <a:pt x="1978118" y="1177104"/>
                    </a:cubicBezTo>
                    <a:cubicBezTo>
                      <a:pt x="1762014" y="1178332"/>
                      <a:pt x="1567868" y="1103906"/>
                      <a:pt x="1163599" y="1177104"/>
                    </a:cubicBezTo>
                    <a:cubicBezTo>
                      <a:pt x="759330" y="1250302"/>
                      <a:pt x="840251" y="1159119"/>
                      <a:pt x="581799" y="1177104"/>
                    </a:cubicBezTo>
                    <a:cubicBezTo>
                      <a:pt x="323347" y="1195089"/>
                      <a:pt x="173337" y="1126545"/>
                      <a:pt x="0" y="1177104"/>
                    </a:cubicBezTo>
                    <a:cubicBezTo>
                      <a:pt x="-33903" y="910349"/>
                      <a:pt x="24335" y="795735"/>
                      <a:pt x="0" y="623865"/>
                    </a:cubicBezTo>
                    <a:cubicBezTo>
                      <a:pt x="-24335" y="451995"/>
                      <a:pt x="65087" y="279638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-window-local, we can do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“static”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21BAC79-24B5-30B6-625C-BBB797FB6A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5" y="439354"/>
                <a:ext cx="11635990" cy="11771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349080 w 11635990"/>
                          <a:gd name="csY1" fmla="*/ 0 h 1177104"/>
                          <a:gd name="csX2" fmla="*/ 930879 w 11635990"/>
                          <a:gd name="csY2" fmla="*/ 0 h 1177104"/>
                          <a:gd name="csX3" fmla="*/ 1512679 w 11635990"/>
                          <a:gd name="csY3" fmla="*/ 0 h 1177104"/>
                          <a:gd name="csX4" fmla="*/ 2094478 w 11635990"/>
                          <a:gd name="csY4" fmla="*/ 0 h 1177104"/>
                          <a:gd name="csX5" fmla="*/ 2443558 w 11635990"/>
                          <a:gd name="csY5" fmla="*/ 0 h 1177104"/>
                          <a:gd name="csX6" fmla="*/ 2908998 w 11635990"/>
                          <a:gd name="csY6" fmla="*/ 0 h 1177104"/>
                          <a:gd name="csX7" fmla="*/ 3141717 w 11635990"/>
                          <a:gd name="csY7" fmla="*/ 0 h 1177104"/>
                          <a:gd name="csX8" fmla="*/ 3956237 w 11635990"/>
                          <a:gd name="csY8" fmla="*/ 0 h 1177104"/>
                          <a:gd name="csX9" fmla="*/ 4188956 w 11635990"/>
                          <a:gd name="csY9" fmla="*/ 0 h 1177104"/>
                          <a:gd name="csX10" fmla="*/ 4887116 w 11635990"/>
                          <a:gd name="csY10" fmla="*/ 0 h 1177104"/>
                          <a:gd name="csX11" fmla="*/ 5468915 w 11635990"/>
                          <a:gd name="csY11" fmla="*/ 0 h 1177104"/>
                          <a:gd name="csX12" fmla="*/ 6167075 w 11635990"/>
                          <a:gd name="csY12" fmla="*/ 0 h 1177104"/>
                          <a:gd name="csX13" fmla="*/ 6399795 w 11635990"/>
                          <a:gd name="csY13" fmla="*/ 0 h 1177104"/>
                          <a:gd name="csX14" fmla="*/ 7097954 w 11635990"/>
                          <a:gd name="csY14" fmla="*/ 0 h 1177104"/>
                          <a:gd name="csX15" fmla="*/ 7447034 w 11635990"/>
                          <a:gd name="csY15" fmla="*/ 0 h 1177104"/>
                          <a:gd name="csX16" fmla="*/ 7679753 w 11635990"/>
                          <a:gd name="csY16" fmla="*/ 0 h 1177104"/>
                          <a:gd name="csX17" fmla="*/ 8261553 w 11635990"/>
                          <a:gd name="csY17" fmla="*/ 0 h 1177104"/>
                          <a:gd name="csX18" fmla="*/ 8726993 w 11635990"/>
                          <a:gd name="csY18" fmla="*/ 0 h 1177104"/>
                          <a:gd name="csX19" fmla="*/ 9425152 w 11635990"/>
                          <a:gd name="csY19" fmla="*/ 0 h 1177104"/>
                          <a:gd name="csX20" fmla="*/ 9657872 w 11635990"/>
                          <a:gd name="csY20" fmla="*/ 0 h 1177104"/>
                          <a:gd name="csX21" fmla="*/ 10356031 w 11635990"/>
                          <a:gd name="csY21" fmla="*/ 0 h 1177104"/>
                          <a:gd name="csX22" fmla="*/ 10821471 w 11635990"/>
                          <a:gd name="csY22" fmla="*/ 0 h 1177104"/>
                          <a:gd name="csX23" fmla="*/ 11635990 w 11635990"/>
                          <a:gd name="csY23" fmla="*/ 0 h 1177104"/>
                          <a:gd name="csX24" fmla="*/ 11635990 w 11635990"/>
                          <a:gd name="csY24" fmla="*/ 588552 h 1177104"/>
                          <a:gd name="csX25" fmla="*/ 11635990 w 11635990"/>
                          <a:gd name="csY25" fmla="*/ 1177104 h 1177104"/>
                          <a:gd name="csX26" fmla="*/ 10821471 w 11635990"/>
                          <a:gd name="csY26" fmla="*/ 1177104 h 1177104"/>
                          <a:gd name="csX27" fmla="*/ 10239671 w 11635990"/>
                          <a:gd name="csY27" fmla="*/ 1177104 h 1177104"/>
                          <a:gd name="csX28" fmla="*/ 9890592 w 11635990"/>
                          <a:gd name="csY28" fmla="*/ 1177104 h 1177104"/>
                          <a:gd name="csX29" fmla="*/ 9657872 w 11635990"/>
                          <a:gd name="csY29" fmla="*/ 1177104 h 1177104"/>
                          <a:gd name="csX30" fmla="*/ 9308792 w 11635990"/>
                          <a:gd name="csY30" fmla="*/ 1177104 h 1177104"/>
                          <a:gd name="csX31" fmla="*/ 8494273 w 11635990"/>
                          <a:gd name="csY31" fmla="*/ 1177104 h 1177104"/>
                          <a:gd name="csX32" fmla="*/ 8261553 w 11635990"/>
                          <a:gd name="csY32" fmla="*/ 1177104 h 1177104"/>
                          <a:gd name="csX33" fmla="*/ 7679753 w 11635990"/>
                          <a:gd name="csY33" fmla="*/ 1177104 h 1177104"/>
                          <a:gd name="csX34" fmla="*/ 6865234 w 11635990"/>
                          <a:gd name="csY34" fmla="*/ 1177104 h 1177104"/>
                          <a:gd name="csX35" fmla="*/ 6050715 w 11635990"/>
                          <a:gd name="csY35" fmla="*/ 1177104 h 1177104"/>
                          <a:gd name="csX36" fmla="*/ 5817995 w 11635990"/>
                          <a:gd name="csY36" fmla="*/ 1177104 h 1177104"/>
                          <a:gd name="csX37" fmla="*/ 5236195 w 11635990"/>
                          <a:gd name="csY37" fmla="*/ 1177104 h 1177104"/>
                          <a:gd name="csX38" fmla="*/ 4887116 w 11635990"/>
                          <a:gd name="csY38" fmla="*/ 1177104 h 1177104"/>
                          <a:gd name="csX39" fmla="*/ 4538036 w 11635990"/>
                          <a:gd name="csY39" fmla="*/ 1177104 h 1177104"/>
                          <a:gd name="csX40" fmla="*/ 4072596 w 11635990"/>
                          <a:gd name="csY40" fmla="*/ 1177104 h 1177104"/>
                          <a:gd name="csX41" fmla="*/ 3374437 w 11635990"/>
                          <a:gd name="csY41" fmla="*/ 1177104 h 1177104"/>
                          <a:gd name="csX42" fmla="*/ 2908997 w 11635990"/>
                          <a:gd name="csY42" fmla="*/ 1177104 h 1177104"/>
                          <a:gd name="csX43" fmla="*/ 2094478 w 11635990"/>
                          <a:gd name="csY43" fmla="*/ 1177104 h 1177104"/>
                          <a:gd name="csX44" fmla="*/ 1279959 w 11635990"/>
                          <a:gd name="csY44" fmla="*/ 1177104 h 1177104"/>
                          <a:gd name="csX45" fmla="*/ 0 w 11635990"/>
                          <a:gd name="csY45" fmla="*/ 1177104 h 1177104"/>
                          <a:gd name="csX46" fmla="*/ 0 w 11635990"/>
                          <a:gd name="csY46" fmla="*/ 576781 h 1177104"/>
                          <a:gd name="csX47" fmla="*/ 0 w 11635990"/>
                          <a:gd name="csY47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126428" y="-8364"/>
                              <a:pt x="180750" y="8263"/>
                              <a:pt x="349080" y="0"/>
                            </a:cubicBezTo>
                            <a:cubicBezTo>
                              <a:pt x="517410" y="-8263"/>
                              <a:pt x="682862" y="64365"/>
                              <a:pt x="930879" y="0"/>
                            </a:cubicBezTo>
                            <a:cubicBezTo>
                              <a:pt x="1178896" y="-64365"/>
                              <a:pt x="1343480" y="30631"/>
                              <a:pt x="1512679" y="0"/>
                            </a:cubicBezTo>
                            <a:cubicBezTo>
                              <a:pt x="1681878" y="-30631"/>
                              <a:pt x="1914928" y="19170"/>
                              <a:pt x="2094478" y="0"/>
                            </a:cubicBezTo>
                            <a:cubicBezTo>
                              <a:pt x="2274028" y="-19170"/>
                              <a:pt x="2371172" y="26298"/>
                              <a:pt x="2443558" y="0"/>
                            </a:cubicBezTo>
                            <a:cubicBezTo>
                              <a:pt x="2515944" y="-26298"/>
                              <a:pt x="2690849" y="52563"/>
                              <a:pt x="2908998" y="0"/>
                            </a:cubicBezTo>
                            <a:cubicBezTo>
                              <a:pt x="3127147" y="-52563"/>
                              <a:pt x="3072384" y="19315"/>
                              <a:pt x="3141717" y="0"/>
                            </a:cubicBezTo>
                            <a:cubicBezTo>
                              <a:pt x="3211050" y="-19315"/>
                              <a:pt x="3573359" y="78228"/>
                              <a:pt x="3956237" y="0"/>
                            </a:cubicBezTo>
                            <a:cubicBezTo>
                              <a:pt x="4339115" y="-78228"/>
                              <a:pt x="4085189" y="5336"/>
                              <a:pt x="4188956" y="0"/>
                            </a:cubicBezTo>
                            <a:cubicBezTo>
                              <a:pt x="4292723" y="-5336"/>
                              <a:pt x="4694189" y="4766"/>
                              <a:pt x="4887116" y="0"/>
                            </a:cubicBezTo>
                            <a:cubicBezTo>
                              <a:pt x="5080043" y="-4766"/>
                              <a:pt x="5302502" y="41535"/>
                              <a:pt x="5468915" y="0"/>
                            </a:cubicBezTo>
                            <a:cubicBezTo>
                              <a:pt x="5635328" y="-41535"/>
                              <a:pt x="6015092" y="52767"/>
                              <a:pt x="6167075" y="0"/>
                            </a:cubicBezTo>
                            <a:cubicBezTo>
                              <a:pt x="6319058" y="-52767"/>
                              <a:pt x="6339063" y="10749"/>
                              <a:pt x="6399795" y="0"/>
                            </a:cubicBezTo>
                            <a:cubicBezTo>
                              <a:pt x="6460527" y="-10749"/>
                              <a:pt x="6835579" y="32770"/>
                              <a:pt x="7097954" y="0"/>
                            </a:cubicBezTo>
                            <a:cubicBezTo>
                              <a:pt x="7360329" y="-32770"/>
                              <a:pt x="7320972" y="27664"/>
                              <a:pt x="7447034" y="0"/>
                            </a:cubicBezTo>
                            <a:cubicBezTo>
                              <a:pt x="7573096" y="-27664"/>
                              <a:pt x="7609306" y="2806"/>
                              <a:pt x="7679753" y="0"/>
                            </a:cubicBezTo>
                            <a:cubicBezTo>
                              <a:pt x="7750200" y="-2806"/>
                              <a:pt x="8143850" y="29841"/>
                              <a:pt x="8261553" y="0"/>
                            </a:cubicBezTo>
                            <a:cubicBezTo>
                              <a:pt x="8379256" y="-29841"/>
                              <a:pt x="8504604" y="46734"/>
                              <a:pt x="8726993" y="0"/>
                            </a:cubicBezTo>
                            <a:cubicBezTo>
                              <a:pt x="8949382" y="-46734"/>
                              <a:pt x="9084111" y="30171"/>
                              <a:pt x="9425152" y="0"/>
                            </a:cubicBezTo>
                            <a:cubicBezTo>
                              <a:pt x="9766193" y="-30171"/>
                              <a:pt x="9578512" y="19175"/>
                              <a:pt x="9657872" y="0"/>
                            </a:cubicBezTo>
                            <a:cubicBezTo>
                              <a:pt x="9737232" y="-19175"/>
                              <a:pt x="10115170" y="22384"/>
                              <a:pt x="10356031" y="0"/>
                            </a:cubicBezTo>
                            <a:cubicBezTo>
                              <a:pt x="10596892" y="-22384"/>
                              <a:pt x="10641456" y="7944"/>
                              <a:pt x="10821471" y="0"/>
                            </a:cubicBezTo>
                            <a:cubicBezTo>
                              <a:pt x="11001486" y="-7944"/>
                              <a:pt x="11391445" y="40846"/>
                              <a:pt x="11635990" y="0"/>
                            </a:cubicBezTo>
                            <a:cubicBezTo>
                              <a:pt x="11699296" y="127545"/>
                              <a:pt x="11577447" y="421331"/>
                              <a:pt x="11635990" y="588552"/>
                            </a:cubicBezTo>
                            <a:cubicBezTo>
                              <a:pt x="11694533" y="755773"/>
                              <a:pt x="11579678" y="947402"/>
                              <a:pt x="11635990" y="1177104"/>
                            </a:cubicBezTo>
                            <a:cubicBezTo>
                              <a:pt x="11320578" y="1265441"/>
                              <a:pt x="11048523" y="1119804"/>
                              <a:pt x="10821471" y="1177104"/>
                            </a:cubicBezTo>
                            <a:cubicBezTo>
                              <a:pt x="10594419" y="1234404"/>
                              <a:pt x="10529831" y="1113727"/>
                              <a:pt x="10239671" y="1177104"/>
                            </a:cubicBezTo>
                            <a:cubicBezTo>
                              <a:pt x="9949511" y="1240481"/>
                              <a:pt x="9969778" y="1162105"/>
                              <a:pt x="9890592" y="1177104"/>
                            </a:cubicBezTo>
                            <a:cubicBezTo>
                              <a:pt x="9811406" y="1192103"/>
                              <a:pt x="9705545" y="1162171"/>
                              <a:pt x="9657872" y="1177104"/>
                            </a:cubicBezTo>
                            <a:cubicBezTo>
                              <a:pt x="9610199" y="1192037"/>
                              <a:pt x="9411300" y="1153296"/>
                              <a:pt x="9308792" y="1177104"/>
                            </a:cubicBezTo>
                            <a:cubicBezTo>
                              <a:pt x="9206284" y="1200912"/>
                              <a:pt x="8875409" y="1112497"/>
                              <a:pt x="8494273" y="1177104"/>
                            </a:cubicBezTo>
                            <a:cubicBezTo>
                              <a:pt x="8113137" y="1241711"/>
                              <a:pt x="8356251" y="1172225"/>
                              <a:pt x="8261553" y="1177104"/>
                            </a:cubicBezTo>
                            <a:cubicBezTo>
                              <a:pt x="8166855" y="1181983"/>
                              <a:pt x="7860059" y="1159051"/>
                              <a:pt x="7679753" y="1177104"/>
                            </a:cubicBezTo>
                            <a:cubicBezTo>
                              <a:pt x="7499447" y="1195157"/>
                              <a:pt x="7212340" y="1138320"/>
                              <a:pt x="6865234" y="1177104"/>
                            </a:cubicBezTo>
                            <a:cubicBezTo>
                              <a:pt x="6518128" y="1215888"/>
                              <a:pt x="6341091" y="1151991"/>
                              <a:pt x="6050715" y="1177104"/>
                            </a:cubicBezTo>
                            <a:cubicBezTo>
                              <a:pt x="5760339" y="1202217"/>
                              <a:pt x="5900550" y="1153379"/>
                              <a:pt x="5817995" y="1177104"/>
                            </a:cubicBezTo>
                            <a:cubicBezTo>
                              <a:pt x="5735440" y="1200829"/>
                              <a:pt x="5396273" y="1110659"/>
                              <a:pt x="5236195" y="1177104"/>
                            </a:cubicBezTo>
                            <a:cubicBezTo>
                              <a:pt x="5076117" y="1243549"/>
                              <a:pt x="4990792" y="1176932"/>
                              <a:pt x="4887116" y="1177104"/>
                            </a:cubicBezTo>
                            <a:cubicBezTo>
                              <a:pt x="4783440" y="1177276"/>
                              <a:pt x="4706248" y="1170285"/>
                              <a:pt x="4538036" y="1177104"/>
                            </a:cubicBezTo>
                            <a:cubicBezTo>
                              <a:pt x="4369824" y="1183923"/>
                              <a:pt x="4170084" y="1153502"/>
                              <a:pt x="4072596" y="1177104"/>
                            </a:cubicBezTo>
                            <a:cubicBezTo>
                              <a:pt x="3975108" y="1200706"/>
                              <a:pt x="3641361" y="1124390"/>
                              <a:pt x="3374437" y="1177104"/>
                            </a:cubicBezTo>
                            <a:cubicBezTo>
                              <a:pt x="3107513" y="1229818"/>
                              <a:pt x="3093730" y="1121850"/>
                              <a:pt x="2908997" y="1177104"/>
                            </a:cubicBezTo>
                            <a:cubicBezTo>
                              <a:pt x="2724264" y="1232358"/>
                              <a:pt x="2313890" y="1107127"/>
                              <a:pt x="2094478" y="1177104"/>
                            </a:cubicBezTo>
                            <a:cubicBezTo>
                              <a:pt x="1875066" y="1247081"/>
                              <a:pt x="1613894" y="1095403"/>
                              <a:pt x="1279959" y="1177104"/>
                            </a:cubicBezTo>
                            <a:cubicBezTo>
                              <a:pt x="946024" y="1258805"/>
                              <a:pt x="583713" y="1112343"/>
                              <a:pt x="0" y="1177104"/>
                            </a:cubicBezTo>
                            <a:cubicBezTo>
                              <a:pt x="-60268" y="951458"/>
                              <a:pt x="62112" y="855751"/>
                              <a:pt x="0" y="576781"/>
                            </a:cubicBezTo>
                            <a:cubicBezTo>
                              <a:pt x="-62112" y="297811"/>
                              <a:pt x="11249" y="244669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58973" y="-20523"/>
                              <a:pt x="168370" y="15986"/>
                              <a:pt x="232720" y="0"/>
                            </a:cubicBezTo>
                            <a:cubicBezTo>
                              <a:pt x="297070" y="-15986"/>
                              <a:pt x="737881" y="74656"/>
                              <a:pt x="1047239" y="0"/>
                            </a:cubicBezTo>
                            <a:cubicBezTo>
                              <a:pt x="1356597" y="-74656"/>
                              <a:pt x="1238573" y="17062"/>
                              <a:pt x="1396319" y="0"/>
                            </a:cubicBezTo>
                            <a:cubicBezTo>
                              <a:pt x="1554065" y="-17062"/>
                              <a:pt x="1854556" y="54192"/>
                              <a:pt x="1978118" y="0"/>
                            </a:cubicBezTo>
                            <a:cubicBezTo>
                              <a:pt x="2101680" y="-54192"/>
                              <a:pt x="2185193" y="483"/>
                              <a:pt x="2327198" y="0"/>
                            </a:cubicBezTo>
                            <a:cubicBezTo>
                              <a:pt x="2469203" y="-483"/>
                              <a:pt x="2546306" y="34390"/>
                              <a:pt x="2676278" y="0"/>
                            </a:cubicBezTo>
                            <a:cubicBezTo>
                              <a:pt x="2806250" y="-34390"/>
                              <a:pt x="2937267" y="32002"/>
                              <a:pt x="3025357" y="0"/>
                            </a:cubicBezTo>
                            <a:cubicBezTo>
                              <a:pt x="3113447" y="-32002"/>
                              <a:pt x="3510845" y="11874"/>
                              <a:pt x="3839877" y="0"/>
                            </a:cubicBezTo>
                            <a:cubicBezTo>
                              <a:pt x="4168909" y="-11874"/>
                              <a:pt x="4184149" y="36814"/>
                              <a:pt x="4421676" y="0"/>
                            </a:cubicBezTo>
                            <a:cubicBezTo>
                              <a:pt x="4659203" y="-36814"/>
                              <a:pt x="4595480" y="24979"/>
                              <a:pt x="4654396" y="0"/>
                            </a:cubicBezTo>
                            <a:cubicBezTo>
                              <a:pt x="4713312" y="-24979"/>
                              <a:pt x="4980856" y="22453"/>
                              <a:pt x="5236196" y="0"/>
                            </a:cubicBezTo>
                            <a:cubicBezTo>
                              <a:pt x="5491536" y="-22453"/>
                              <a:pt x="5358036" y="21081"/>
                              <a:pt x="5468915" y="0"/>
                            </a:cubicBezTo>
                            <a:cubicBezTo>
                              <a:pt x="5579794" y="-21081"/>
                              <a:pt x="5826027" y="44453"/>
                              <a:pt x="5934355" y="0"/>
                            </a:cubicBezTo>
                            <a:cubicBezTo>
                              <a:pt x="6042683" y="-44453"/>
                              <a:pt x="6442479" y="14282"/>
                              <a:pt x="6632514" y="0"/>
                            </a:cubicBezTo>
                            <a:cubicBezTo>
                              <a:pt x="6822549" y="-14282"/>
                              <a:pt x="6836001" y="33126"/>
                              <a:pt x="6981594" y="0"/>
                            </a:cubicBezTo>
                            <a:cubicBezTo>
                              <a:pt x="7127187" y="-33126"/>
                              <a:pt x="7249531" y="27667"/>
                              <a:pt x="7330674" y="0"/>
                            </a:cubicBezTo>
                            <a:cubicBezTo>
                              <a:pt x="7411817" y="-27667"/>
                              <a:pt x="7702181" y="18186"/>
                              <a:pt x="7796113" y="0"/>
                            </a:cubicBezTo>
                            <a:cubicBezTo>
                              <a:pt x="7890045" y="-18186"/>
                              <a:pt x="8392226" y="45174"/>
                              <a:pt x="8610633" y="0"/>
                            </a:cubicBezTo>
                            <a:cubicBezTo>
                              <a:pt x="8829040" y="-45174"/>
                              <a:pt x="9161767" y="37909"/>
                              <a:pt x="9308792" y="0"/>
                            </a:cubicBezTo>
                            <a:cubicBezTo>
                              <a:pt x="9455817" y="-37909"/>
                              <a:pt x="9728902" y="3958"/>
                              <a:pt x="9890592" y="0"/>
                            </a:cubicBezTo>
                            <a:cubicBezTo>
                              <a:pt x="10052282" y="-3958"/>
                              <a:pt x="10025776" y="20268"/>
                              <a:pt x="10123311" y="0"/>
                            </a:cubicBezTo>
                            <a:cubicBezTo>
                              <a:pt x="10220846" y="-20268"/>
                              <a:pt x="10416287" y="30997"/>
                              <a:pt x="10588751" y="0"/>
                            </a:cubicBezTo>
                            <a:cubicBezTo>
                              <a:pt x="10761215" y="-30997"/>
                              <a:pt x="10921190" y="30169"/>
                              <a:pt x="11054191" y="0"/>
                            </a:cubicBezTo>
                            <a:cubicBezTo>
                              <a:pt x="11187192" y="-30169"/>
                              <a:pt x="11477787" y="25657"/>
                              <a:pt x="11635990" y="0"/>
                            </a:cubicBezTo>
                            <a:cubicBezTo>
                              <a:pt x="11694596" y="135997"/>
                              <a:pt x="11603224" y="283003"/>
                              <a:pt x="11635990" y="565010"/>
                            </a:cubicBezTo>
                            <a:cubicBezTo>
                              <a:pt x="11668756" y="847017"/>
                              <a:pt x="11615569" y="1032846"/>
                              <a:pt x="11635990" y="1177104"/>
                            </a:cubicBezTo>
                            <a:cubicBezTo>
                              <a:pt x="11567318" y="1200482"/>
                              <a:pt x="11504401" y="1152457"/>
                              <a:pt x="11403270" y="1177104"/>
                            </a:cubicBezTo>
                            <a:cubicBezTo>
                              <a:pt x="11302139" y="1201751"/>
                              <a:pt x="10903058" y="1131798"/>
                              <a:pt x="10588751" y="1177104"/>
                            </a:cubicBezTo>
                            <a:cubicBezTo>
                              <a:pt x="10274444" y="1222410"/>
                              <a:pt x="10338253" y="1143713"/>
                              <a:pt x="10123311" y="1177104"/>
                            </a:cubicBezTo>
                            <a:cubicBezTo>
                              <a:pt x="9908369" y="1210495"/>
                              <a:pt x="9834648" y="1123304"/>
                              <a:pt x="9657872" y="1177104"/>
                            </a:cubicBezTo>
                            <a:cubicBezTo>
                              <a:pt x="9481096" y="1230904"/>
                              <a:pt x="9501243" y="1167780"/>
                              <a:pt x="9425152" y="1177104"/>
                            </a:cubicBezTo>
                            <a:cubicBezTo>
                              <a:pt x="9349061" y="1186428"/>
                              <a:pt x="9216012" y="1148534"/>
                              <a:pt x="9076072" y="1177104"/>
                            </a:cubicBezTo>
                            <a:cubicBezTo>
                              <a:pt x="8936132" y="1205674"/>
                              <a:pt x="8662181" y="1152721"/>
                              <a:pt x="8377913" y="1177104"/>
                            </a:cubicBezTo>
                            <a:cubicBezTo>
                              <a:pt x="8093645" y="1201487"/>
                              <a:pt x="7988142" y="1155978"/>
                              <a:pt x="7796113" y="1177104"/>
                            </a:cubicBezTo>
                            <a:cubicBezTo>
                              <a:pt x="7604084" y="1198230"/>
                              <a:pt x="7263868" y="1145383"/>
                              <a:pt x="6981594" y="1177104"/>
                            </a:cubicBezTo>
                            <a:cubicBezTo>
                              <a:pt x="6699320" y="1208825"/>
                              <a:pt x="6521331" y="1149802"/>
                              <a:pt x="6167075" y="1177104"/>
                            </a:cubicBezTo>
                            <a:cubicBezTo>
                              <a:pt x="5812819" y="1204406"/>
                              <a:pt x="5745494" y="1136427"/>
                              <a:pt x="5585275" y="1177104"/>
                            </a:cubicBezTo>
                            <a:cubicBezTo>
                              <a:pt x="5425056" y="1217781"/>
                              <a:pt x="5368979" y="1162357"/>
                              <a:pt x="5236195" y="1177104"/>
                            </a:cubicBezTo>
                            <a:cubicBezTo>
                              <a:pt x="5103411" y="1191851"/>
                              <a:pt x="4824011" y="1140231"/>
                              <a:pt x="4421676" y="1177104"/>
                            </a:cubicBezTo>
                            <a:cubicBezTo>
                              <a:pt x="4019341" y="1213977"/>
                              <a:pt x="3806745" y="1124474"/>
                              <a:pt x="3607157" y="1177104"/>
                            </a:cubicBezTo>
                            <a:cubicBezTo>
                              <a:pt x="3407569" y="1229734"/>
                              <a:pt x="3040342" y="1088100"/>
                              <a:pt x="2792638" y="1177104"/>
                            </a:cubicBezTo>
                            <a:cubicBezTo>
                              <a:pt x="2544934" y="1266108"/>
                              <a:pt x="2565886" y="1153925"/>
                              <a:pt x="2443558" y="1177104"/>
                            </a:cubicBezTo>
                            <a:cubicBezTo>
                              <a:pt x="2321230" y="1200283"/>
                              <a:pt x="2194222" y="1175876"/>
                              <a:pt x="1978118" y="1177104"/>
                            </a:cubicBezTo>
                            <a:cubicBezTo>
                              <a:pt x="1762014" y="1178332"/>
                              <a:pt x="1567868" y="1103906"/>
                              <a:pt x="1163599" y="1177104"/>
                            </a:cubicBezTo>
                            <a:cubicBezTo>
                              <a:pt x="759330" y="1250302"/>
                              <a:pt x="840251" y="1159119"/>
                              <a:pt x="581799" y="1177104"/>
                            </a:cubicBezTo>
                            <a:cubicBezTo>
                              <a:pt x="323347" y="1195089"/>
                              <a:pt x="173337" y="1126545"/>
                              <a:pt x="0" y="1177104"/>
                            </a:cubicBezTo>
                            <a:cubicBezTo>
                              <a:pt x="-33903" y="910349"/>
                              <a:pt x="24335" y="795735"/>
                              <a:pt x="0" y="623865"/>
                            </a:cubicBezTo>
                            <a:cubicBezTo>
                              <a:pt x="-24335" y="451995"/>
                              <a:pt x="65087" y="27963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349B8DE-6033-D4FC-6194-9C1C3698847B}"/>
              </a:ext>
            </a:extLst>
          </p:cNvPr>
          <p:cNvSpPr txBox="1"/>
          <p:nvPr/>
        </p:nvSpPr>
        <p:spPr>
          <a:xfrm>
            <a:off x="752354" y="2302493"/>
            <a:ext cx="52006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</a:rPr>
              <a:t>Suppose the adversary was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Congenial" panose="02000503040000020004" pitchFamily="2" charset="0"/>
              </a:rPr>
              <a:t>generous</a:t>
            </a:r>
            <a:r>
              <a:rPr lang="en-US" sz="2800" dirty="0">
                <a:latin typeface="Congenial" panose="02000503040000020004" pitchFamily="2" charset="0"/>
              </a:rPr>
              <a:t>, and told us when something is correct.</a:t>
            </a:r>
          </a:p>
          <a:p>
            <a:endParaRPr lang="en-US" sz="2800" dirty="0">
              <a:latin typeface="Congenial" panose="02000503040000020004" pitchFamily="2" charset="0"/>
            </a:endParaRPr>
          </a:p>
          <a:p>
            <a:r>
              <a:rPr lang="en-US" sz="2800" dirty="0">
                <a:latin typeface="Congenial" panose="02000503040000020004" pitchFamily="2" charset="0"/>
              </a:rPr>
              <a:t>Then after the conveyor belt strategy we would know the answer, since each element passes through every position</a:t>
            </a:r>
          </a:p>
        </p:txBody>
      </p:sp>
      <p:pic>
        <p:nvPicPr>
          <p:cNvPr id="8" name="Picture 7" descr="Generous - Free user icons">
            <a:extLst>
              <a:ext uri="{FF2B5EF4-FFF2-40B4-BE49-F238E27FC236}">
                <a16:creationId xmlns:a16="http://schemas.microsoft.com/office/drawing/2014/main" id="{46363B7E-115A-A233-CADA-C6FCF16CB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013" y="3429000"/>
            <a:ext cx="1708587" cy="1708587"/>
          </a:xfrm>
          <a:prstGeom prst="rect">
            <a:avLst/>
          </a:prstGeom>
        </p:spPr>
      </p:pic>
      <p:pic>
        <p:nvPicPr>
          <p:cNvPr id="9" name="Picture 8" descr="Money exchange - Free commerce and shopping icons">
            <a:extLst>
              <a:ext uri="{FF2B5EF4-FFF2-40B4-BE49-F238E27FC236}">
                <a16:creationId xmlns:a16="http://schemas.microsoft.com/office/drawing/2014/main" id="{7E5C604A-A24A-7BCC-C2A2-6D1DA87E2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0297" y="3429000"/>
            <a:ext cx="1986987" cy="1986987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1CAE3EA7-7A53-0E9A-5131-FECEA2CE34B7}"/>
              </a:ext>
            </a:extLst>
          </p:cNvPr>
          <p:cNvSpPr/>
          <p:nvPr/>
        </p:nvSpPr>
        <p:spPr>
          <a:xfrm>
            <a:off x="8345347" y="4072208"/>
            <a:ext cx="1597306" cy="62711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4C1E31-9183-CE5E-1B8C-A1D3778D21E2}"/>
              </a:ext>
            </a:extLst>
          </p:cNvPr>
          <p:cNvSpPr txBox="1"/>
          <p:nvPr/>
        </p:nvSpPr>
        <p:spPr>
          <a:xfrm>
            <a:off x="6238969" y="2524182"/>
            <a:ext cx="5758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ngenial" panose="02000503040000020004" pitchFamily="2" charset="0"/>
              </a:rPr>
              <a:t>Trick</a:t>
            </a:r>
            <a:r>
              <a:rPr lang="en-US" sz="2800" dirty="0">
                <a:latin typeface="Congenial" panose="02000503040000020004" pitchFamily="2" charset="0"/>
              </a:rPr>
              <a:t>: we can pay for generosity !</a:t>
            </a:r>
          </a:p>
        </p:txBody>
      </p:sp>
    </p:spTree>
    <p:extLst>
      <p:ext uri="{BB962C8B-B14F-4D97-AF65-F5344CB8AC3E}">
        <p14:creationId xmlns:p14="http://schemas.microsoft.com/office/powerpoint/2010/main" val="3644474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C23B6-E582-AEC3-7F39-3F42C272D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C0948A-6905-8D7D-81DD-138F14266DE5}"/>
                  </a:ext>
                </a:extLst>
              </p:cNvPr>
              <p:cNvSpPr/>
              <p:nvPr/>
            </p:nvSpPr>
            <p:spPr>
              <a:xfrm>
                <a:off x="278005" y="439354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349080 w 11635990"/>
                  <a:gd name="csY1" fmla="*/ 0 h 1177104"/>
                  <a:gd name="csX2" fmla="*/ 930879 w 11635990"/>
                  <a:gd name="csY2" fmla="*/ 0 h 1177104"/>
                  <a:gd name="csX3" fmla="*/ 1512679 w 11635990"/>
                  <a:gd name="csY3" fmla="*/ 0 h 1177104"/>
                  <a:gd name="csX4" fmla="*/ 2094478 w 11635990"/>
                  <a:gd name="csY4" fmla="*/ 0 h 1177104"/>
                  <a:gd name="csX5" fmla="*/ 2443558 w 11635990"/>
                  <a:gd name="csY5" fmla="*/ 0 h 1177104"/>
                  <a:gd name="csX6" fmla="*/ 2908998 w 11635990"/>
                  <a:gd name="csY6" fmla="*/ 0 h 1177104"/>
                  <a:gd name="csX7" fmla="*/ 3141717 w 11635990"/>
                  <a:gd name="csY7" fmla="*/ 0 h 1177104"/>
                  <a:gd name="csX8" fmla="*/ 3956237 w 11635990"/>
                  <a:gd name="csY8" fmla="*/ 0 h 1177104"/>
                  <a:gd name="csX9" fmla="*/ 4188956 w 11635990"/>
                  <a:gd name="csY9" fmla="*/ 0 h 1177104"/>
                  <a:gd name="csX10" fmla="*/ 4887116 w 11635990"/>
                  <a:gd name="csY10" fmla="*/ 0 h 1177104"/>
                  <a:gd name="csX11" fmla="*/ 5468915 w 11635990"/>
                  <a:gd name="csY11" fmla="*/ 0 h 1177104"/>
                  <a:gd name="csX12" fmla="*/ 6167075 w 11635990"/>
                  <a:gd name="csY12" fmla="*/ 0 h 1177104"/>
                  <a:gd name="csX13" fmla="*/ 6399795 w 11635990"/>
                  <a:gd name="csY13" fmla="*/ 0 h 1177104"/>
                  <a:gd name="csX14" fmla="*/ 7097954 w 11635990"/>
                  <a:gd name="csY14" fmla="*/ 0 h 1177104"/>
                  <a:gd name="csX15" fmla="*/ 7447034 w 11635990"/>
                  <a:gd name="csY15" fmla="*/ 0 h 1177104"/>
                  <a:gd name="csX16" fmla="*/ 7679753 w 11635990"/>
                  <a:gd name="csY16" fmla="*/ 0 h 1177104"/>
                  <a:gd name="csX17" fmla="*/ 8261553 w 11635990"/>
                  <a:gd name="csY17" fmla="*/ 0 h 1177104"/>
                  <a:gd name="csX18" fmla="*/ 8726993 w 11635990"/>
                  <a:gd name="csY18" fmla="*/ 0 h 1177104"/>
                  <a:gd name="csX19" fmla="*/ 9425152 w 11635990"/>
                  <a:gd name="csY19" fmla="*/ 0 h 1177104"/>
                  <a:gd name="csX20" fmla="*/ 9657872 w 11635990"/>
                  <a:gd name="csY20" fmla="*/ 0 h 1177104"/>
                  <a:gd name="csX21" fmla="*/ 10356031 w 11635990"/>
                  <a:gd name="csY21" fmla="*/ 0 h 1177104"/>
                  <a:gd name="csX22" fmla="*/ 10821471 w 11635990"/>
                  <a:gd name="csY22" fmla="*/ 0 h 1177104"/>
                  <a:gd name="csX23" fmla="*/ 11635990 w 11635990"/>
                  <a:gd name="csY23" fmla="*/ 0 h 1177104"/>
                  <a:gd name="csX24" fmla="*/ 11635990 w 11635990"/>
                  <a:gd name="csY24" fmla="*/ 588552 h 1177104"/>
                  <a:gd name="csX25" fmla="*/ 11635990 w 11635990"/>
                  <a:gd name="csY25" fmla="*/ 1177104 h 1177104"/>
                  <a:gd name="csX26" fmla="*/ 10821471 w 11635990"/>
                  <a:gd name="csY26" fmla="*/ 1177104 h 1177104"/>
                  <a:gd name="csX27" fmla="*/ 10239671 w 11635990"/>
                  <a:gd name="csY27" fmla="*/ 1177104 h 1177104"/>
                  <a:gd name="csX28" fmla="*/ 9890592 w 11635990"/>
                  <a:gd name="csY28" fmla="*/ 1177104 h 1177104"/>
                  <a:gd name="csX29" fmla="*/ 9657872 w 11635990"/>
                  <a:gd name="csY29" fmla="*/ 1177104 h 1177104"/>
                  <a:gd name="csX30" fmla="*/ 9308792 w 11635990"/>
                  <a:gd name="csY30" fmla="*/ 1177104 h 1177104"/>
                  <a:gd name="csX31" fmla="*/ 8494273 w 11635990"/>
                  <a:gd name="csY31" fmla="*/ 1177104 h 1177104"/>
                  <a:gd name="csX32" fmla="*/ 8261553 w 11635990"/>
                  <a:gd name="csY32" fmla="*/ 1177104 h 1177104"/>
                  <a:gd name="csX33" fmla="*/ 7679753 w 11635990"/>
                  <a:gd name="csY33" fmla="*/ 1177104 h 1177104"/>
                  <a:gd name="csX34" fmla="*/ 6865234 w 11635990"/>
                  <a:gd name="csY34" fmla="*/ 1177104 h 1177104"/>
                  <a:gd name="csX35" fmla="*/ 6050715 w 11635990"/>
                  <a:gd name="csY35" fmla="*/ 1177104 h 1177104"/>
                  <a:gd name="csX36" fmla="*/ 5817995 w 11635990"/>
                  <a:gd name="csY36" fmla="*/ 1177104 h 1177104"/>
                  <a:gd name="csX37" fmla="*/ 5236195 w 11635990"/>
                  <a:gd name="csY37" fmla="*/ 1177104 h 1177104"/>
                  <a:gd name="csX38" fmla="*/ 4887116 w 11635990"/>
                  <a:gd name="csY38" fmla="*/ 1177104 h 1177104"/>
                  <a:gd name="csX39" fmla="*/ 4538036 w 11635990"/>
                  <a:gd name="csY39" fmla="*/ 1177104 h 1177104"/>
                  <a:gd name="csX40" fmla="*/ 4072596 w 11635990"/>
                  <a:gd name="csY40" fmla="*/ 1177104 h 1177104"/>
                  <a:gd name="csX41" fmla="*/ 3374437 w 11635990"/>
                  <a:gd name="csY41" fmla="*/ 1177104 h 1177104"/>
                  <a:gd name="csX42" fmla="*/ 2908997 w 11635990"/>
                  <a:gd name="csY42" fmla="*/ 1177104 h 1177104"/>
                  <a:gd name="csX43" fmla="*/ 2094478 w 11635990"/>
                  <a:gd name="csY43" fmla="*/ 1177104 h 1177104"/>
                  <a:gd name="csX44" fmla="*/ 1279959 w 11635990"/>
                  <a:gd name="csY44" fmla="*/ 1177104 h 1177104"/>
                  <a:gd name="csX45" fmla="*/ 0 w 11635990"/>
                  <a:gd name="csY45" fmla="*/ 1177104 h 1177104"/>
                  <a:gd name="csX46" fmla="*/ 0 w 11635990"/>
                  <a:gd name="csY46" fmla="*/ 576781 h 1177104"/>
                  <a:gd name="csX47" fmla="*/ 0 w 11635990"/>
                  <a:gd name="csY47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126428" y="-8364"/>
                      <a:pt x="180750" y="8263"/>
                      <a:pt x="349080" y="0"/>
                    </a:cubicBezTo>
                    <a:cubicBezTo>
                      <a:pt x="517410" y="-8263"/>
                      <a:pt x="682862" y="64365"/>
                      <a:pt x="930879" y="0"/>
                    </a:cubicBezTo>
                    <a:cubicBezTo>
                      <a:pt x="1178896" y="-64365"/>
                      <a:pt x="1343480" y="30631"/>
                      <a:pt x="1512679" y="0"/>
                    </a:cubicBezTo>
                    <a:cubicBezTo>
                      <a:pt x="1681878" y="-30631"/>
                      <a:pt x="1914928" y="19170"/>
                      <a:pt x="2094478" y="0"/>
                    </a:cubicBezTo>
                    <a:cubicBezTo>
                      <a:pt x="2274028" y="-19170"/>
                      <a:pt x="2371172" y="26298"/>
                      <a:pt x="2443558" y="0"/>
                    </a:cubicBezTo>
                    <a:cubicBezTo>
                      <a:pt x="2515944" y="-26298"/>
                      <a:pt x="2690849" y="52563"/>
                      <a:pt x="2908998" y="0"/>
                    </a:cubicBezTo>
                    <a:cubicBezTo>
                      <a:pt x="3127147" y="-52563"/>
                      <a:pt x="3072384" y="19315"/>
                      <a:pt x="3141717" y="0"/>
                    </a:cubicBezTo>
                    <a:cubicBezTo>
                      <a:pt x="3211050" y="-19315"/>
                      <a:pt x="3573359" y="78228"/>
                      <a:pt x="3956237" y="0"/>
                    </a:cubicBezTo>
                    <a:cubicBezTo>
                      <a:pt x="4339115" y="-78228"/>
                      <a:pt x="4085189" y="5336"/>
                      <a:pt x="4188956" y="0"/>
                    </a:cubicBezTo>
                    <a:cubicBezTo>
                      <a:pt x="4292723" y="-5336"/>
                      <a:pt x="4694189" y="4766"/>
                      <a:pt x="4887116" y="0"/>
                    </a:cubicBezTo>
                    <a:cubicBezTo>
                      <a:pt x="5080043" y="-4766"/>
                      <a:pt x="5302502" y="41535"/>
                      <a:pt x="5468915" y="0"/>
                    </a:cubicBezTo>
                    <a:cubicBezTo>
                      <a:pt x="5635328" y="-41535"/>
                      <a:pt x="6015092" y="52767"/>
                      <a:pt x="6167075" y="0"/>
                    </a:cubicBezTo>
                    <a:cubicBezTo>
                      <a:pt x="6319058" y="-52767"/>
                      <a:pt x="6339063" y="10749"/>
                      <a:pt x="6399795" y="0"/>
                    </a:cubicBezTo>
                    <a:cubicBezTo>
                      <a:pt x="6460527" y="-10749"/>
                      <a:pt x="6835579" y="32770"/>
                      <a:pt x="7097954" y="0"/>
                    </a:cubicBezTo>
                    <a:cubicBezTo>
                      <a:pt x="7360329" y="-32770"/>
                      <a:pt x="7320972" y="27664"/>
                      <a:pt x="7447034" y="0"/>
                    </a:cubicBezTo>
                    <a:cubicBezTo>
                      <a:pt x="7573096" y="-27664"/>
                      <a:pt x="7609306" y="2806"/>
                      <a:pt x="7679753" y="0"/>
                    </a:cubicBezTo>
                    <a:cubicBezTo>
                      <a:pt x="7750200" y="-2806"/>
                      <a:pt x="8143850" y="29841"/>
                      <a:pt x="8261553" y="0"/>
                    </a:cubicBezTo>
                    <a:cubicBezTo>
                      <a:pt x="8379256" y="-29841"/>
                      <a:pt x="8504604" y="46734"/>
                      <a:pt x="8726993" y="0"/>
                    </a:cubicBezTo>
                    <a:cubicBezTo>
                      <a:pt x="8949382" y="-46734"/>
                      <a:pt x="9084111" y="30171"/>
                      <a:pt x="9425152" y="0"/>
                    </a:cubicBezTo>
                    <a:cubicBezTo>
                      <a:pt x="9766193" y="-30171"/>
                      <a:pt x="9578512" y="19175"/>
                      <a:pt x="9657872" y="0"/>
                    </a:cubicBezTo>
                    <a:cubicBezTo>
                      <a:pt x="9737232" y="-19175"/>
                      <a:pt x="10115170" y="22384"/>
                      <a:pt x="10356031" y="0"/>
                    </a:cubicBezTo>
                    <a:cubicBezTo>
                      <a:pt x="10596892" y="-22384"/>
                      <a:pt x="10641456" y="7944"/>
                      <a:pt x="10821471" y="0"/>
                    </a:cubicBezTo>
                    <a:cubicBezTo>
                      <a:pt x="11001486" y="-7944"/>
                      <a:pt x="11391445" y="40846"/>
                      <a:pt x="11635990" y="0"/>
                    </a:cubicBezTo>
                    <a:cubicBezTo>
                      <a:pt x="11699296" y="127545"/>
                      <a:pt x="11577447" y="421331"/>
                      <a:pt x="11635990" y="588552"/>
                    </a:cubicBezTo>
                    <a:cubicBezTo>
                      <a:pt x="11694533" y="755773"/>
                      <a:pt x="11579678" y="947402"/>
                      <a:pt x="11635990" y="1177104"/>
                    </a:cubicBezTo>
                    <a:cubicBezTo>
                      <a:pt x="11320578" y="1265441"/>
                      <a:pt x="11048523" y="1119804"/>
                      <a:pt x="10821471" y="1177104"/>
                    </a:cubicBezTo>
                    <a:cubicBezTo>
                      <a:pt x="10594419" y="1234404"/>
                      <a:pt x="10529831" y="1113727"/>
                      <a:pt x="10239671" y="1177104"/>
                    </a:cubicBezTo>
                    <a:cubicBezTo>
                      <a:pt x="9949511" y="1240481"/>
                      <a:pt x="9969778" y="1162105"/>
                      <a:pt x="9890592" y="1177104"/>
                    </a:cubicBezTo>
                    <a:cubicBezTo>
                      <a:pt x="9811406" y="1192103"/>
                      <a:pt x="9705545" y="1162171"/>
                      <a:pt x="9657872" y="1177104"/>
                    </a:cubicBezTo>
                    <a:cubicBezTo>
                      <a:pt x="9610199" y="1192037"/>
                      <a:pt x="9411300" y="1153296"/>
                      <a:pt x="9308792" y="1177104"/>
                    </a:cubicBezTo>
                    <a:cubicBezTo>
                      <a:pt x="9206284" y="1200912"/>
                      <a:pt x="8875409" y="1112497"/>
                      <a:pt x="8494273" y="1177104"/>
                    </a:cubicBezTo>
                    <a:cubicBezTo>
                      <a:pt x="8113137" y="1241711"/>
                      <a:pt x="8356251" y="1172225"/>
                      <a:pt x="8261553" y="1177104"/>
                    </a:cubicBezTo>
                    <a:cubicBezTo>
                      <a:pt x="8166855" y="1181983"/>
                      <a:pt x="7860059" y="1159051"/>
                      <a:pt x="7679753" y="1177104"/>
                    </a:cubicBezTo>
                    <a:cubicBezTo>
                      <a:pt x="7499447" y="1195157"/>
                      <a:pt x="7212340" y="1138320"/>
                      <a:pt x="6865234" y="1177104"/>
                    </a:cubicBezTo>
                    <a:cubicBezTo>
                      <a:pt x="6518128" y="1215888"/>
                      <a:pt x="6341091" y="1151991"/>
                      <a:pt x="6050715" y="1177104"/>
                    </a:cubicBezTo>
                    <a:cubicBezTo>
                      <a:pt x="5760339" y="1202217"/>
                      <a:pt x="5900550" y="1153379"/>
                      <a:pt x="5817995" y="1177104"/>
                    </a:cubicBezTo>
                    <a:cubicBezTo>
                      <a:pt x="5735440" y="1200829"/>
                      <a:pt x="5396273" y="1110659"/>
                      <a:pt x="5236195" y="1177104"/>
                    </a:cubicBezTo>
                    <a:cubicBezTo>
                      <a:pt x="5076117" y="1243549"/>
                      <a:pt x="4990792" y="1176932"/>
                      <a:pt x="4887116" y="1177104"/>
                    </a:cubicBezTo>
                    <a:cubicBezTo>
                      <a:pt x="4783440" y="1177276"/>
                      <a:pt x="4706248" y="1170285"/>
                      <a:pt x="4538036" y="1177104"/>
                    </a:cubicBezTo>
                    <a:cubicBezTo>
                      <a:pt x="4369824" y="1183923"/>
                      <a:pt x="4170084" y="1153502"/>
                      <a:pt x="4072596" y="1177104"/>
                    </a:cubicBezTo>
                    <a:cubicBezTo>
                      <a:pt x="3975108" y="1200706"/>
                      <a:pt x="3641361" y="1124390"/>
                      <a:pt x="3374437" y="1177104"/>
                    </a:cubicBezTo>
                    <a:cubicBezTo>
                      <a:pt x="3107513" y="1229818"/>
                      <a:pt x="3093730" y="1121850"/>
                      <a:pt x="2908997" y="1177104"/>
                    </a:cubicBezTo>
                    <a:cubicBezTo>
                      <a:pt x="2724264" y="1232358"/>
                      <a:pt x="2313890" y="1107127"/>
                      <a:pt x="2094478" y="1177104"/>
                    </a:cubicBezTo>
                    <a:cubicBezTo>
                      <a:pt x="1875066" y="1247081"/>
                      <a:pt x="1613894" y="1095403"/>
                      <a:pt x="1279959" y="1177104"/>
                    </a:cubicBezTo>
                    <a:cubicBezTo>
                      <a:pt x="946024" y="1258805"/>
                      <a:pt x="583713" y="1112343"/>
                      <a:pt x="0" y="1177104"/>
                    </a:cubicBezTo>
                    <a:cubicBezTo>
                      <a:pt x="-60268" y="951458"/>
                      <a:pt x="62112" y="855751"/>
                      <a:pt x="0" y="576781"/>
                    </a:cubicBezTo>
                    <a:cubicBezTo>
                      <a:pt x="-62112" y="297811"/>
                      <a:pt x="11249" y="244669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58973" y="-20523"/>
                      <a:pt x="168370" y="15986"/>
                      <a:pt x="232720" y="0"/>
                    </a:cubicBezTo>
                    <a:cubicBezTo>
                      <a:pt x="297070" y="-15986"/>
                      <a:pt x="737881" y="74656"/>
                      <a:pt x="1047239" y="0"/>
                    </a:cubicBezTo>
                    <a:cubicBezTo>
                      <a:pt x="1356597" y="-74656"/>
                      <a:pt x="1238573" y="17062"/>
                      <a:pt x="1396319" y="0"/>
                    </a:cubicBezTo>
                    <a:cubicBezTo>
                      <a:pt x="1554065" y="-17062"/>
                      <a:pt x="1854556" y="54192"/>
                      <a:pt x="1978118" y="0"/>
                    </a:cubicBezTo>
                    <a:cubicBezTo>
                      <a:pt x="2101680" y="-54192"/>
                      <a:pt x="2185193" y="483"/>
                      <a:pt x="2327198" y="0"/>
                    </a:cubicBezTo>
                    <a:cubicBezTo>
                      <a:pt x="2469203" y="-483"/>
                      <a:pt x="2546306" y="34390"/>
                      <a:pt x="2676278" y="0"/>
                    </a:cubicBezTo>
                    <a:cubicBezTo>
                      <a:pt x="2806250" y="-34390"/>
                      <a:pt x="2937267" y="32002"/>
                      <a:pt x="3025357" y="0"/>
                    </a:cubicBezTo>
                    <a:cubicBezTo>
                      <a:pt x="3113447" y="-32002"/>
                      <a:pt x="3510845" y="11874"/>
                      <a:pt x="3839877" y="0"/>
                    </a:cubicBezTo>
                    <a:cubicBezTo>
                      <a:pt x="4168909" y="-11874"/>
                      <a:pt x="4184149" y="36814"/>
                      <a:pt x="4421676" y="0"/>
                    </a:cubicBezTo>
                    <a:cubicBezTo>
                      <a:pt x="4659203" y="-36814"/>
                      <a:pt x="4595480" y="24979"/>
                      <a:pt x="4654396" y="0"/>
                    </a:cubicBezTo>
                    <a:cubicBezTo>
                      <a:pt x="4713312" y="-24979"/>
                      <a:pt x="4980856" y="22453"/>
                      <a:pt x="5236196" y="0"/>
                    </a:cubicBezTo>
                    <a:cubicBezTo>
                      <a:pt x="5491536" y="-22453"/>
                      <a:pt x="5358036" y="21081"/>
                      <a:pt x="5468915" y="0"/>
                    </a:cubicBezTo>
                    <a:cubicBezTo>
                      <a:pt x="5579794" y="-21081"/>
                      <a:pt x="5826027" y="44453"/>
                      <a:pt x="5934355" y="0"/>
                    </a:cubicBezTo>
                    <a:cubicBezTo>
                      <a:pt x="6042683" y="-44453"/>
                      <a:pt x="6442479" y="14282"/>
                      <a:pt x="6632514" y="0"/>
                    </a:cubicBezTo>
                    <a:cubicBezTo>
                      <a:pt x="6822549" y="-14282"/>
                      <a:pt x="6836001" y="33126"/>
                      <a:pt x="6981594" y="0"/>
                    </a:cubicBezTo>
                    <a:cubicBezTo>
                      <a:pt x="7127187" y="-33126"/>
                      <a:pt x="7249531" y="27667"/>
                      <a:pt x="7330674" y="0"/>
                    </a:cubicBezTo>
                    <a:cubicBezTo>
                      <a:pt x="7411817" y="-27667"/>
                      <a:pt x="7702181" y="18186"/>
                      <a:pt x="7796113" y="0"/>
                    </a:cubicBezTo>
                    <a:cubicBezTo>
                      <a:pt x="7890045" y="-18186"/>
                      <a:pt x="8392226" y="45174"/>
                      <a:pt x="8610633" y="0"/>
                    </a:cubicBezTo>
                    <a:cubicBezTo>
                      <a:pt x="8829040" y="-45174"/>
                      <a:pt x="9161767" y="37909"/>
                      <a:pt x="9308792" y="0"/>
                    </a:cubicBezTo>
                    <a:cubicBezTo>
                      <a:pt x="9455817" y="-37909"/>
                      <a:pt x="9728902" y="3958"/>
                      <a:pt x="9890592" y="0"/>
                    </a:cubicBezTo>
                    <a:cubicBezTo>
                      <a:pt x="10052282" y="-3958"/>
                      <a:pt x="10025776" y="20268"/>
                      <a:pt x="10123311" y="0"/>
                    </a:cubicBezTo>
                    <a:cubicBezTo>
                      <a:pt x="10220846" y="-20268"/>
                      <a:pt x="10416287" y="30997"/>
                      <a:pt x="10588751" y="0"/>
                    </a:cubicBezTo>
                    <a:cubicBezTo>
                      <a:pt x="10761215" y="-30997"/>
                      <a:pt x="10921190" y="30169"/>
                      <a:pt x="11054191" y="0"/>
                    </a:cubicBezTo>
                    <a:cubicBezTo>
                      <a:pt x="11187192" y="-30169"/>
                      <a:pt x="11477787" y="25657"/>
                      <a:pt x="11635990" y="0"/>
                    </a:cubicBezTo>
                    <a:cubicBezTo>
                      <a:pt x="11694596" y="135997"/>
                      <a:pt x="11603224" y="283003"/>
                      <a:pt x="11635990" y="565010"/>
                    </a:cubicBezTo>
                    <a:cubicBezTo>
                      <a:pt x="11668756" y="847017"/>
                      <a:pt x="11615569" y="1032846"/>
                      <a:pt x="11635990" y="1177104"/>
                    </a:cubicBezTo>
                    <a:cubicBezTo>
                      <a:pt x="11567318" y="1200482"/>
                      <a:pt x="11504401" y="1152457"/>
                      <a:pt x="11403270" y="1177104"/>
                    </a:cubicBezTo>
                    <a:cubicBezTo>
                      <a:pt x="11302139" y="1201751"/>
                      <a:pt x="10903058" y="1131798"/>
                      <a:pt x="10588751" y="1177104"/>
                    </a:cubicBezTo>
                    <a:cubicBezTo>
                      <a:pt x="10274444" y="1222410"/>
                      <a:pt x="10338253" y="1143713"/>
                      <a:pt x="10123311" y="1177104"/>
                    </a:cubicBezTo>
                    <a:cubicBezTo>
                      <a:pt x="9908369" y="1210495"/>
                      <a:pt x="9834648" y="1123304"/>
                      <a:pt x="9657872" y="1177104"/>
                    </a:cubicBezTo>
                    <a:cubicBezTo>
                      <a:pt x="9481096" y="1230904"/>
                      <a:pt x="9501243" y="1167780"/>
                      <a:pt x="9425152" y="1177104"/>
                    </a:cubicBezTo>
                    <a:cubicBezTo>
                      <a:pt x="9349061" y="1186428"/>
                      <a:pt x="9216012" y="1148534"/>
                      <a:pt x="9076072" y="1177104"/>
                    </a:cubicBezTo>
                    <a:cubicBezTo>
                      <a:pt x="8936132" y="1205674"/>
                      <a:pt x="8662181" y="1152721"/>
                      <a:pt x="8377913" y="1177104"/>
                    </a:cubicBezTo>
                    <a:cubicBezTo>
                      <a:pt x="8093645" y="1201487"/>
                      <a:pt x="7988142" y="1155978"/>
                      <a:pt x="7796113" y="1177104"/>
                    </a:cubicBezTo>
                    <a:cubicBezTo>
                      <a:pt x="7604084" y="1198230"/>
                      <a:pt x="7263868" y="1145383"/>
                      <a:pt x="6981594" y="1177104"/>
                    </a:cubicBezTo>
                    <a:cubicBezTo>
                      <a:pt x="6699320" y="1208825"/>
                      <a:pt x="6521331" y="1149802"/>
                      <a:pt x="6167075" y="1177104"/>
                    </a:cubicBezTo>
                    <a:cubicBezTo>
                      <a:pt x="5812819" y="1204406"/>
                      <a:pt x="5745494" y="1136427"/>
                      <a:pt x="5585275" y="1177104"/>
                    </a:cubicBezTo>
                    <a:cubicBezTo>
                      <a:pt x="5425056" y="1217781"/>
                      <a:pt x="5368979" y="1162357"/>
                      <a:pt x="5236195" y="1177104"/>
                    </a:cubicBezTo>
                    <a:cubicBezTo>
                      <a:pt x="5103411" y="1191851"/>
                      <a:pt x="4824011" y="1140231"/>
                      <a:pt x="4421676" y="1177104"/>
                    </a:cubicBezTo>
                    <a:cubicBezTo>
                      <a:pt x="4019341" y="1213977"/>
                      <a:pt x="3806745" y="1124474"/>
                      <a:pt x="3607157" y="1177104"/>
                    </a:cubicBezTo>
                    <a:cubicBezTo>
                      <a:pt x="3407569" y="1229734"/>
                      <a:pt x="3040342" y="1088100"/>
                      <a:pt x="2792638" y="1177104"/>
                    </a:cubicBezTo>
                    <a:cubicBezTo>
                      <a:pt x="2544934" y="1266108"/>
                      <a:pt x="2565886" y="1153925"/>
                      <a:pt x="2443558" y="1177104"/>
                    </a:cubicBezTo>
                    <a:cubicBezTo>
                      <a:pt x="2321230" y="1200283"/>
                      <a:pt x="2194222" y="1175876"/>
                      <a:pt x="1978118" y="1177104"/>
                    </a:cubicBezTo>
                    <a:cubicBezTo>
                      <a:pt x="1762014" y="1178332"/>
                      <a:pt x="1567868" y="1103906"/>
                      <a:pt x="1163599" y="1177104"/>
                    </a:cubicBezTo>
                    <a:cubicBezTo>
                      <a:pt x="759330" y="1250302"/>
                      <a:pt x="840251" y="1159119"/>
                      <a:pt x="581799" y="1177104"/>
                    </a:cubicBezTo>
                    <a:cubicBezTo>
                      <a:pt x="323347" y="1195089"/>
                      <a:pt x="173337" y="1126545"/>
                      <a:pt x="0" y="1177104"/>
                    </a:cubicBezTo>
                    <a:cubicBezTo>
                      <a:pt x="-33903" y="910349"/>
                      <a:pt x="24335" y="795735"/>
                      <a:pt x="0" y="623865"/>
                    </a:cubicBezTo>
                    <a:cubicBezTo>
                      <a:pt x="-24335" y="451995"/>
                      <a:pt x="65087" y="279638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-window-local, we can do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“static”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C0948A-6905-8D7D-81DD-138F14266D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5" y="439354"/>
                <a:ext cx="11635990" cy="11771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349080 w 11635990"/>
                          <a:gd name="csY1" fmla="*/ 0 h 1177104"/>
                          <a:gd name="csX2" fmla="*/ 930879 w 11635990"/>
                          <a:gd name="csY2" fmla="*/ 0 h 1177104"/>
                          <a:gd name="csX3" fmla="*/ 1512679 w 11635990"/>
                          <a:gd name="csY3" fmla="*/ 0 h 1177104"/>
                          <a:gd name="csX4" fmla="*/ 2094478 w 11635990"/>
                          <a:gd name="csY4" fmla="*/ 0 h 1177104"/>
                          <a:gd name="csX5" fmla="*/ 2443558 w 11635990"/>
                          <a:gd name="csY5" fmla="*/ 0 h 1177104"/>
                          <a:gd name="csX6" fmla="*/ 2908998 w 11635990"/>
                          <a:gd name="csY6" fmla="*/ 0 h 1177104"/>
                          <a:gd name="csX7" fmla="*/ 3141717 w 11635990"/>
                          <a:gd name="csY7" fmla="*/ 0 h 1177104"/>
                          <a:gd name="csX8" fmla="*/ 3956237 w 11635990"/>
                          <a:gd name="csY8" fmla="*/ 0 h 1177104"/>
                          <a:gd name="csX9" fmla="*/ 4188956 w 11635990"/>
                          <a:gd name="csY9" fmla="*/ 0 h 1177104"/>
                          <a:gd name="csX10" fmla="*/ 4887116 w 11635990"/>
                          <a:gd name="csY10" fmla="*/ 0 h 1177104"/>
                          <a:gd name="csX11" fmla="*/ 5468915 w 11635990"/>
                          <a:gd name="csY11" fmla="*/ 0 h 1177104"/>
                          <a:gd name="csX12" fmla="*/ 6167075 w 11635990"/>
                          <a:gd name="csY12" fmla="*/ 0 h 1177104"/>
                          <a:gd name="csX13" fmla="*/ 6399795 w 11635990"/>
                          <a:gd name="csY13" fmla="*/ 0 h 1177104"/>
                          <a:gd name="csX14" fmla="*/ 7097954 w 11635990"/>
                          <a:gd name="csY14" fmla="*/ 0 h 1177104"/>
                          <a:gd name="csX15" fmla="*/ 7447034 w 11635990"/>
                          <a:gd name="csY15" fmla="*/ 0 h 1177104"/>
                          <a:gd name="csX16" fmla="*/ 7679753 w 11635990"/>
                          <a:gd name="csY16" fmla="*/ 0 h 1177104"/>
                          <a:gd name="csX17" fmla="*/ 8261553 w 11635990"/>
                          <a:gd name="csY17" fmla="*/ 0 h 1177104"/>
                          <a:gd name="csX18" fmla="*/ 8726993 w 11635990"/>
                          <a:gd name="csY18" fmla="*/ 0 h 1177104"/>
                          <a:gd name="csX19" fmla="*/ 9425152 w 11635990"/>
                          <a:gd name="csY19" fmla="*/ 0 h 1177104"/>
                          <a:gd name="csX20" fmla="*/ 9657872 w 11635990"/>
                          <a:gd name="csY20" fmla="*/ 0 h 1177104"/>
                          <a:gd name="csX21" fmla="*/ 10356031 w 11635990"/>
                          <a:gd name="csY21" fmla="*/ 0 h 1177104"/>
                          <a:gd name="csX22" fmla="*/ 10821471 w 11635990"/>
                          <a:gd name="csY22" fmla="*/ 0 h 1177104"/>
                          <a:gd name="csX23" fmla="*/ 11635990 w 11635990"/>
                          <a:gd name="csY23" fmla="*/ 0 h 1177104"/>
                          <a:gd name="csX24" fmla="*/ 11635990 w 11635990"/>
                          <a:gd name="csY24" fmla="*/ 588552 h 1177104"/>
                          <a:gd name="csX25" fmla="*/ 11635990 w 11635990"/>
                          <a:gd name="csY25" fmla="*/ 1177104 h 1177104"/>
                          <a:gd name="csX26" fmla="*/ 10821471 w 11635990"/>
                          <a:gd name="csY26" fmla="*/ 1177104 h 1177104"/>
                          <a:gd name="csX27" fmla="*/ 10239671 w 11635990"/>
                          <a:gd name="csY27" fmla="*/ 1177104 h 1177104"/>
                          <a:gd name="csX28" fmla="*/ 9890592 w 11635990"/>
                          <a:gd name="csY28" fmla="*/ 1177104 h 1177104"/>
                          <a:gd name="csX29" fmla="*/ 9657872 w 11635990"/>
                          <a:gd name="csY29" fmla="*/ 1177104 h 1177104"/>
                          <a:gd name="csX30" fmla="*/ 9308792 w 11635990"/>
                          <a:gd name="csY30" fmla="*/ 1177104 h 1177104"/>
                          <a:gd name="csX31" fmla="*/ 8494273 w 11635990"/>
                          <a:gd name="csY31" fmla="*/ 1177104 h 1177104"/>
                          <a:gd name="csX32" fmla="*/ 8261553 w 11635990"/>
                          <a:gd name="csY32" fmla="*/ 1177104 h 1177104"/>
                          <a:gd name="csX33" fmla="*/ 7679753 w 11635990"/>
                          <a:gd name="csY33" fmla="*/ 1177104 h 1177104"/>
                          <a:gd name="csX34" fmla="*/ 6865234 w 11635990"/>
                          <a:gd name="csY34" fmla="*/ 1177104 h 1177104"/>
                          <a:gd name="csX35" fmla="*/ 6050715 w 11635990"/>
                          <a:gd name="csY35" fmla="*/ 1177104 h 1177104"/>
                          <a:gd name="csX36" fmla="*/ 5817995 w 11635990"/>
                          <a:gd name="csY36" fmla="*/ 1177104 h 1177104"/>
                          <a:gd name="csX37" fmla="*/ 5236195 w 11635990"/>
                          <a:gd name="csY37" fmla="*/ 1177104 h 1177104"/>
                          <a:gd name="csX38" fmla="*/ 4887116 w 11635990"/>
                          <a:gd name="csY38" fmla="*/ 1177104 h 1177104"/>
                          <a:gd name="csX39" fmla="*/ 4538036 w 11635990"/>
                          <a:gd name="csY39" fmla="*/ 1177104 h 1177104"/>
                          <a:gd name="csX40" fmla="*/ 4072596 w 11635990"/>
                          <a:gd name="csY40" fmla="*/ 1177104 h 1177104"/>
                          <a:gd name="csX41" fmla="*/ 3374437 w 11635990"/>
                          <a:gd name="csY41" fmla="*/ 1177104 h 1177104"/>
                          <a:gd name="csX42" fmla="*/ 2908997 w 11635990"/>
                          <a:gd name="csY42" fmla="*/ 1177104 h 1177104"/>
                          <a:gd name="csX43" fmla="*/ 2094478 w 11635990"/>
                          <a:gd name="csY43" fmla="*/ 1177104 h 1177104"/>
                          <a:gd name="csX44" fmla="*/ 1279959 w 11635990"/>
                          <a:gd name="csY44" fmla="*/ 1177104 h 1177104"/>
                          <a:gd name="csX45" fmla="*/ 0 w 11635990"/>
                          <a:gd name="csY45" fmla="*/ 1177104 h 1177104"/>
                          <a:gd name="csX46" fmla="*/ 0 w 11635990"/>
                          <a:gd name="csY46" fmla="*/ 576781 h 1177104"/>
                          <a:gd name="csX47" fmla="*/ 0 w 11635990"/>
                          <a:gd name="csY47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126428" y="-8364"/>
                              <a:pt x="180750" y="8263"/>
                              <a:pt x="349080" y="0"/>
                            </a:cubicBezTo>
                            <a:cubicBezTo>
                              <a:pt x="517410" y="-8263"/>
                              <a:pt x="682862" y="64365"/>
                              <a:pt x="930879" y="0"/>
                            </a:cubicBezTo>
                            <a:cubicBezTo>
                              <a:pt x="1178896" y="-64365"/>
                              <a:pt x="1343480" y="30631"/>
                              <a:pt x="1512679" y="0"/>
                            </a:cubicBezTo>
                            <a:cubicBezTo>
                              <a:pt x="1681878" y="-30631"/>
                              <a:pt x="1914928" y="19170"/>
                              <a:pt x="2094478" y="0"/>
                            </a:cubicBezTo>
                            <a:cubicBezTo>
                              <a:pt x="2274028" y="-19170"/>
                              <a:pt x="2371172" y="26298"/>
                              <a:pt x="2443558" y="0"/>
                            </a:cubicBezTo>
                            <a:cubicBezTo>
                              <a:pt x="2515944" y="-26298"/>
                              <a:pt x="2690849" y="52563"/>
                              <a:pt x="2908998" y="0"/>
                            </a:cubicBezTo>
                            <a:cubicBezTo>
                              <a:pt x="3127147" y="-52563"/>
                              <a:pt x="3072384" y="19315"/>
                              <a:pt x="3141717" y="0"/>
                            </a:cubicBezTo>
                            <a:cubicBezTo>
                              <a:pt x="3211050" y="-19315"/>
                              <a:pt x="3573359" y="78228"/>
                              <a:pt x="3956237" y="0"/>
                            </a:cubicBezTo>
                            <a:cubicBezTo>
                              <a:pt x="4339115" y="-78228"/>
                              <a:pt x="4085189" y="5336"/>
                              <a:pt x="4188956" y="0"/>
                            </a:cubicBezTo>
                            <a:cubicBezTo>
                              <a:pt x="4292723" y="-5336"/>
                              <a:pt x="4694189" y="4766"/>
                              <a:pt x="4887116" y="0"/>
                            </a:cubicBezTo>
                            <a:cubicBezTo>
                              <a:pt x="5080043" y="-4766"/>
                              <a:pt x="5302502" y="41535"/>
                              <a:pt x="5468915" y="0"/>
                            </a:cubicBezTo>
                            <a:cubicBezTo>
                              <a:pt x="5635328" y="-41535"/>
                              <a:pt x="6015092" y="52767"/>
                              <a:pt x="6167075" y="0"/>
                            </a:cubicBezTo>
                            <a:cubicBezTo>
                              <a:pt x="6319058" y="-52767"/>
                              <a:pt x="6339063" y="10749"/>
                              <a:pt x="6399795" y="0"/>
                            </a:cubicBezTo>
                            <a:cubicBezTo>
                              <a:pt x="6460527" y="-10749"/>
                              <a:pt x="6835579" y="32770"/>
                              <a:pt x="7097954" y="0"/>
                            </a:cubicBezTo>
                            <a:cubicBezTo>
                              <a:pt x="7360329" y="-32770"/>
                              <a:pt x="7320972" y="27664"/>
                              <a:pt x="7447034" y="0"/>
                            </a:cubicBezTo>
                            <a:cubicBezTo>
                              <a:pt x="7573096" y="-27664"/>
                              <a:pt x="7609306" y="2806"/>
                              <a:pt x="7679753" y="0"/>
                            </a:cubicBezTo>
                            <a:cubicBezTo>
                              <a:pt x="7750200" y="-2806"/>
                              <a:pt x="8143850" y="29841"/>
                              <a:pt x="8261553" y="0"/>
                            </a:cubicBezTo>
                            <a:cubicBezTo>
                              <a:pt x="8379256" y="-29841"/>
                              <a:pt x="8504604" y="46734"/>
                              <a:pt x="8726993" y="0"/>
                            </a:cubicBezTo>
                            <a:cubicBezTo>
                              <a:pt x="8949382" y="-46734"/>
                              <a:pt x="9084111" y="30171"/>
                              <a:pt x="9425152" y="0"/>
                            </a:cubicBezTo>
                            <a:cubicBezTo>
                              <a:pt x="9766193" y="-30171"/>
                              <a:pt x="9578512" y="19175"/>
                              <a:pt x="9657872" y="0"/>
                            </a:cubicBezTo>
                            <a:cubicBezTo>
                              <a:pt x="9737232" y="-19175"/>
                              <a:pt x="10115170" y="22384"/>
                              <a:pt x="10356031" y="0"/>
                            </a:cubicBezTo>
                            <a:cubicBezTo>
                              <a:pt x="10596892" y="-22384"/>
                              <a:pt x="10641456" y="7944"/>
                              <a:pt x="10821471" y="0"/>
                            </a:cubicBezTo>
                            <a:cubicBezTo>
                              <a:pt x="11001486" y="-7944"/>
                              <a:pt x="11391445" y="40846"/>
                              <a:pt x="11635990" y="0"/>
                            </a:cubicBezTo>
                            <a:cubicBezTo>
                              <a:pt x="11699296" y="127545"/>
                              <a:pt x="11577447" y="421331"/>
                              <a:pt x="11635990" y="588552"/>
                            </a:cubicBezTo>
                            <a:cubicBezTo>
                              <a:pt x="11694533" y="755773"/>
                              <a:pt x="11579678" y="947402"/>
                              <a:pt x="11635990" y="1177104"/>
                            </a:cubicBezTo>
                            <a:cubicBezTo>
                              <a:pt x="11320578" y="1265441"/>
                              <a:pt x="11048523" y="1119804"/>
                              <a:pt x="10821471" y="1177104"/>
                            </a:cubicBezTo>
                            <a:cubicBezTo>
                              <a:pt x="10594419" y="1234404"/>
                              <a:pt x="10529831" y="1113727"/>
                              <a:pt x="10239671" y="1177104"/>
                            </a:cubicBezTo>
                            <a:cubicBezTo>
                              <a:pt x="9949511" y="1240481"/>
                              <a:pt x="9969778" y="1162105"/>
                              <a:pt x="9890592" y="1177104"/>
                            </a:cubicBezTo>
                            <a:cubicBezTo>
                              <a:pt x="9811406" y="1192103"/>
                              <a:pt x="9705545" y="1162171"/>
                              <a:pt x="9657872" y="1177104"/>
                            </a:cubicBezTo>
                            <a:cubicBezTo>
                              <a:pt x="9610199" y="1192037"/>
                              <a:pt x="9411300" y="1153296"/>
                              <a:pt x="9308792" y="1177104"/>
                            </a:cubicBezTo>
                            <a:cubicBezTo>
                              <a:pt x="9206284" y="1200912"/>
                              <a:pt x="8875409" y="1112497"/>
                              <a:pt x="8494273" y="1177104"/>
                            </a:cubicBezTo>
                            <a:cubicBezTo>
                              <a:pt x="8113137" y="1241711"/>
                              <a:pt x="8356251" y="1172225"/>
                              <a:pt x="8261553" y="1177104"/>
                            </a:cubicBezTo>
                            <a:cubicBezTo>
                              <a:pt x="8166855" y="1181983"/>
                              <a:pt x="7860059" y="1159051"/>
                              <a:pt x="7679753" y="1177104"/>
                            </a:cubicBezTo>
                            <a:cubicBezTo>
                              <a:pt x="7499447" y="1195157"/>
                              <a:pt x="7212340" y="1138320"/>
                              <a:pt x="6865234" y="1177104"/>
                            </a:cubicBezTo>
                            <a:cubicBezTo>
                              <a:pt x="6518128" y="1215888"/>
                              <a:pt x="6341091" y="1151991"/>
                              <a:pt x="6050715" y="1177104"/>
                            </a:cubicBezTo>
                            <a:cubicBezTo>
                              <a:pt x="5760339" y="1202217"/>
                              <a:pt x="5900550" y="1153379"/>
                              <a:pt x="5817995" y="1177104"/>
                            </a:cubicBezTo>
                            <a:cubicBezTo>
                              <a:pt x="5735440" y="1200829"/>
                              <a:pt x="5396273" y="1110659"/>
                              <a:pt x="5236195" y="1177104"/>
                            </a:cubicBezTo>
                            <a:cubicBezTo>
                              <a:pt x="5076117" y="1243549"/>
                              <a:pt x="4990792" y="1176932"/>
                              <a:pt x="4887116" y="1177104"/>
                            </a:cubicBezTo>
                            <a:cubicBezTo>
                              <a:pt x="4783440" y="1177276"/>
                              <a:pt x="4706248" y="1170285"/>
                              <a:pt x="4538036" y="1177104"/>
                            </a:cubicBezTo>
                            <a:cubicBezTo>
                              <a:pt x="4369824" y="1183923"/>
                              <a:pt x="4170084" y="1153502"/>
                              <a:pt x="4072596" y="1177104"/>
                            </a:cubicBezTo>
                            <a:cubicBezTo>
                              <a:pt x="3975108" y="1200706"/>
                              <a:pt x="3641361" y="1124390"/>
                              <a:pt x="3374437" y="1177104"/>
                            </a:cubicBezTo>
                            <a:cubicBezTo>
                              <a:pt x="3107513" y="1229818"/>
                              <a:pt x="3093730" y="1121850"/>
                              <a:pt x="2908997" y="1177104"/>
                            </a:cubicBezTo>
                            <a:cubicBezTo>
                              <a:pt x="2724264" y="1232358"/>
                              <a:pt x="2313890" y="1107127"/>
                              <a:pt x="2094478" y="1177104"/>
                            </a:cubicBezTo>
                            <a:cubicBezTo>
                              <a:pt x="1875066" y="1247081"/>
                              <a:pt x="1613894" y="1095403"/>
                              <a:pt x="1279959" y="1177104"/>
                            </a:cubicBezTo>
                            <a:cubicBezTo>
                              <a:pt x="946024" y="1258805"/>
                              <a:pt x="583713" y="1112343"/>
                              <a:pt x="0" y="1177104"/>
                            </a:cubicBezTo>
                            <a:cubicBezTo>
                              <a:pt x="-60268" y="951458"/>
                              <a:pt x="62112" y="855751"/>
                              <a:pt x="0" y="576781"/>
                            </a:cubicBezTo>
                            <a:cubicBezTo>
                              <a:pt x="-62112" y="297811"/>
                              <a:pt x="11249" y="244669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58973" y="-20523"/>
                              <a:pt x="168370" y="15986"/>
                              <a:pt x="232720" y="0"/>
                            </a:cubicBezTo>
                            <a:cubicBezTo>
                              <a:pt x="297070" y="-15986"/>
                              <a:pt x="737881" y="74656"/>
                              <a:pt x="1047239" y="0"/>
                            </a:cubicBezTo>
                            <a:cubicBezTo>
                              <a:pt x="1356597" y="-74656"/>
                              <a:pt x="1238573" y="17062"/>
                              <a:pt x="1396319" y="0"/>
                            </a:cubicBezTo>
                            <a:cubicBezTo>
                              <a:pt x="1554065" y="-17062"/>
                              <a:pt x="1854556" y="54192"/>
                              <a:pt x="1978118" y="0"/>
                            </a:cubicBezTo>
                            <a:cubicBezTo>
                              <a:pt x="2101680" y="-54192"/>
                              <a:pt x="2185193" y="483"/>
                              <a:pt x="2327198" y="0"/>
                            </a:cubicBezTo>
                            <a:cubicBezTo>
                              <a:pt x="2469203" y="-483"/>
                              <a:pt x="2546306" y="34390"/>
                              <a:pt x="2676278" y="0"/>
                            </a:cubicBezTo>
                            <a:cubicBezTo>
                              <a:pt x="2806250" y="-34390"/>
                              <a:pt x="2937267" y="32002"/>
                              <a:pt x="3025357" y="0"/>
                            </a:cubicBezTo>
                            <a:cubicBezTo>
                              <a:pt x="3113447" y="-32002"/>
                              <a:pt x="3510845" y="11874"/>
                              <a:pt x="3839877" y="0"/>
                            </a:cubicBezTo>
                            <a:cubicBezTo>
                              <a:pt x="4168909" y="-11874"/>
                              <a:pt x="4184149" y="36814"/>
                              <a:pt x="4421676" y="0"/>
                            </a:cubicBezTo>
                            <a:cubicBezTo>
                              <a:pt x="4659203" y="-36814"/>
                              <a:pt x="4595480" y="24979"/>
                              <a:pt x="4654396" y="0"/>
                            </a:cubicBezTo>
                            <a:cubicBezTo>
                              <a:pt x="4713312" y="-24979"/>
                              <a:pt x="4980856" y="22453"/>
                              <a:pt x="5236196" y="0"/>
                            </a:cubicBezTo>
                            <a:cubicBezTo>
                              <a:pt x="5491536" y="-22453"/>
                              <a:pt x="5358036" y="21081"/>
                              <a:pt x="5468915" y="0"/>
                            </a:cubicBezTo>
                            <a:cubicBezTo>
                              <a:pt x="5579794" y="-21081"/>
                              <a:pt x="5826027" y="44453"/>
                              <a:pt x="5934355" y="0"/>
                            </a:cubicBezTo>
                            <a:cubicBezTo>
                              <a:pt x="6042683" y="-44453"/>
                              <a:pt x="6442479" y="14282"/>
                              <a:pt x="6632514" y="0"/>
                            </a:cubicBezTo>
                            <a:cubicBezTo>
                              <a:pt x="6822549" y="-14282"/>
                              <a:pt x="6836001" y="33126"/>
                              <a:pt x="6981594" y="0"/>
                            </a:cubicBezTo>
                            <a:cubicBezTo>
                              <a:pt x="7127187" y="-33126"/>
                              <a:pt x="7249531" y="27667"/>
                              <a:pt x="7330674" y="0"/>
                            </a:cubicBezTo>
                            <a:cubicBezTo>
                              <a:pt x="7411817" y="-27667"/>
                              <a:pt x="7702181" y="18186"/>
                              <a:pt x="7796113" y="0"/>
                            </a:cubicBezTo>
                            <a:cubicBezTo>
                              <a:pt x="7890045" y="-18186"/>
                              <a:pt x="8392226" y="45174"/>
                              <a:pt x="8610633" y="0"/>
                            </a:cubicBezTo>
                            <a:cubicBezTo>
                              <a:pt x="8829040" y="-45174"/>
                              <a:pt x="9161767" y="37909"/>
                              <a:pt x="9308792" y="0"/>
                            </a:cubicBezTo>
                            <a:cubicBezTo>
                              <a:pt x="9455817" y="-37909"/>
                              <a:pt x="9728902" y="3958"/>
                              <a:pt x="9890592" y="0"/>
                            </a:cubicBezTo>
                            <a:cubicBezTo>
                              <a:pt x="10052282" y="-3958"/>
                              <a:pt x="10025776" y="20268"/>
                              <a:pt x="10123311" y="0"/>
                            </a:cubicBezTo>
                            <a:cubicBezTo>
                              <a:pt x="10220846" y="-20268"/>
                              <a:pt x="10416287" y="30997"/>
                              <a:pt x="10588751" y="0"/>
                            </a:cubicBezTo>
                            <a:cubicBezTo>
                              <a:pt x="10761215" y="-30997"/>
                              <a:pt x="10921190" y="30169"/>
                              <a:pt x="11054191" y="0"/>
                            </a:cubicBezTo>
                            <a:cubicBezTo>
                              <a:pt x="11187192" y="-30169"/>
                              <a:pt x="11477787" y="25657"/>
                              <a:pt x="11635990" y="0"/>
                            </a:cubicBezTo>
                            <a:cubicBezTo>
                              <a:pt x="11694596" y="135997"/>
                              <a:pt x="11603224" y="283003"/>
                              <a:pt x="11635990" y="565010"/>
                            </a:cubicBezTo>
                            <a:cubicBezTo>
                              <a:pt x="11668756" y="847017"/>
                              <a:pt x="11615569" y="1032846"/>
                              <a:pt x="11635990" y="1177104"/>
                            </a:cubicBezTo>
                            <a:cubicBezTo>
                              <a:pt x="11567318" y="1200482"/>
                              <a:pt x="11504401" y="1152457"/>
                              <a:pt x="11403270" y="1177104"/>
                            </a:cubicBezTo>
                            <a:cubicBezTo>
                              <a:pt x="11302139" y="1201751"/>
                              <a:pt x="10903058" y="1131798"/>
                              <a:pt x="10588751" y="1177104"/>
                            </a:cubicBezTo>
                            <a:cubicBezTo>
                              <a:pt x="10274444" y="1222410"/>
                              <a:pt x="10338253" y="1143713"/>
                              <a:pt x="10123311" y="1177104"/>
                            </a:cubicBezTo>
                            <a:cubicBezTo>
                              <a:pt x="9908369" y="1210495"/>
                              <a:pt x="9834648" y="1123304"/>
                              <a:pt x="9657872" y="1177104"/>
                            </a:cubicBezTo>
                            <a:cubicBezTo>
                              <a:pt x="9481096" y="1230904"/>
                              <a:pt x="9501243" y="1167780"/>
                              <a:pt x="9425152" y="1177104"/>
                            </a:cubicBezTo>
                            <a:cubicBezTo>
                              <a:pt x="9349061" y="1186428"/>
                              <a:pt x="9216012" y="1148534"/>
                              <a:pt x="9076072" y="1177104"/>
                            </a:cubicBezTo>
                            <a:cubicBezTo>
                              <a:pt x="8936132" y="1205674"/>
                              <a:pt x="8662181" y="1152721"/>
                              <a:pt x="8377913" y="1177104"/>
                            </a:cubicBezTo>
                            <a:cubicBezTo>
                              <a:pt x="8093645" y="1201487"/>
                              <a:pt x="7988142" y="1155978"/>
                              <a:pt x="7796113" y="1177104"/>
                            </a:cubicBezTo>
                            <a:cubicBezTo>
                              <a:pt x="7604084" y="1198230"/>
                              <a:pt x="7263868" y="1145383"/>
                              <a:pt x="6981594" y="1177104"/>
                            </a:cubicBezTo>
                            <a:cubicBezTo>
                              <a:pt x="6699320" y="1208825"/>
                              <a:pt x="6521331" y="1149802"/>
                              <a:pt x="6167075" y="1177104"/>
                            </a:cubicBezTo>
                            <a:cubicBezTo>
                              <a:pt x="5812819" y="1204406"/>
                              <a:pt x="5745494" y="1136427"/>
                              <a:pt x="5585275" y="1177104"/>
                            </a:cubicBezTo>
                            <a:cubicBezTo>
                              <a:pt x="5425056" y="1217781"/>
                              <a:pt x="5368979" y="1162357"/>
                              <a:pt x="5236195" y="1177104"/>
                            </a:cubicBezTo>
                            <a:cubicBezTo>
                              <a:pt x="5103411" y="1191851"/>
                              <a:pt x="4824011" y="1140231"/>
                              <a:pt x="4421676" y="1177104"/>
                            </a:cubicBezTo>
                            <a:cubicBezTo>
                              <a:pt x="4019341" y="1213977"/>
                              <a:pt x="3806745" y="1124474"/>
                              <a:pt x="3607157" y="1177104"/>
                            </a:cubicBezTo>
                            <a:cubicBezTo>
                              <a:pt x="3407569" y="1229734"/>
                              <a:pt x="3040342" y="1088100"/>
                              <a:pt x="2792638" y="1177104"/>
                            </a:cubicBezTo>
                            <a:cubicBezTo>
                              <a:pt x="2544934" y="1266108"/>
                              <a:pt x="2565886" y="1153925"/>
                              <a:pt x="2443558" y="1177104"/>
                            </a:cubicBezTo>
                            <a:cubicBezTo>
                              <a:pt x="2321230" y="1200283"/>
                              <a:pt x="2194222" y="1175876"/>
                              <a:pt x="1978118" y="1177104"/>
                            </a:cubicBezTo>
                            <a:cubicBezTo>
                              <a:pt x="1762014" y="1178332"/>
                              <a:pt x="1567868" y="1103906"/>
                              <a:pt x="1163599" y="1177104"/>
                            </a:cubicBezTo>
                            <a:cubicBezTo>
                              <a:pt x="759330" y="1250302"/>
                              <a:pt x="840251" y="1159119"/>
                              <a:pt x="581799" y="1177104"/>
                            </a:cubicBezTo>
                            <a:cubicBezTo>
                              <a:pt x="323347" y="1195089"/>
                              <a:pt x="173337" y="1126545"/>
                              <a:pt x="0" y="1177104"/>
                            </a:cubicBezTo>
                            <a:cubicBezTo>
                              <a:pt x="-33903" y="910349"/>
                              <a:pt x="24335" y="795735"/>
                              <a:pt x="0" y="623865"/>
                            </a:cubicBezTo>
                            <a:cubicBezTo>
                              <a:pt x="-24335" y="451995"/>
                              <a:pt x="65087" y="27963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49399EBE-432C-531A-8D81-2500089F8255}"/>
              </a:ext>
            </a:extLst>
          </p:cNvPr>
          <p:cNvSpPr txBox="1"/>
          <p:nvPr/>
        </p:nvSpPr>
        <p:spPr>
          <a:xfrm>
            <a:off x="648397" y="2122297"/>
            <a:ext cx="5758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ngenial" panose="02000503040000020004" pitchFamily="2" charset="0"/>
              </a:rPr>
              <a:t>Trick</a:t>
            </a:r>
            <a:r>
              <a:rPr lang="en-US" sz="2800" dirty="0">
                <a:latin typeface="Congenial" panose="02000503040000020004" pitchFamily="2" charset="0"/>
              </a:rPr>
              <a:t>: we can pay for generosity 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A152B7-3A78-7271-C95D-5A8F5CD2F00D}"/>
              </a:ext>
            </a:extLst>
          </p:cNvPr>
          <p:cNvSpPr txBox="1"/>
          <p:nvPr/>
        </p:nvSpPr>
        <p:spPr>
          <a:xfrm>
            <a:off x="1643606" y="3298785"/>
            <a:ext cx="5879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…. </a:t>
            </a:r>
            <a:r>
              <a:rPr lang="en-US" sz="2400" b="1" dirty="0">
                <a:latin typeface="Congenial" panose="02000503040000020004" pitchFamily="2" charset="0"/>
              </a:rPr>
              <a:t>4 7 9</a:t>
            </a:r>
            <a:r>
              <a:rPr lang="en-US" sz="2400" dirty="0">
                <a:latin typeface="Congenial" panose="02000503040000020004" pitchFamily="2" charset="0"/>
              </a:rPr>
              <a:t> ...   	 </a:t>
            </a:r>
            <a:r>
              <a:rPr lang="en-US" sz="2400" b="1" dirty="0">
                <a:solidFill>
                  <a:srgbClr val="C00000"/>
                </a:solidFill>
                <a:latin typeface="Congenial" panose="02000503040000020004" pitchFamily="2" charset="0"/>
              </a:rPr>
              <a:t>Score</a:t>
            </a:r>
            <a:r>
              <a:rPr lang="en-US" sz="2400" b="1" dirty="0">
                <a:latin typeface="Congenial" panose="02000503040000020004" pitchFamily="2" charset="0"/>
              </a:rPr>
              <a:t>: 5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 </a:t>
            </a:r>
            <a:r>
              <a:rPr lang="en-US" sz="2400" b="1" dirty="0">
                <a:latin typeface="Congenial" panose="02000503040000020004" pitchFamily="2" charset="0"/>
              </a:rPr>
              <a:t>7 4 9</a:t>
            </a:r>
            <a:r>
              <a:rPr lang="en-US" sz="2400" dirty="0">
                <a:latin typeface="Congenial" panose="02000503040000020004" pitchFamily="2" charset="0"/>
              </a:rPr>
              <a:t> ...   	 </a:t>
            </a:r>
            <a:r>
              <a:rPr lang="en-US" sz="2400" b="1" dirty="0">
                <a:solidFill>
                  <a:srgbClr val="C00000"/>
                </a:solidFill>
                <a:latin typeface="Congenial" panose="02000503040000020004" pitchFamily="2" charset="0"/>
              </a:rPr>
              <a:t>Score</a:t>
            </a:r>
            <a:r>
              <a:rPr lang="en-US" sz="2400" b="1" dirty="0">
                <a:latin typeface="Congenial" panose="02000503040000020004" pitchFamily="2" charset="0"/>
              </a:rPr>
              <a:t>: 6</a:t>
            </a:r>
          </a:p>
          <a:p>
            <a:endParaRPr lang="en-US" sz="2400" dirty="0"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694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18B71-C722-545D-2496-EEBDDE952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ED50F03-D72C-3190-18CA-F8EF07B35B0F}"/>
                  </a:ext>
                </a:extLst>
              </p:cNvPr>
              <p:cNvSpPr/>
              <p:nvPr/>
            </p:nvSpPr>
            <p:spPr>
              <a:xfrm>
                <a:off x="278005" y="439354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349080 w 11635990"/>
                  <a:gd name="csY1" fmla="*/ 0 h 1177104"/>
                  <a:gd name="csX2" fmla="*/ 930879 w 11635990"/>
                  <a:gd name="csY2" fmla="*/ 0 h 1177104"/>
                  <a:gd name="csX3" fmla="*/ 1512679 w 11635990"/>
                  <a:gd name="csY3" fmla="*/ 0 h 1177104"/>
                  <a:gd name="csX4" fmla="*/ 2094478 w 11635990"/>
                  <a:gd name="csY4" fmla="*/ 0 h 1177104"/>
                  <a:gd name="csX5" fmla="*/ 2443558 w 11635990"/>
                  <a:gd name="csY5" fmla="*/ 0 h 1177104"/>
                  <a:gd name="csX6" fmla="*/ 2908998 w 11635990"/>
                  <a:gd name="csY6" fmla="*/ 0 h 1177104"/>
                  <a:gd name="csX7" fmla="*/ 3141717 w 11635990"/>
                  <a:gd name="csY7" fmla="*/ 0 h 1177104"/>
                  <a:gd name="csX8" fmla="*/ 3956237 w 11635990"/>
                  <a:gd name="csY8" fmla="*/ 0 h 1177104"/>
                  <a:gd name="csX9" fmla="*/ 4188956 w 11635990"/>
                  <a:gd name="csY9" fmla="*/ 0 h 1177104"/>
                  <a:gd name="csX10" fmla="*/ 4887116 w 11635990"/>
                  <a:gd name="csY10" fmla="*/ 0 h 1177104"/>
                  <a:gd name="csX11" fmla="*/ 5468915 w 11635990"/>
                  <a:gd name="csY11" fmla="*/ 0 h 1177104"/>
                  <a:gd name="csX12" fmla="*/ 6167075 w 11635990"/>
                  <a:gd name="csY12" fmla="*/ 0 h 1177104"/>
                  <a:gd name="csX13" fmla="*/ 6399795 w 11635990"/>
                  <a:gd name="csY13" fmla="*/ 0 h 1177104"/>
                  <a:gd name="csX14" fmla="*/ 7097954 w 11635990"/>
                  <a:gd name="csY14" fmla="*/ 0 h 1177104"/>
                  <a:gd name="csX15" fmla="*/ 7447034 w 11635990"/>
                  <a:gd name="csY15" fmla="*/ 0 h 1177104"/>
                  <a:gd name="csX16" fmla="*/ 7679753 w 11635990"/>
                  <a:gd name="csY16" fmla="*/ 0 h 1177104"/>
                  <a:gd name="csX17" fmla="*/ 8261553 w 11635990"/>
                  <a:gd name="csY17" fmla="*/ 0 h 1177104"/>
                  <a:gd name="csX18" fmla="*/ 8726993 w 11635990"/>
                  <a:gd name="csY18" fmla="*/ 0 h 1177104"/>
                  <a:gd name="csX19" fmla="*/ 9425152 w 11635990"/>
                  <a:gd name="csY19" fmla="*/ 0 h 1177104"/>
                  <a:gd name="csX20" fmla="*/ 9657872 w 11635990"/>
                  <a:gd name="csY20" fmla="*/ 0 h 1177104"/>
                  <a:gd name="csX21" fmla="*/ 10356031 w 11635990"/>
                  <a:gd name="csY21" fmla="*/ 0 h 1177104"/>
                  <a:gd name="csX22" fmla="*/ 10821471 w 11635990"/>
                  <a:gd name="csY22" fmla="*/ 0 h 1177104"/>
                  <a:gd name="csX23" fmla="*/ 11635990 w 11635990"/>
                  <a:gd name="csY23" fmla="*/ 0 h 1177104"/>
                  <a:gd name="csX24" fmla="*/ 11635990 w 11635990"/>
                  <a:gd name="csY24" fmla="*/ 588552 h 1177104"/>
                  <a:gd name="csX25" fmla="*/ 11635990 w 11635990"/>
                  <a:gd name="csY25" fmla="*/ 1177104 h 1177104"/>
                  <a:gd name="csX26" fmla="*/ 10821471 w 11635990"/>
                  <a:gd name="csY26" fmla="*/ 1177104 h 1177104"/>
                  <a:gd name="csX27" fmla="*/ 10239671 w 11635990"/>
                  <a:gd name="csY27" fmla="*/ 1177104 h 1177104"/>
                  <a:gd name="csX28" fmla="*/ 9890592 w 11635990"/>
                  <a:gd name="csY28" fmla="*/ 1177104 h 1177104"/>
                  <a:gd name="csX29" fmla="*/ 9657872 w 11635990"/>
                  <a:gd name="csY29" fmla="*/ 1177104 h 1177104"/>
                  <a:gd name="csX30" fmla="*/ 9308792 w 11635990"/>
                  <a:gd name="csY30" fmla="*/ 1177104 h 1177104"/>
                  <a:gd name="csX31" fmla="*/ 8494273 w 11635990"/>
                  <a:gd name="csY31" fmla="*/ 1177104 h 1177104"/>
                  <a:gd name="csX32" fmla="*/ 8261553 w 11635990"/>
                  <a:gd name="csY32" fmla="*/ 1177104 h 1177104"/>
                  <a:gd name="csX33" fmla="*/ 7679753 w 11635990"/>
                  <a:gd name="csY33" fmla="*/ 1177104 h 1177104"/>
                  <a:gd name="csX34" fmla="*/ 6865234 w 11635990"/>
                  <a:gd name="csY34" fmla="*/ 1177104 h 1177104"/>
                  <a:gd name="csX35" fmla="*/ 6050715 w 11635990"/>
                  <a:gd name="csY35" fmla="*/ 1177104 h 1177104"/>
                  <a:gd name="csX36" fmla="*/ 5817995 w 11635990"/>
                  <a:gd name="csY36" fmla="*/ 1177104 h 1177104"/>
                  <a:gd name="csX37" fmla="*/ 5236195 w 11635990"/>
                  <a:gd name="csY37" fmla="*/ 1177104 h 1177104"/>
                  <a:gd name="csX38" fmla="*/ 4887116 w 11635990"/>
                  <a:gd name="csY38" fmla="*/ 1177104 h 1177104"/>
                  <a:gd name="csX39" fmla="*/ 4538036 w 11635990"/>
                  <a:gd name="csY39" fmla="*/ 1177104 h 1177104"/>
                  <a:gd name="csX40" fmla="*/ 4072596 w 11635990"/>
                  <a:gd name="csY40" fmla="*/ 1177104 h 1177104"/>
                  <a:gd name="csX41" fmla="*/ 3374437 w 11635990"/>
                  <a:gd name="csY41" fmla="*/ 1177104 h 1177104"/>
                  <a:gd name="csX42" fmla="*/ 2908997 w 11635990"/>
                  <a:gd name="csY42" fmla="*/ 1177104 h 1177104"/>
                  <a:gd name="csX43" fmla="*/ 2094478 w 11635990"/>
                  <a:gd name="csY43" fmla="*/ 1177104 h 1177104"/>
                  <a:gd name="csX44" fmla="*/ 1279959 w 11635990"/>
                  <a:gd name="csY44" fmla="*/ 1177104 h 1177104"/>
                  <a:gd name="csX45" fmla="*/ 0 w 11635990"/>
                  <a:gd name="csY45" fmla="*/ 1177104 h 1177104"/>
                  <a:gd name="csX46" fmla="*/ 0 w 11635990"/>
                  <a:gd name="csY46" fmla="*/ 576781 h 1177104"/>
                  <a:gd name="csX47" fmla="*/ 0 w 11635990"/>
                  <a:gd name="csY47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126428" y="-8364"/>
                      <a:pt x="180750" y="8263"/>
                      <a:pt x="349080" y="0"/>
                    </a:cubicBezTo>
                    <a:cubicBezTo>
                      <a:pt x="517410" y="-8263"/>
                      <a:pt x="682862" y="64365"/>
                      <a:pt x="930879" y="0"/>
                    </a:cubicBezTo>
                    <a:cubicBezTo>
                      <a:pt x="1178896" y="-64365"/>
                      <a:pt x="1343480" y="30631"/>
                      <a:pt x="1512679" y="0"/>
                    </a:cubicBezTo>
                    <a:cubicBezTo>
                      <a:pt x="1681878" y="-30631"/>
                      <a:pt x="1914928" y="19170"/>
                      <a:pt x="2094478" y="0"/>
                    </a:cubicBezTo>
                    <a:cubicBezTo>
                      <a:pt x="2274028" y="-19170"/>
                      <a:pt x="2371172" y="26298"/>
                      <a:pt x="2443558" y="0"/>
                    </a:cubicBezTo>
                    <a:cubicBezTo>
                      <a:pt x="2515944" y="-26298"/>
                      <a:pt x="2690849" y="52563"/>
                      <a:pt x="2908998" y="0"/>
                    </a:cubicBezTo>
                    <a:cubicBezTo>
                      <a:pt x="3127147" y="-52563"/>
                      <a:pt x="3072384" y="19315"/>
                      <a:pt x="3141717" y="0"/>
                    </a:cubicBezTo>
                    <a:cubicBezTo>
                      <a:pt x="3211050" y="-19315"/>
                      <a:pt x="3573359" y="78228"/>
                      <a:pt x="3956237" y="0"/>
                    </a:cubicBezTo>
                    <a:cubicBezTo>
                      <a:pt x="4339115" y="-78228"/>
                      <a:pt x="4085189" y="5336"/>
                      <a:pt x="4188956" y="0"/>
                    </a:cubicBezTo>
                    <a:cubicBezTo>
                      <a:pt x="4292723" y="-5336"/>
                      <a:pt x="4694189" y="4766"/>
                      <a:pt x="4887116" y="0"/>
                    </a:cubicBezTo>
                    <a:cubicBezTo>
                      <a:pt x="5080043" y="-4766"/>
                      <a:pt x="5302502" y="41535"/>
                      <a:pt x="5468915" y="0"/>
                    </a:cubicBezTo>
                    <a:cubicBezTo>
                      <a:pt x="5635328" y="-41535"/>
                      <a:pt x="6015092" y="52767"/>
                      <a:pt x="6167075" y="0"/>
                    </a:cubicBezTo>
                    <a:cubicBezTo>
                      <a:pt x="6319058" y="-52767"/>
                      <a:pt x="6339063" y="10749"/>
                      <a:pt x="6399795" y="0"/>
                    </a:cubicBezTo>
                    <a:cubicBezTo>
                      <a:pt x="6460527" y="-10749"/>
                      <a:pt x="6835579" y="32770"/>
                      <a:pt x="7097954" y="0"/>
                    </a:cubicBezTo>
                    <a:cubicBezTo>
                      <a:pt x="7360329" y="-32770"/>
                      <a:pt x="7320972" y="27664"/>
                      <a:pt x="7447034" y="0"/>
                    </a:cubicBezTo>
                    <a:cubicBezTo>
                      <a:pt x="7573096" y="-27664"/>
                      <a:pt x="7609306" y="2806"/>
                      <a:pt x="7679753" y="0"/>
                    </a:cubicBezTo>
                    <a:cubicBezTo>
                      <a:pt x="7750200" y="-2806"/>
                      <a:pt x="8143850" y="29841"/>
                      <a:pt x="8261553" y="0"/>
                    </a:cubicBezTo>
                    <a:cubicBezTo>
                      <a:pt x="8379256" y="-29841"/>
                      <a:pt x="8504604" y="46734"/>
                      <a:pt x="8726993" y="0"/>
                    </a:cubicBezTo>
                    <a:cubicBezTo>
                      <a:pt x="8949382" y="-46734"/>
                      <a:pt x="9084111" y="30171"/>
                      <a:pt x="9425152" y="0"/>
                    </a:cubicBezTo>
                    <a:cubicBezTo>
                      <a:pt x="9766193" y="-30171"/>
                      <a:pt x="9578512" y="19175"/>
                      <a:pt x="9657872" y="0"/>
                    </a:cubicBezTo>
                    <a:cubicBezTo>
                      <a:pt x="9737232" y="-19175"/>
                      <a:pt x="10115170" y="22384"/>
                      <a:pt x="10356031" y="0"/>
                    </a:cubicBezTo>
                    <a:cubicBezTo>
                      <a:pt x="10596892" y="-22384"/>
                      <a:pt x="10641456" y="7944"/>
                      <a:pt x="10821471" y="0"/>
                    </a:cubicBezTo>
                    <a:cubicBezTo>
                      <a:pt x="11001486" y="-7944"/>
                      <a:pt x="11391445" y="40846"/>
                      <a:pt x="11635990" y="0"/>
                    </a:cubicBezTo>
                    <a:cubicBezTo>
                      <a:pt x="11699296" y="127545"/>
                      <a:pt x="11577447" y="421331"/>
                      <a:pt x="11635990" y="588552"/>
                    </a:cubicBezTo>
                    <a:cubicBezTo>
                      <a:pt x="11694533" y="755773"/>
                      <a:pt x="11579678" y="947402"/>
                      <a:pt x="11635990" y="1177104"/>
                    </a:cubicBezTo>
                    <a:cubicBezTo>
                      <a:pt x="11320578" y="1265441"/>
                      <a:pt x="11048523" y="1119804"/>
                      <a:pt x="10821471" y="1177104"/>
                    </a:cubicBezTo>
                    <a:cubicBezTo>
                      <a:pt x="10594419" y="1234404"/>
                      <a:pt x="10529831" y="1113727"/>
                      <a:pt x="10239671" y="1177104"/>
                    </a:cubicBezTo>
                    <a:cubicBezTo>
                      <a:pt x="9949511" y="1240481"/>
                      <a:pt x="9969778" y="1162105"/>
                      <a:pt x="9890592" y="1177104"/>
                    </a:cubicBezTo>
                    <a:cubicBezTo>
                      <a:pt x="9811406" y="1192103"/>
                      <a:pt x="9705545" y="1162171"/>
                      <a:pt x="9657872" y="1177104"/>
                    </a:cubicBezTo>
                    <a:cubicBezTo>
                      <a:pt x="9610199" y="1192037"/>
                      <a:pt x="9411300" y="1153296"/>
                      <a:pt x="9308792" y="1177104"/>
                    </a:cubicBezTo>
                    <a:cubicBezTo>
                      <a:pt x="9206284" y="1200912"/>
                      <a:pt x="8875409" y="1112497"/>
                      <a:pt x="8494273" y="1177104"/>
                    </a:cubicBezTo>
                    <a:cubicBezTo>
                      <a:pt x="8113137" y="1241711"/>
                      <a:pt x="8356251" y="1172225"/>
                      <a:pt x="8261553" y="1177104"/>
                    </a:cubicBezTo>
                    <a:cubicBezTo>
                      <a:pt x="8166855" y="1181983"/>
                      <a:pt x="7860059" y="1159051"/>
                      <a:pt x="7679753" y="1177104"/>
                    </a:cubicBezTo>
                    <a:cubicBezTo>
                      <a:pt x="7499447" y="1195157"/>
                      <a:pt x="7212340" y="1138320"/>
                      <a:pt x="6865234" y="1177104"/>
                    </a:cubicBezTo>
                    <a:cubicBezTo>
                      <a:pt x="6518128" y="1215888"/>
                      <a:pt x="6341091" y="1151991"/>
                      <a:pt x="6050715" y="1177104"/>
                    </a:cubicBezTo>
                    <a:cubicBezTo>
                      <a:pt x="5760339" y="1202217"/>
                      <a:pt x="5900550" y="1153379"/>
                      <a:pt x="5817995" y="1177104"/>
                    </a:cubicBezTo>
                    <a:cubicBezTo>
                      <a:pt x="5735440" y="1200829"/>
                      <a:pt x="5396273" y="1110659"/>
                      <a:pt x="5236195" y="1177104"/>
                    </a:cubicBezTo>
                    <a:cubicBezTo>
                      <a:pt x="5076117" y="1243549"/>
                      <a:pt x="4990792" y="1176932"/>
                      <a:pt x="4887116" y="1177104"/>
                    </a:cubicBezTo>
                    <a:cubicBezTo>
                      <a:pt x="4783440" y="1177276"/>
                      <a:pt x="4706248" y="1170285"/>
                      <a:pt x="4538036" y="1177104"/>
                    </a:cubicBezTo>
                    <a:cubicBezTo>
                      <a:pt x="4369824" y="1183923"/>
                      <a:pt x="4170084" y="1153502"/>
                      <a:pt x="4072596" y="1177104"/>
                    </a:cubicBezTo>
                    <a:cubicBezTo>
                      <a:pt x="3975108" y="1200706"/>
                      <a:pt x="3641361" y="1124390"/>
                      <a:pt x="3374437" y="1177104"/>
                    </a:cubicBezTo>
                    <a:cubicBezTo>
                      <a:pt x="3107513" y="1229818"/>
                      <a:pt x="3093730" y="1121850"/>
                      <a:pt x="2908997" y="1177104"/>
                    </a:cubicBezTo>
                    <a:cubicBezTo>
                      <a:pt x="2724264" y="1232358"/>
                      <a:pt x="2313890" y="1107127"/>
                      <a:pt x="2094478" y="1177104"/>
                    </a:cubicBezTo>
                    <a:cubicBezTo>
                      <a:pt x="1875066" y="1247081"/>
                      <a:pt x="1613894" y="1095403"/>
                      <a:pt x="1279959" y="1177104"/>
                    </a:cubicBezTo>
                    <a:cubicBezTo>
                      <a:pt x="946024" y="1258805"/>
                      <a:pt x="583713" y="1112343"/>
                      <a:pt x="0" y="1177104"/>
                    </a:cubicBezTo>
                    <a:cubicBezTo>
                      <a:pt x="-60268" y="951458"/>
                      <a:pt x="62112" y="855751"/>
                      <a:pt x="0" y="576781"/>
                    </a:cubicBezTo>
                    <a:cubicBezTo>
                      <a:pt x="-62112" y="297811"/>
                      <a:pt x="11249" y="244669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58973" y="-20523"/>
                      <a:pt x="168370" y="15986"/>
                      <a:pt x="232720" y="0"/>
                    </a:cubicBezTo>
                    <a:cubicBezTo>
                      <a:pt x="297070" y="-15986"/>
                      <a:pt x="737881" y="74656"/>
                      <a:pt x="1047239" y="0"/>
                    </a:cubicBezTo>
                    <a:cubicBezTo>
                      <a:pt x="1356597" y="-74656"/>
                      <a:pt x="1238573" y="17062"/>
                      <a:pt x="1396319" y="0"/>
                    </a:cubicBezTo>
                    <a:cubicBezTo>
                      <a:pt x="1554065" y="-17062"/>
                      <a:pt x="1854556" y="54192"/>
                      <a:pt x="1978118" y="0"/>
                    </a:cubicBezTo>
                    <a:cubicBezTo>
                      <a:pt x="2101680" y="-54192"/>
                      <a:pt x="2185193" y="483"/>
                      <a:pt x="2327198" y="0"/>
                    </a:cubicBezTo>
                    <a:cubicBezTo>
                      <a:pt x="2469203" y="-483"/>
                      <a:pt x="2546306" y="34390"/>
                      <a:pt x="2676278" y="0"/>
                    </a:cubicBezTo>
                    <a:cubicBezTo>
                      <a:pt x="2806250" y="-34390"/>
                      <a:pt x="2937267" y="32002"/>
                      <a:pt x="3025357" y="0"/>
                    </a:cubicBezTo>
                    <a:cubicBezTo>
                      <a:pt x="3113447" y="-32002"/>
                      <a:pt x="3510845" y="11874"/>
                      <a:pt x="3839877" y="0"/>
                    </a:cubicBezTo>
                    <a:cubicBezTo>
                      <a:pt x="4168909" y="-11874"/>
                      <a:pt x="4184149" y="36814"/>
                      <a:pt x="4421676" y="0"/>
                    </a:cubicBezTo>
                    <a:cubicBezTo>
                      <a:pt x="4659203" y="-36814"/>
                      <a:pt x="4595480" y="24979"/>
                      <a:pt x="4654396" y="0"/>
                    </a:cubicBezTo>
                    <a:cubicBezTo>
                      <a:pt x="4713312" y="-24979"/>
                      <a:pt x="4980856" y="22453"/>
                      <a:pt x="5236196" y="0"/>
                    </a:cubicBezTo>
                    <a:cubicBezTo>
                      <a:pt x="5491536" y="-22453"/>
                      <a:pt x="5358036" y="21081"/>
                      <a:pt x="5468915" y="0"/>
                    </a:cubicBezTo>
                    <a:cubicBezTo>
                      <a:pt x="5579794" y="-21081"/>
                      <a:pt x="5826027" y="44453"/>
                      <a:pt x="5934355" y="0"/>
                    </a:cubicBezTo>
                    <a:cubicBezTo>
                      <a:pt x="6042683" y="-44453"/>
                      <a:pt x="6442479" y="14282"/>
                      <a:pt x="6632514" y="0"/>
                    </a:cubicBezTo>
                    <a:cubicBezTo>
                      <a:pt x="6822549" y="-14282"/>
                      <a:pt x="6836001" y="33126"/>
                      <a:pt x="6981594" y="0"/>
                    </a:cubicBezTo>
                    <a:cubicBezTo>
                      <a:pt x="7127187" y="-33126"/>
                      <a:pt x="7249531" y="27667"/>
                      <a:pt x="7330674" y="0"/>
                    </a:cubicBezTo>
                    <a:cubicBezTo>
                      <a:pt x="7411817" y="-27667"/>
                      <a:pt x="7702181" y="18186"/>
                      <a:pt x="7796113" y="0"/>
                    </a:cubicBezTo>
                    <a:cubicBezTo>
                      <a:pt x="7890045" y="-18186"/>
                      <a:pt x="8392226" y="45174"/>
                      <a:pt x="8610633" y="0"/>
                    </a:cubicBezTo>
                    <a:cubicBezTo>
                      <a:pt x="8829040" y="-45174"/>
                      <a:pt x="9161767" y="37909"/>
                      <a:pt x="9308792" y="0"/>
                    </a:cubicBezTo>
                    <a:cubicBezTo>
                      <a:pt x="9455817" y="-37909"/>
                      <a:pt x="9728902" y="3958"/>
                      <a:pt x="9890592" y="0"/>
                    </a:cubicBezTo>
                    <a:cubicBezTo>
                      <a:pt x="10052282" y="-3958"/>
                      <a:pt x="10025776" y="20268"/>
                      <a:pt x="10123311" y="0"/>
                    </a:cubicBezTo>
                    <a:cubicBezTo>
                      <a:pt x="10220846" y="-20268"/>
                      <a:pt x="10416287" y="30997"/>
                      <a:pt x="10588751" y="0"/>
                    </a:cubicBezTo>
                    <a:cubicBezTo>
                      <a:pt x="10761215" y="-30997"/>
                      <a:pt x="10921190" y="30169"/>
                      <a:pt x="11054191" y="0"/>
                    </a:cubicBezTo>
                    <a:cubicBezTo>
                      <a:pt x="11187192" y="-30169"/>
                      <a:pt x="11477787" y="25657"/>
                      <a:pt x="11635990" y="0"/>
                    </a:cubicBezTo>
                    <a:cubicBezTo>
                      <a:pt x="11694596" y="135997"/>
                      <a:pt x="11603224" y="283003"/>
                      <a:pt x="11635990" y="565010"/>
                    </a:cubicBezTo>
                    <a:cubicBezTo>
                      <a:pt x="11668756" y="847017"/>
                      <a:pt x="11615569" y="1032846"/>
                      <a:pt x="11635990" y="1177104"/>
                    </a:cubicBezTo>
                    <a:cubicBezTo>
                      <a:pt x="11567318" y="1200482"/>
                      <a:pt x="11504401" y="1152457"/>
                      <a:pt x="11403270" y="1177104"/>
                    </a:cubicBezTo>
                    <a:cubicBezTo>
                      <a:pt x="11302139" y="1201751"/>
                      <a:pt x="10903058" y="1131798"/>
                      <a:pt x="10588751" y="1177104"/>
                    </a:cubicBezTo>
                    <a:cubicBezTo>
                      <a:pt x="10274444" y="1222410"/>
                      <a:pt x="10338253" y="1143713"/>
                      <a:pt x="10123311" y="1177104"/>
                    </a:cubicBezTo>
                    <a:cubicBezTo>
                      <a:pt x="9908369" y="1210495"/>
                      <a:pt x="9834648" y="1123304"/>
                      <a:pt x="9657872" y="1177104"/>
                    </a:cubicBezTo>
                    <a:cubicBezTo>
                      <a:pt x="9481096" y="1230904"/>
                      <a:pt x="9501243" y="1167780"/>
                      <a:pt x="9425152" y="1177104"/>
                    </a:cubicBezTo>
                    <a:cubicBezTo>
                      <a:pt x="9349061" y="1186428"/>
                      <a:pt x="9216012" y="1148534"/>
                      <a:pt x="9076072" y="1177104"/>
                    </a:cubicBezTo>
                    <a:cubicBezTo>
                      <a:pt x="8936132" y="1205674"/>
                      <a:pt x="8662181" y="1152721"/>
                      <a:pt x="8377913" y="1177104"/>
                    </a:cubicBezTo>
                    <a:cubicBezTo>
                      <a:pt x="8093645" y="1201487"/>
                      <a:pt x="7988142" y="1155978"/>
                      <a:pt x="7796113" y="1177104"/>
                    </a:cubicBezTo>
                    <a:cubicBezTo>
                      <a:pt x="7604084" y="1198230"/>
                      <a:pt x="7263868" y="1145383"/>
                      <a:pt x="6981594" y="1177104"/>
                    </a:cubicBezTo>
                    <a:cubicBezTo>
                      <a:pt x="6699320" y="1208825"/>
                      <a:pt x="6521331" y="1149802"/>
                      <a:pt x="6167075" y="1177104"/>
                    </a:cubicBezTo>
                    <a:cubicBezTo>
                      <a:pt x="5812819" y="1204406"/>
                      <a:pt x="5745494" y="1136427"/>
                      <a:pt x="5585275" y="1177104"/>
                    </a:cubicBezTo>
                    <a:cubicBezTo>
                      <a:pt x="5425056" y="1217781"/>
                      <a:pt x="5368979" y="1162357"/>
                      <a:pt x="5236195" y="1177104"/>
                    </a:cubicBezTo>
                    <a:cubicBezTo>
                      <a:pt x="5103411" y="1191851"/>
                      <a:pt x="4824011" y="1140231"/>
                      <a:pt x="4421676" y="1177104"/>
                    </a:cubicBezTo>
                    <a:cubicBezTo>
                      <a:pt x="4019341" y="1213977"/>
                      <a:pt x="3806745" y="1124474"/>
                      <a:pt x="3607157" y="1177104"/>
                    </a:cubicBezTo>
                    <a:cubicBezTo>
                      <a:pt x="3407569" y="1229734"/>
                      <a:pt x="3040342" y="1088100"/>
                      <a:pt x="2792638" y="1177104"/>
                    </a:cubicBezTo>
                    <a:cubicBezTo>
                      <a:pt x="2544934" y="1266108"/>
                      <a:pt x="2565886" y="1153925"/>
                      <a:pt x="2443558" y="1177104"/>
                    </a:cubicBezTo>
                    <a:cubicBezTo>
                      <a:pt x="2321230" y="1200283"/>
                      <a:pt x="2194222" y="1175876"/>
                      <a:pt x="1978118" y="1177104"/>
                    </a:cubicBezTo>
                    <a:cubicBezTo>
                      <a:pt x="1762014" y="1178332"/>
                      <a:pt x="1567868" y="1103906"/>
                      <a:pt x="1163599" y="1177104"/>
                    </a:cubicBezTo>
                    <a:cubicBezTo>
                      <a:pt x="759330" y="1250302"/>
                      <a:pt x="840251" y="1159119"/>
                      <a:pt x="581799" y="1177104"/>
                    </a:cubicBezTo>
                    <a:cubicBezTo>
                      <a:pt x="323347" y="1195089"/>
                      <a:pt x="173337" y="1126545"/>
                      <a:pt x="0" y="1177104"/>
                    </a:cubicBezTo>
                    <a:cubicBezTo>
                      <a:pt x="-33903" y="910349"/>
                      <a:pt x="24335" y="795735"/>
                      <a:pt x="0" y="623865"/>
                    </a:cubicBezTo>
                    <a:cubicBezTo>
                      <a:pt x="-24335" y="451995"/>
                      <a:pt x="65087" y="279638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-window-local, we can do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“static”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ED50F03-D72C-3190-18CA-F8EF07B35B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5" y="439354"/>
                <a:ext cx="11635990" cy="11771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349080 w 11635990"/>
                          <a:gd name="csY1" fmla="*/ 0 h 1177104"/>
                          <a:gd name="csX2" fmla="*/ 930879 w 11635990"/>
                          <a:gd name="csY2" fmla="*/ 0 h 1177104"/>
                          <a:gd name="csX3" fmla="*/ 1512679 w 11635990"/>
                          <a:gd name="csY3" fmla="*/ 0 h 1177104"/>
                          <a:gd name="csX4" fmla="*/ 2094478 w 11635990"/>
                          <a:gd name="csY4" fmla="*/ 0 h 1177104"/>
                          <a:gd name="csX5" fmla="*/ 2443558 w 11635990"/>
                          <a:gd name="csY5" fmla="*/ 0 h 1177104"/>
                          <a:gd name="csX6" fmla="*/ 2908998 w 11635990"/>
                          <a:gd name="csY6" fmla="*/ 0 h 1177104"/>
                          <a:gd name="csX7" fmla="*/ 3141717 w 11635990"/>
                          <a:gd name="csY7" fmla="*/ 0 h 1177104"/>
                          <a:gd name="csX8" fmla="*/ 3956237 w 11635990"/>
                          <a:gd name="csY8" fmla="*/ 0 h 1177104"/>
                          <a:gd name="csX9" fmla="*/ 4188956 w 11635990"/>
                          <a:gd name="csY9" fmla="*/ 0 h 1177104"/>
                          <a:gd name="csX10" fmla="*/ 4887116 w 11635990"/>
                          <a:gd name="csY10" fmla="*/ 0 h 1177104"/>
                          <a:gd name="csX11" fmla="*/ 5468915 w 11635990"/>
                          <a:gd name="csY11" fmla="*/ 0 h 1177104"/>
                          <a:gd name="csX12" fmla="*/ 6167075 w 11635990"/>
                          <a:gd name="csY12" fmla="*/ 0 h 1177104"/>
                          <a:gd name="csX13" fmla="*/ 6399795 w 11635990"/>
                          <a:gd name="csY13" fmla="*/ 0 h 1177104"/>
                          <a:gd name="csX14" fmla="*/ 7097954 w 11635990"/>
                          <a:gd name="csY14" fmla="*/ 0 h 1177104"/>
                          <a:gd name="csX15" fmla="*/ 7447034 w 11635990"/>
                          <a:gd name="csY15" fmla="*/ 0 h 1177104"/>
                          <a:gd name="csX16" fmla="*/ 7679753 w 11635990"/>
                          <a:gd name="csY16" fmla="*/ 0 h 1177104"/>
                          <a:gd name="csX17" fmla="*/ 8261553 w 11635990"/>
                          <a:gd name="csY17" fmla="*/ 0 h 1177104"/>
                          <a:gd name="csX18" fmla="*/ 8726993 w 11635990"/>
                          <a:gd name="csY18" fmla="*/ 0 h 1177104"/>
                          <a:gd name="csX19" fmla="*/ 9425152 w 11635990"/>
                          <a:gd name="csY19" fmla="*/ 0 h 1177104"/>
                          <a:gd name="csX20" fmla="*/ 9657872 w 11635990"/>
                          <a:gd name="csY20" fmla="*/ 0 h 1177104"/>
                          <a:gd name="csX21" fmla="*/ 10356031 w 11635990"/>
                          <a:gd name="csY21" fmla="*/ 0 h 1177104"/>
                          <a:gd name="csX22" fmla="*/ 10821471 w 11635990"/>
                          <a:gd name="csY22" fmla="*/ 0 h 1177104"/>
                          <a:gd name="csX23" fmla="*/ 11635990 w 11635990"/>
                          <a:gd name="csY23" fmla="*/ 0 h 1177104"/>
                          <a:gd name="csX24" fmla="*/ 11635990 w 11635990"/>
                          <a:gd name="csY24" fmla="*/ 588552 h 1177104"/>
                          <a:gd name="csX25" fmla="*/ 11635990 w 11635990"/>
                          <a:gd name="csY25" fmla="*/ 1177104 h 1177104"/>
                          <a:gd name="csX26" fmla="*/ 10821471 w 11635990"/>
                          <a:gd name="csY26" fmla="*/ 1177104 h 1177104"/>
                          <a:gd name="csX27" fmla="*/ 10239671 w 11635990"/>
                          <a:gd name="csY27" fmla="*/ 1177104 h 1177104"/>
                          <a:gd name="csX28" fmla="*/ 9890592 w 11635990"/>
                          <a:gd name="csY28" fmla="*/ 1177104 h 1177104"/>
                          <a:gd name="csX29" fmla="*/ 9657872 w 11635990"/>
                          <a:gd name="csY29" fmla="*/ 1177104 h 1177104"/>
                          <a:gd name="csX30" fmla="*/ 9308792 w 11635990"/>
                          <a:gd name="csY30" fmla="*/ 1177104 h 1177104"/>
                          <a:gd name="csX31" fmla="*/ 8494273 w 11635990"/>
                          <a:gd name="csY31" fmla="*/ 1177104 h 1177104"/>
                          <a:gd name="csX32" fmla="*/ 8261553 w 11635990"/>
                          <a:gd name="csY32" fmla="*/ 1177104 h 1177104"/>
                          <a:gd name="csX33" fmla="*/ 7679753 w 11635990"/>
                          <a:gd name="csY33" fmla="*/ 1177104 h 1177104"/>
                          <a:gd name="csX34" fmla="*/ 6865234 w 11635990"/>
                          <a:gd name="csY34" fmla="*/ 1177104 h 1177104"/>
                          <a:gd name="csX35" fmla="*/ 6050715 w 11635990"/>
                          <a:gd name="csY35" fmla="*/ 1177104 h 1177104"/>
                          <a:gd name="csX36" fmla="*/ 5817995 w 11635990"/>
                          <a:gd name="csY36" fmla="*/ 1177104 h 1177104"/>
                          <a:gd name="csX37" fmla="*/ 5236195 w 11635990"/>
                          <a:gd name="csY37" fmla="*/ 1177104 h 1177104"/>
                          <a:gd name="csX38" fmla="*/ 4887116 w 11635990"/>
                          <a:gd name="csY38" fmla="*/ 1177104 h 1177104"/>
                          <a:gd name="csX39" fmla="*/ 4538036 w 11635990"/>
                          <a:gd name="csY39" fmla="*/ 1177104 h 1177104"/>
                          <a:gd name="csX40" fmla="*/ 4072596 w 11635990"/>
                          <a:gd name="csY40" fmla="*/ 1177104 h 1177104"/>
                          <a:gd name="csX41" fmla="*/ 3374437 w 11635990"/>
                          <a:gd name="csY41" fmla="*/ 1177104 h 1177104"/>
                          <a:gd name="csX42" fmla="*/ 2908997 w 11635990"/>
                          <a:gd name="csY42" fmla="*/ 1177104 h 1177104"/>
                          <a:gd name="csX43" fmla="*/ 2094478 w 11635990"/>
                          <a:gd name="csY43" fmla="*/ 1177104 h 1177104"/>
                          <a:gd name="csX44" fmla="*/ 1279959 w 11635990"/>
                          <a:gd name="csY44" fmla="*/ 1177104 h 1177104"/>
                          <a:gd name="csX45" fmla="*/ 0 w 11635990"/>
                          <a:gd name="csY45" fmla="*/ 1177104 h 1177104"/>
                          <a:gd name="csX46" fmla="*/ 0 w 11635990"/>
                          <a:gd name="csY46" fmla="*/ 576781 h 1177104"/>
                          <a:gd name="csX47" fmla="*/ 0 w 11635990"/>
                          <a:gd name="csY47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126428" y="-8364"/>
                              <a:pt x="180750" y="8263"/>
                              <a:pt x="349080" y="0"/>
                            </a:cubicBezTo>
                            <a:cubicBezTo>
                              <a:pt x="517410" y="-8263"/>
                              <a:pt x="682862" y="64365"/>
                              <a:pt x="930879" y="0"/>
                            </a:cubicBezTo>
                            <a:cubicBezTo>
                              <a:pt x="1178896" y="-64365"/>
                              <a:pt x="1343480" y="30631"/>
                              <a:pt x="1512679" y="0"/>
                            </a:cubicBezTo>
                            <a:cubicBezTo>
                              <a:pt x="1681878" y="-30631"/>
                              <a:pt x="1914928" y="19170"/>
                              <a:pt x="2094478" y="0"/>
                            </a:cubicBezTo>
                            <a:cubicBezTo>
                              <a:pt x="2274028" y="-19170"/>
                              <a:pt x="2371172" y="26298"/>
                              <a:pt x="2443558" y="0"/>
                            </a:cubicBezTo>
                            <a:cubicBezTo>
                              <a:pt x="2515944" y="-26298"/>
                              <a:pt x="2690849" y="52563"/>
                              <a:pt x="2908998" y="0"/>
                            </a:cubicBezTo>
                            <a:cubicBezTo>
                              <a:pt x="3127147" y="-52563"/>
                              <a:pt x="3072384" y="19315"/>
                              <a:pt x="3141717" y="0"/>
                            </a:cubicBezTo>
                            <a:cubicBezTo>
                              <a:pt x="3211050" y="-19315"/>
                              <a:pt x="3573359" y="78228"/>
                              <a:pt x="3956237" y="0"/>
                            </a:cubicBezTo>
                            <a:cubicBezTo>
                              <a:pt x="4339115" y="-78228"/>
                              <a:pt x="4085189" y="5336"/>
                              <a:pt x="4188956" y="0"/>
                            </a:cubicBezTo>
                            <a:cubicBezTo>
                              <a:pt x="4292723" y="-5336"/>
                              <a:pt x="4694189" y="4766"/>
                              <a:pt x="4887116" y="0"/>
                            </a:cubicBezTo>
                            <a:cubicBezTo>
                              <a:pt x="5080043" y="-4766"/>
                              <a:pt x="5302502" y="41535"/>
                              <a:pt x="5468915" y="0"/>
                            </a:cubicBezTo>
                            <a:cubicBezTo>
                              <a:pt x="5635328" y="-41535"/>
                              <a:pt x="6015092" y="52767"/>
                              <a:pt x="6167075" y="0"/>
                            </a:cubicBezTo>
                            <a:cubicBezTo>
                              <a:pt x="6319058" y="-52767"/>
                              <a:pt x="6339063" y="10749"/>
                              <a:pt x="6399795" y="0"/>
                            </a:cubicBezTo>
                            <a:cubicBezTo>
                              <a:pt x="6460527" y="-10749"/>
                              <a:pt x="6835579" y="32770"/>
                              <a:pt x="7097954" y="0"/>
                            </a:cubicBezTo>
                            <a:cubicBezTo>
                              <a:pt x="7360329" y="-32770"/>
                              <a:pt x="7320972" y="27664"/>
                              <a:pt x="7447034" y="0"/>
                            </a:cubicBezTo>
                            <a:cubicBezTo>
                              <a:pt x="7573096" y="-27664"/>
                              <a:pt x="7609306" y="2806"/>
                              <a:pt x="7679753" y="0"/>
                            </a:cubicBezTo>
                            <a:cubicBezTo>
                              <a:pt x="7750200" y="-2806"/>
                              <a:pt x="8143850" y="29841"/>
                              <a:pt x="8261553" y="0"/>
                            </a:cubicBezTo>
                            <a:cubicBezTo>
                              <a:pt x="8379256" y="-29841"/>
                              <a:pt x="8504604" y="46734"/>
                              <a:pt x="8726993" y="0"/>
                            </a:cubicBezTo>
                            <a:cubicBezTo>
                              <a:pt x="8949382" y="-46734"/>
                              <a:pt x="9084111" y="30171"/>
                              <a:pt x="9425152" y="0"/>
                            </a:cubicBezTo>
                            <a:cubicBezTo>
                              <a:pt x="9766193" y="-30171"/>
                              <a:pt x="9578512" y="19175"/>
                              <a:pt x="9657872" y="0"/>
                            </a:cubicBezTo>
                            <a:cubicBezTo>
                              <a:pt x="9737232" y="-19175"/>
                              <a:pt x="10115170" y="22384"/>
                              <a:pt x="10356031" y="0"/>
                            </a:cubicBezTo>
                            <a:cubicBezTo>
                              <a:pt x="10596892" y="-22384"/>
                              <a:pt x="10641456" y="7944"/>
                              <a:pt x="10821471" y="0"/>
                            </a:cubicBezTo>
                            <a:cubicBezTo>
                              <a:pt x="11001486" y="-7944"/>
                              <a:pt x="11391445" y="40846"/>
                              <a:pt x="11635990" y="0"/>
                            </a:cubicBezTo>
                            <a:cubicBezTo>
                              <a:pt x="11699296" y="127545"/>
                              <a:pt x="11577447" y="421331"/>
                              <a:pt x="11635990" y="588552"/>
                            </a:cubicBezTo>
                            <a:cubicBezTo>
                              <a:pt x="11694533" y="755773"/>
                              <a:pt x="11579678" y="947402"/>
                              <a:pt x="11635990" y="1177104"/>
                            </a:cubicBezTo>
                            <a:cubicBezTo>
                              <a:pt x="11320578" y="1265441"/>
                              <a:pt x="11048523" y="1119804"/>
                              <a:pt x="10821471" y="1177104"/>
                            </a:cubicBezTo>
                            <a:cubicBezTo>
                              <a:pt x="10594419" y="1234404"/>
                              <a:pt x="10529831" y="1113727"/>
                              <a:pt x="10239671" y="1177104"/>
                            </a:cubicBezTo>
                            <a:cubicBezTo>
                              <a:pt x="9949511" y="1240481"/>
                              <a:pt x="9969778" y="1162105"/>
                              <a:pt x="9890592" y="1177104"/>
                            </a:cubicBezTo>
                            <a:cubicBezTo>
                              <a:pt x="9811406" y="1192103"/>
                              <a:pt x="9705545" y="1162171"/>
                              <a:pt x="9657872" y="1177104"/>
                            </a:cubicBezTo>
                            <a:cubicBezTo>
                              <a:pt x="9610199" y="1192037"/>
                              <a:pt x="9411300" y="1153296"/>
                              <a:pt x="9308792" y="1177104"/>
                            </a:cubicBezTo>
                            <a:cubicBezTo>
                              <a:pt x="9206284" y="1200912"/>
                              <a:pt x="8875409" y="1112497"/>
                              <a:pt x="8494273" y="1177104"/>
                            </a:cubicBezTo>
                            <a:cubicBezTo>
                              <a:pt x="8113137" y="1241711"/>
                              <a:pt x="8356251" y="1172225"/>
                              <a:pt x="8261553" y="1177104"/>
                            </a:cubicBezTo>
                            <a:cubicBezTo>
                              <a:pt x="8166855" y="1181983"/>
                              <a:pt x="7860059" y="1159051"/>
                              <a:pt x="7679753" y="1177104"/>
                            </a:cubicBezTo>
                            <a:cubicBezTo>
                              <a:pt x="7499447" y="1195157"/>
                              <a:pt x="7212340" y="1138320"/>
                              <a:pt x="6865234" y="1177104"/>
                            </a:cubicBezTo>
                            <a:cubicBezTo>
                              <a:pt x="6518128" y="1215888"/>
                              <a:pt x="6341091" y="1151991"/>
                              <a:pt x="6050715" y="1177104"/>
                            </a:cubicBezTo>
                            <a:cubicBezTo>
                              <a:pt x="5760339" y="1202217"/>
                              <a:pt x="5900550" y="1153379"/>
                              <a:pt x="5817995" y="1177104"/>
                            </a:cubicBezTo>
                            <a:cubicBezTo>
                              <a:pt x="5735440" y="1200829"/>
                              <a:pt x="5396273" y="1110659"/>
                              <a:pt x="5236195" y="1177104"/>
                            </a:cubicBezTo>
                            <a:cubicBezTo>
                              <a:pt x="5076117" y="1243549"/>
                              <a:pt x="4990792" y="1176932"/>
                              <a:pt x="4887116" y="1177104"/>
                            </a:cubicBezTo>
                            <a:cubicBezTo>
                              <a:pt x="4783440" y="1177276"/>
                              <a:pt x="4706248" y="1170285"/>
                              <a:pt x="4538036" y="1177104"/>
                            </a:cubicBezTo>
                            <a:cubicBezTo>
                              <a:pt x="4369824" y="1183923"/>
                              <a:pt x="4170084" y="1153502"/>
                              <a:pt x="4072596" y="1177104"/>
                            </a:cubicBezTo>
                            <a:cubicBezTo>
                              <a:pt x="3975108" y="1200706"/>
                              <a:pt x="3641361" y="1124390"/>
                              <a:pt x="3374437" y="1177104"/>
                            </a:cubicBezTo>
                            <a:cubicBezTo>
                              <a:pt x="3107513" y="1229818"/>
                              <a:pt x="3093730" y="1121850"/>
                              <a:pt x="2908997" y="1177104"/>
                            </a:cubicBezTo>
                            <a:cubicBezTo>
                              <a:pt x="2724264" y="1232358"/>
                              <a:pt x="2313890" y="1107127"/>
                              <a:pt x="2094478" y="1177104"/>
                            </a:cubicBezTo>
                            <a:cubicBezTo>
                              <a:pt x="1875066" y="1247081"/>
                              <a:pt x="1613894" y="1095403"/>
                              <a:pt x="1279959" y="1177104"/>
                            </a:cubicBezTo>
                            <a:cubicBezTo>
                              <a:pt x="946024" y="1258805"/>
                              <a:pt x="583713" y="1112343"/>
                              <a:pt x="0" y="1177104"/>
                            </a:cubicBezTo>
                            <a:cubicBezTo>
                              <a:pt x="-60268" y="951458"/>
                              <a:pt x="62112" y="855751"/>
                              <a:pt x="0" y="576781"/>
                            </a:cubicBezTo>
                            <a:cubicBezTo>
                              <a:pt x="-62112" y="297811"/>
                              <a:pt x="11249" y="244669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58973" y="-20523"/>
                              <a:pt x="168370" y="15986"/>
                              <a:pt x="232720" y="0"/>
                            </a:cubicBezTo>
                            <a:cubicBezTo>
                              <a:pt x="297070" y="-15986"/>
                              <a:pt x="737881" y="74656"/>
                              <a:pt x="1047239" y="0"/>
                            </a:cubicBezTo>
                            <a:cubicBezTo>
                              <a:pt x="1356597" y="-74656"/>
                              <a:pt x="1238573" y="17062"/>
                              <a:pt x="1396319" y="0"/>
                            </a:cubicBezTo>
                            <a:cubicBezTo>
                              <a:pt x="1554065" y="-17062"/>
                              <a:pt x="1854556" y="54192"/>
                              <a:pt x="1978118" y="0"/>
                            </a:cubicBezTo>
                            <a:cubicBezTo>
                              <a:pt x="2101680" y="-54192"/>
                              <a:pt x="2185193" y="483"/>
                              <a:pt x="2327198" y="0"/>
                            </a:cubicBezTo>
                            <a:cubicBezTo>
                              <a:pt x="2469203" y="-483"/>
                              <a:pt x="2546306" y="34390"/>
                              <a:pt x="2676278" y="0"/>
                            </a:cubicBezTo>
                            <a:cubicBezTo>
                              <a:pt x="2806250" y="-34390"/>
                              <a:pt x="2937267" y="32002"/>
                              <a:pt x="3025357" y="0"/>
                            </a:cubicBezTo>
                            <a:cubicBezTo>
                              <a:pt x="3113447" y="-32002"/>
                              <a:pt x="3510845" y="11874"/>
                              <a:pt x="3839877" y="0"/>
                            </a:cubicBezTo>
                            <a:cubicBezTo>
                              <a:pt x="4168909" y="-11874"/>
                              <a:pt x="4184149" y="36814"/>
                              <a:pt x="4421676" y="0"/>
                            </a:cubicBezTo>
                            <a:cubicBezTo>
                              <a:pt x="4659203" y="-36814"/>
                              <a:pt x="4595480" y="24979"/>
                              <a:pt x="4654396" y="0"/>
                            </a:cubicBezTo>
                            <a:cubicBezTo>
                              <a:pt x="4713312" y="-24979"/>
                              <a:pt x="4980856" y="22453"/>
                              <a:pt x="5236196" y="0"/>
                            </a:cubicBezTo>
                            <a:cubicBezTo>
                              <a:pt x="5491536" y="-22453"/>
                              <a:pt x="5358036" y="21081"/>
                              <a:pt x="5468915" y="0"/>
                            </a:cubicBezTo>
                            <a:cubicBezTo>
                              <a:pt x="5579794" y="-21081"/>
                              <a:pt x="5826027" y="44453"/>
                              <a:pt x="5934355" y="0"/>
                            </a:cubicBezTo>
                            <a:cubicBezTo>
                              <a:pt x="6042683" y="-44453"/>
                              <a:pt x="6442479" y="14282"/>
                              <a:pt x="6632514" y="0"/>
                            </a:cubicBezTo>
                            <a:cubicBezTo>
                              <a:pt x="6822549" y="-14282"/>
                              <a:pt x="6836001" y="33126"/>
                              <a:pt x="6981594" y="0"/>
                            </a:cubicBezTo>
                            <a:cubicBezTo>
                              <a:pt x="7127187" y="-33126"/>
                              <a:pt x="7249531" y="27667"/>
                              <a:pt x="7330674" y="0"/>
                            </a:cubicBezTo>
                            <a:cubicBezTo>
                              <a:pt x="7411817" y="-27667"/>
                              <a:pt x="7702181" y="18186"/>
                              <a:pt x="7796113" y="0"/>
                            </a:cubicBezTo>
                            <a:cubicBezTo>
                              <a:pt x="7890045" y="-18186"/>
                              <a:pt x="8392226" y="45174"/>
                              <a:pt x="8610633" y="0"/>
                            </a:cubicBezTo>
                            <a:cubicBezTo>
                              <a:pt x="8829040" y="-45174"/>
                              <a:pt x="9161767" y="37909"/>
                              <a:pt x="9308792" y="0"/>
                            </a:cubicBezTo>
                            <a:cubicBezTo>
                              <a:pt x="9455817" y="-37909"/>
                              <a:pt x="9728902" y="3958"/>
                              <a:pt x="9890592" y="0"/>
                            </a:cubicBezTo>
                            <a:cubicBezTo>
                              <a:pt x="10052282" y="-3958"/>
                              <a:pt x="10025776" y="20268"/>
                              <a:pt x="10123311" y="0"/>
                            </a:cubicBezTo>
                            <a:cubicBezTo>
                              <a:pt x="10220846" y="-20268"/>
                              <a:pt x="10416287" y="30997"/>
                              <a:pt x="10588751" y="0"/>
                            </a:cubicBezTo>
                            <a:cubicBezTo>
                              <a:pt x="10761215" y="-30997"/>
                              <a:pt x="10921190" y="30169"/>
                              <a:pt x="11054191" y="0"/>
                            </a:cubicBezTo>
                            <a:cubicBezTo>
                              <a:pt x="11187192" y="-30169"/>
                              <a:pt x="11477787" y="25657"/>
                              <a:pt x="11635990" y="0"/>
                            </a:cubicBezTo>
                            <a:cubicBezTo>
                              <a:pt x="11694596" y="135997"/>
                              <a:pt x="11603224" y="283003"/>
                              <a:pt x="11635990" y="565010"/>
                            </a:cubicBezTo>
                            <a:cubicBezTo>
                              <a:pt x="11668756" y="847017"/>
                              <a:pt x="11615569" y="1032846"/>
                              <a:pt x="11635990" y="1177104"/>
                            </a:cubicBezTo>
                            <a:cubicBezTo>
                              <a:pt x="11567318" y="1200482"/>
                              <a:pt x="11504401" y="1152457"/>
                              <a:pt x="11403270" y="1177104"/>
                            </a:cubicBezTo>
                            <a:cubicBezTo>
                              <a:pt x="11302139" y="1201751"/>
                              <a:pt x="10903058" y="1131798"/>
                              <a:pt x="10588751" y="1177104"/>
                            </a:cubicBezTo>
                            <a:cubicBezTo>
                              <a:pt x="10274444" y="1222410"/>
                              <a:pt x="10338253" y="1143713"/>
                              <a:pt x="10123311" y="1177104"/>
                            </a:cubicBezTo>
                            <a:cubicBezTo>
                              <a:pt x="9908369" y="1210495"/>
                              <a:pt x="9834648" y="1123304"/>
                              <a:pt x="9657872" y="1177104"/>
                            </a:cubicBezTo>
                            <a:cubicBezTo>
                              <a:pt x="9481096" y="1230904"/>
                              <a:pt x="9501243" y="1167780"/>
                              <a:pt x="9425152" y="1177104"/>
                            </a:cubicBezTo>
                            <a:cubicBezTo>
                              <a:pt x="9349061" y="1186428"/>
                              <a:pt x="9216012" y="1148534"/>
                              <a:pt x="9076072" y="1177104"/>
                            </a:cubicBezTo>
                            <a:cubicBezTo>
                              <a:pt x="8936132" y="1205674"/>
                              <a:pt x="8662181" y="1152721"/>
                              <a:pt x="8377913" y="1177104"/>
                            </a:cubicBezTo>
                            <a:cubicBezTo>
                              <a:pt x="8093645" y="1201487"/>
                              <a:pt x="7988142" y="1155978"/>
                              <a:pt x="7796113" y="1177104"/>
                            </a:cubicBezTo>
                            <a:cubicBezTo>
                              <a:pt x="7604084" y="1198230"/>
                              <a:pt x="7263868" y="1145383"/>
                              <a:pt x="6981594" y="1177104"/>
                            </a:cubicBezTo>
                            <a:cubicBezTo>
                              <a:pt x="6699320" y="1208825"/>
                              <a:pt x="6521331" y="1149802"/>
                              <a:pt x="6167075" y="1177104"/>
                            </a:cubicBezTo>
                            <a:cubicBezTo>
                              <a:pt x="5812819" y="1204406"/>
                              <a:pt x="5745494" y="1136427"/>
                              <a:pt x="5585275" y="1177104"/>
                            </a:cubicBezTo>
                            <a:cubicBezTo>
                              <a:pt x="5425056" y="1217781"/>
                              <a:pt x="5368979" y="1162357"/>
                              <a:pt x="5236195" y="1177104"/>
                            </a:cubicBezTo>
                            <a:cubicBezTo>
                              <a:pt x="5103411" y="1191851"/>
                              <a:pt x="4824011" y="1140231"/>
                              <a:pt x="4421676" y="1177104"/>
                            </a:cubicBezTo>
                            <a:cubicBezTo>
                              <a:pt x="4019341" y="1213977"/>
                              <a:pt x="3806745" y="1124474"/>
                              <a:pt x="3607157" y="1177104"/>
                            </a:cubicBezTo>
                            <a:cubicBezTo>
                              <a:pt x="3407569" y="1229734"/>
                              <a:pt x="3040342" y="1088100"/>
                              <a:pt x="2792638" y="1177104"/>
                            </a:cubicBezTo>
                            <a:cubicBezTo>
                              <a:pt x="2544934" y="1266108"/>
                              <a:pt x="2565886" y="1153925"/>
                              <a:pt x="2443558" y="1177104"/>
                            </a:cubicBezTo>
                            <a:cubicBezTo>
                              <a:pt x="2321230" y="1200283"/>
                              <a:pt x="2194222" y="1175876"/>
                              <a:pt x="1978118" y="1177104"/>
                            </a:cubicBezTo>
                            <a:cubicBezTo>
                              <a:pt x="1762014" y="1178332"/>
                              <a:pt x="1567868" y="1103906"/>
                              <a:pt x="1163599" y="1177104"/>
                            </a:cubicBezTo>
                            <a:cubicBezTo>
                              <a:pt x="759330" y="1250302"/>
                              <a:pt x="840251" y="1159119"/>
                              <a:pt x="581799" y="1177104"/>
                            </a:cubicBezTo>
                            <a:cubicBezTo>
                              <a:pt x="323347" y="1195089"/>
                              <a:pt x="173337" y="1126545"/>
                              <a:pt x="0" y="1177104"/>
                            </a:cubicBezTo>
                            <a:cubicBezTo>
                              <a:pt x="-33903" y="910349"/>
                              <a:pt x="24335" y="795735"/>
                              <a:pt x="0" y="623865"/>
                            </a:cubicBezTo>
                            <a:cubicBezTo>
                              <a:pt x="-24335" y="451995"/>
                              <a:pt x="65087" y="27963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BA9D908-F3EB-2DF9-27E5-ABE61AB135A5}"/>
              </a:ext>
            </a:extLst>
          </p:cNvPr>
          <p:cNvSpPr txBox="1"/>
          <p:nvPr/>
        </p:nvSpPr>
        <p:spPr>
          <a:xfrm>
            <a:off x="648397" y="2122297"/>
            <a:ext cx="5758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ngenial" panose="02000503040000020004" pitchFamily="2" charset="0"/>
              </a:rPr>
              <a:t>Trick</a:t>
            </a:r>
            <a:r>
              <a:rPr lang="en-US" sz="2800" dirty="0">
                <a:latin typeface="Congenial" panose="02000503040000020004" pitchFamily="2" charset="0"/>
              </a:rPr>
              <a:t>: we can pay for generosity 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359C22-17D3-9F57-1E70-252C8DBE3C9B}"/>
              </a:ext>
            </a:extLst>
          </p:cNvPr>
          <p:cNvSpPr txBox="1"/>
          <p:nvPr/>
        </p:nvSpPr>
        <p:spPr>
          <a:xfrm>
            <a:off x="1643606" y="3298785"/>
            <a:ext cx="5879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…. </a:t>
            </a:r>
            <a:r>
              <a:rPr lang="en-US" sz="2400" b="1" dirty="0">
                <a:latin typeface="Congenial" panose="02000503040000020004" pitchFamily="2" charset="0"/>
              </a:rPr>
              <a:t>4 7 9</a:t>
            </a:r>
            <a:r>
              <a:rPr lang="en-US" sz="2400" dirty="0">
                <a:latin typeface="Congenial" panose="02000503040000020004" pitchFamily="2" charset="0"/>
              </a:rPr>
              <a:t> ...   	 </a:t>
            </a:r>
            <a:r>
              <a:rPr lang="en-US" sz="2400" b="1" dirty="0">
                <a:solidFill>
                  <a:srgbClr val="C00000"/>
                </a:solidFill>
                <a:latin typeface="Congenial" panose="02000503040000020004" pitchFamily="2" charset="0"/>
              </a:rPr>
              <a:t>Score</a:t>
            </a:r>
            <a:r>
              <a:rPr lang="en-US" sz="2400" b="1" dirty="0">
                <a:latin typeface="Congenial" panose="02000503040000020004" pitchFamily="2" charset="0"/>
              </a:rPr>
              <a:t>: 5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 </a:t>
            </a:r>
            <a:r>
              <a:rPr lang="en-US" sz="2400" b="1" dirty="0">
                <a:latin typeface="Congenial" panose="02000503040000020004" pitchFamily="2" charset="0"/>
              </a:rPr>
              <a:t>7 4 9</a:t>
            </a:r>
            <a:r>
              <a:rPr lang="en-US" sz="2400" dirty="0">
                <a:latin typeface="Congenial" panose="02000503040000020004" pitchFamily="2" charset="0"/>
              </a:rPr>
              <a:t> ...   	 </a:t>
            </a:r>
            <a:r>
              <a:rPr lang="en-US" sz="2400" b="1" dirty="0">
                <a:solidFill>
                  <a:srgbClr val="C00000"/>
                </a:solidFill>
                <a:latin typeface="Congenial" panose="02000503040000020004" pitchFamily="2" charset="0"/>
              </a:rPr>
              <a:t>Score</a:t>
            </a:r>
            <a:r>
              <a:rPr lang="en-US" sz="2400" b="1" dirty="0">
                <a:latin typeface="Congenial" panose="02000503040000020004" pitchFamily="2" charset="0"/>
              </a:rPr>
              <a:t>: 6</a:t>
            </a:r>
          </a:p>
          <a:p>
            <a:endParaRPr lang="en-US" sz="2400" dirty="0">
              <a:latin typeface="Congenial" panose="0200050304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3F9C7C-128D-58A6-E483-B5D455540F51}"/>
              </a:ext>
            </a:extLst>
          </p:cNvPr>
          <p:cNvSpPr txBox="1"/>
          <p:nvPr/>
        </p:nvSpPr>
        <p:spPr>
          <a:xfrm>
            <a:off x="7120360" y="2502062"/>
            <a:ext cx="58799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3"/>
                </a:solidFill>
                <a:latin typeface="Congenial" panose="02000503040000020004" pitchFamily="2" charset="0"/>
              </a:rPr>
              <a:t>Simulate with:</a:t>
            </a:r>
            <a:endParaRPr lang="en-US" sz="2400" dirty="0">
              <a:latin typeface="Congenial" panose="02000503040000020004" pitchFamily="2" charset="0"/>
            </a:endParaRPr>
          </a:p>
          <a:p>
            <a:r>
              <a:rPr lang="en-US" sz="2400" dirty="0">
                <a:latin typeface="Congenial" panose="02000503040000020004" pitchFamily="2" charset="0"/>
              </a:rPr>
              <a:t>…. </a:t>
            </a:r>
            <a:r>
              <a:rPr lang="en-US" sz="2400" b="1" dirty="0">
                <a:latin typeface="Congenial" panose="02000503040000020004" pitchFamily="2" charset="0"/>
              </a:rPr>
              <a:t>4 7 9</a:t>
            </a:r>
            <a:r>
              <a:rPr lang="en-US" sz="2400" dirty="0">
                <a:latin typeface="Congenial" panose="02000503040000020004" pitchFamily="2" charset="0"/>
              </a:rPr>
              <a:t> ...   		</a:t>
            </a:r>
            <a:endParaRPr lang="en-US" sz="2400" b="1" dirty="0">
              <a:latin typeface="Congenial" panose="02000503040000020004" pitchFamily="2" charset="0"/>
            </a:endParaRPr>
          </a:p>
          <a:p>
            <a:r>
              <a:rPr lang="en-US" sz="2400" b="1" dirty="0">
                <a:latin typeface="Congenial" panose="02000503040000020004" pitchFamily="2" charset="0"/>
              </a:rPr>
              <a:t>….</a:t>
            </a:r>
            <a:r>
              <a:rPr lang="en-US" sz="2400" dirty="0">
                <a:latin typeface="Congenial" panose="02000503040000020004" pitchFamily="2" charset="0"/>
              </a:rPr>
              <a:t> </a:t>
            </a:r>
            <a:r>
              <a:rPr lang="en-US" sz="2400" b="1" dirty="0">
                <a:latin typeface="Congenial" panose="02000503040000020004" pitchFamily="2" charset="0"/>
              </a:rPr>
              <a:t>7 4 9</a:t>
            </a:r>
            <a:r>
              <a:rPr lang="en-US" sz="2400" dirty="0">
                <a:latin typeface="Congenial" panose="02000503040000020004" pitchFamily="2" charset="0"/>
              </a:rPr>
              <a:t> ... 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7 9 4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9 7 4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9 4 7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4 9 7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4 7 9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7 4 9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  <a:r>
              <a:rPr lang="en-US" sz="2400" b="1" dirty="0">
                <a:latin typeface="Congenial" panose="02000503040000020004" pitchFamily="2" charset="0"/>
              </a:rPr>
              <a:t>	</a:t>
            </a:r>
            <a:r>
              <a:rPr lang="en-US" sz="2400" dirty="0">
                <a:latin typeface="Congenial" panose="02000503040000020004" pitchFamily="2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3593195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FB954-9C6B-9E9C-9697-4B3D0A272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5A5B3AD-8C11-FBB5-B506-0F3EB900F8A3}"/>
                  </a:ext>
                </a:extLst>
              </p:cNvPr>
              <p:cNvSpPr/>
              <p:nvPr/>
            </p:nvSpPr>
            <p:spPr>
              <a:xfrm>
                <a:off x="278005" y="439354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349080 w 11635990"/>
                  <a:gd name="csY1" fmla="*/ 0 h 1177104"/>
                  <a:gd name="csX2" fmla="*/ 930879 w 11635990"/>
                  <a:gd name="csY2" fmla="*/ 0 h 1177104"/>
                  <a:gd name="csX3" fmla="*/ 1512679 w 11635990"/>
                  <a:gd name="csY3" fmla="*/ 0 h 1177104"/>
                  <a:gd name="csX4" fmla="*/ 2094478 w 11635990"/>
                  <a:gd name="csY4" fmla="*/ 0 h 1177104"/>
                  <a:gd name="csX5" fmla="*/ 2443558 w 11635990"/>
                  <a:gd name="csY5" fmla="*/ 0 h 1177104"/>
                  <a:gd name="csX6" fmla="*/ 2908998 w 11635990"/>
                  <a:gd name="csY6" fmla="*/ 0 h 1177104"/>
                  <a:gd name="csX7" fmla="*/ 3141717 w 11635990"/>
                  <a:gd name="csY7" fmla="*/ 0 h 1177104"/>
                  <a:gd name="csX8" fmla="*/ 3956237 w 11635990"/>
                  <a:gd name="csY8" fmla="*/ 0 h 1177104"/>
                  <a:gd name="csX9" fmla="*/ 4188956 w 11635990"/>
                  <a:gd name="csY9" fmla="*/ 0 h 1177104"/>
                  <a:gd name="csX10" fmla="*/ 4887116 w 11635990"/>
                  <a:gd name="csY10" fmla="*/ 0 h 1177104"/>
                  <a:gd name="csX11" fmla="*/ 5468915 w 11635990"/>
                  <a:gd name="csY11" fmla="*/ 0 h 1177104"/>
                  <a:gd name="csX12" fmla="*/ 6167075 w 11635990"/>
                  <a:gd name="csY12" fmla="*/ 0 h 1177104"/>
                  <a:gd name="csX13" fmla="*/ 6399795 w 11635990"/>
                  <a:gd name="csY13" fmla="*/ 0 h 1177104"/>
                  <a:gd name="csX14" fmla="*/ 7097954 w 11635990"/>
                  <a:gd name="csY14" fmla="*/ 0 h 1177104"/>
                  <a:gd name="csX15" fmla="*/ 7447034 w 11635990"/>
                  <a:gd name="csY15" fmla="*/ 0 h 1177104"/>
                  <a:gd name="csX16" fmla="*/ 7679753 w 11635990"/>
                  <a:gd name="csY16" fmla="*/ 0 h 1177104"/>
                  <a:gd name="csX17" fmla="*/ 8261553 w 11635990"/>
                  <a:gd name="csY17" fmla="*/ 0 h 1177104"/>
                  <a:gd name="csX18" fmla="*/ 8726993 w 11635990"/>
                  <a:gd name="csY18" fmla="*/ 0 h 1177104"/>
                  <a:gd name="csX19" fmla="*/ 9425152 w 11635990"/>
                  <a:gd name="csY19" fmla="*/ 0 h 1177104"/>
                  <a:gd name="csX20" fmla="*/ 9657872 w 11635990"/>
                  <a:gd name="csY20" fmla="*/ 0 h 1177104"/>
                  <a:gd name="csX21" fmla="*/ 10356031 w 11635990"/>
                  <a:gd name="csY21" fmla="*/ 0 h 1177104"/>
                  <a:gd name="csX22" fmla="*/ 10821471 w 11635990"/>
                  <a:gd name="csY22" fmla="*/ 0 h 1177104"/>
                  <a:gd name="csX23" fmla="*/ 11635990 w 11635990"/>
                  <a:gd name="csY23" fmla="*/ 0 h 1177104"/>
                  <a:gd name="csX24" fmla="*/ 11635990 w 11635990"/>
                  <a:gd name="csY24" fmla="*/ 588552 h 1177104"/>
                  <a:gd name="csX25" fmla="*/ 11635990 w 11635990"/>
                  <a:gd name="csY25" fmla="*/ 1177104 h 1177104"/>
                  <a:gd name="csX26" fmla="*/ 10821471 w 11635990"/>
                  <a:gd name="csY26" fmla="*/ 1177104 h 1177104"/>
                  <a:gd name="csX27" fmla="*/ 10239671 w 11635990"/>
                  <a:gd name="csY27" fmla="*/ 1177104 h 1177104"/>
                  <a:gd name="csX28" fmla="*/ 9890592 w 11635990"/>
                  <a:gd name="csY28" fmla="*/ 1177104 h 1177104"/>
                  <a:gd name="csX29" fmla="*/ 9657872 w 11635990"/>
                  <a:gd name="csY29" fmla="*/ 1177104 h 1177104"/>
                  <a:gd name="csX30" fmla="*/ 9308792 w 11635990"/>
                  <a:gd name="csY30" fmla="*/ 1177104 h 1177104"/>
                  <a:gd name="csX31" fmla="*/ 8494273 w 11635990"/>
                  <a:gd name="csY31" fmla="*/ 1177104 h 1177104"/>
                  <a:gd name="csX32" fmla="*/ 8261553 w 11635990"/>
                  <a:gd name="csY32" fmla="*/ 1177104 h 1177104"/>
                  <a:gd name="csX33" fmla="*/ 7679753 w 11635990"/>
                  <a:gd name="csY33" fmla="*/ 1177104 h 1177104"/>
                  <a:gd name="csX34" fmla="*/ 6865234 w 11635990"/>
                  <a:gd name="csY34" fmla="*/ 1177104 h 1177104"/>
                  <a:gd name="csX35" fmla="*/ 6050715 w 11635990"/>
                  <a:gd name="csY35" fmla="*/ 1177104 h 1177104"/>
                  <a:gd name="csX36" fmla="*/ 5817995 w 11635990"/>
                  <a:gd name="csY36" fmla="*/ 1177104 h 1177104"/>
                  <a:gd name="csX37" fmla="*/ 5236195 w 11635990"/>
                  <a:gd name="csY37" fmla="*/ 1177104 h 1177104"/>
                  <a:gd name="csX38" fmla="*/ 4887116 w 11635990"/>
                  <a:gd name="csY38" fmla="*/ 1177104 h 1177104"/>
                  <a:gd name="csX39" fmla="*/ 4538036 w 11635990"/>
                  <a:gd name="csY39" fmla="*/ 1177104 h 1177104"/>
                  <a:gd name="csX40" fmla="*/ 4072596 w 11635990"/>
                  <a:gd name="csY40" fmla="*/ 1177104 h 1177104"/>
                  <a:gd name="csX41" fmla="*/ 3374437 w 11635990"/>
                  <a:gd name="csY41" fmla="*/ 1177104 h 1177104"/>
                  <a:gd name="csX42" fmla="*/ 2908997 w 11635990"/>
                  <a:gd name="csY42" fmla="*/ 1177104 h 1177104"/>
                  <a:gd name="csX43" fmla="*/ 2094478 w 11635990"/>
                  <a:gd name="csY43" fmla="*/ 1177104 h 1177104"/>
                  <a:gd name="csX44" fmla="*/ 1279959 w 11635990"/>
                  <a:gd name="csY44" fmla="*/ 1177104 h 1177104"/>
                  <a:gd name="csX45" fmla="*/ 0 w 11635990"/>
                  <a:gd name="csY45" fmla="*/ 1177104 h 1177104"/>
                  <a:gd name="csX46" fmla="*/ 0 w 11635990"/>
                  <a:gd name="csY46" fmla="*/ 576781 h 1177104"/>
                  <a:gd name="csX47" fmla="*/ 0 w 11635990"/>
                  <a:gd name="csY47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126428" y="-8364"/>
                      <a:pt x="180750" y="8263"/>
                      <a:pt x="349080" y="0"/>
                    </a:cubicBezTo>
                    <a:cubicBezTo>
                      <a:pt x="517410" y="-8263"/>
                      <a:pt x="682862" y="64365"/>
                      <a:pt x="930879" y="0"/>
                    </a:cubicBezTo>
                    <a:cubicBezTo>
                      <a:pt x="1178896" y="-64365"/>
                      <a:pt x="1343480" y="30631"/>
                      <a:pt x="1512679" y="0"/>
                    </a:cubicBezTo>
                    <a:cubicBezTo>
                      <a:pt x="1681878" y="-30631"/>
                      <a:pt x="1914928" y="19170"/>
                      <a:pt x="2094478" y="0"/>
                    </a:cubicBezTo>
                    <a:cubicBezTo>
                      <a:pt x="2274028" y="-19170"/>
                      <a:pt x="2371172" y="26298"/>
                      <a:pt x="2443558" y="0"/>
                    </a:cubicBezTo>
                    <a:cubicBezTo>
                      <a:pt x="2515944" y="-26298"/>
                      <a:pt x="2690849" y="52563"/>
                      <a:pt x="2908998" y="0"/>
                    </a:cubicBezTo>
                    <a:cubicBezTo>
                      <a:pt x="3127147" y="-52563"/>
                      <a:pt x="3072384" y="19315"/>
                      <a:pt x="3141717" y="0"/>
                    </a:cubicBezTo>
                    <a:cubicBezTo>
                      <a:pt x="3211050" y="-19315"/>
                      <a:pt x="3573359" y="78228"/>
                      <a:pt x="3956237" y="0"/>
                    </a:cubicBezTo>
                    <a:cubicBezTo>
                      <a:pt x="4339115" y="-78228"/>
                      <a:pt x="4085189" y="5336"/>
                      <a:pt x="4188956" y="0"/>
                    </a:cubicBezTo>
                    <a:cubicBezTo>
                      <a:pt x="4292723" y="-5336"/>
                      <a:pt x="4694189" y="4766"/>
                      <a:pt x="4887116" y="0"/>
                    </a:cubicBezTo>
                    <a:cubicBezTo>
                      <a:pt x="5080043" y="-4766"/>
                      <a:pt x="5302502" y="41535"/>
                      <a:pt x="5468915" y="0"/>
                    </a:cubicBezTo>
                    <a:cubicBezTo>
                      <a:pt x="5635328" y="-41535"/>
                      <a:pt x="6015092" y="52767"/>
                      <a:pt x="6167075" y="0"/>
                    </a:cubicBezTo>
                    <a:cubicBezTo>
                      <a:pt x="6319058" y="-52767"/>
                      <a:pt x="6339063" y="10749"/>
                      <a:pt x="6399795" y="0"/>
                    </a:cubicBezTo>
                    <a:cubicBezTo>
                      <a:pt x="6460527" y="-10749"/>
                      <a:pt x="6835579" y="32770"/>
                      <a:pt x="7097954" y="0"/>
                    </a:cubicBezTo>
                    <a:cubicBezTo>
                      <a:pt x="7360329" y="-32770"/>
                      <a:pt x="7320972" y="27664"/>
                      <a:pt x="7447034" y="0"/>
                    </a:cubicBezTo>
                    <a:cubicBezTo>
                      <a:pt x="7573096" y="-27664"/>
                      <a:pt x="7609306" y="2806"/>
                      <a:pt x="7679753" y="0"/>
                    </a:cubicBezTo>
                    <a:cubicBezTo>
                      <a:pt x="7750200" y="-2806"/>
                      <a:pt x="8143850" y="29841"/>
                      <a:pt x="8261553" y="0"/>
                    </a:cubicBezTo>
                    <a:cubicBezTo>
                      <a:pt x="8379256" y="-29841"/>
                      <a:pt x="8504604" y="46734"/>
                      <a:pt x="8726993" y="0"/>
                    </a:cubicBezTo>
                    <a:cubicBezTo>
                      <a:pt x="8949382" y="-46734"/>
                      <a:pt x="9084111" y="30171"/>
                      <a:pt x="9425152" y="0"/>
                    </a:cubicBezTo>
                    <a:cubicBezTo>
                      <a:pt x="9766193" y="-30171"/>
                      <a:pt x="9578512" y="19175"/>
                      <a:pt x="9657872" y="0"/>
                    </a:cubicBezTo>
                    <a:cubicBezTo>
                      <a:pt x="9737232" y="-19175"/>
                      <a:pt x="10115170" y="22384"/>
                      <a:pt x="10356031" y="0"/>
                    </a:cubicBezTo>
                    <a:cubicBezTo>
                      <a:pt x="10596892" y="-22384"/>
                      <a:pt x="10641456" y="7944"/>
                      <a:pt x="10821471" y="0"/>
                    </a:cubicBezTo>
                    <a:cubicBezTo>
                      <a:pt x="11001486" y="-7944"/>
                      <a:pt x="11391445" y="40846"/>
                      <a:pt x="11635990" y="0"/>
                    </a:cubicBezTo>
                    <a:cubicBezTo>
                      <a:pt x="11699296" y="127545"/>
                      <a:pt x="11577447" y="421331"/>
                      <a:pt x="11635990" y="588552"/>
                    </a:cubicBezTo>
                    <a:cubicBezTo>
                      <a:pt x="11694533" y="755773"/>
                      <a:pt x="11579678" y="947402"/>
                      <a:pt x="11635990" y="1177104"/>
                    </a:cubicBezTo>
                    <a:cubicBezTo>
                      <a:pt x="11320578" y="1265441"/>
                      <a:pt x="11048523" y="1119804"/>
                      <a:pt x="10821471" y="1177104"/>
                    </a:cubicBezTo>
                    <a:cubicBezTo>
                      <a:pt x="10594419" y="1234404"/>
                      <a:pt x="10529831" y="1113727"/>
                      <a:pt x="10239671" y="1177104"/>
                    </a:cubicBezTo>
                    <a:cubicBezTo>
                      <a:pt x="9949511" y="1240481"/>
                      <a:pt x="9969778" y="1162105"/>
                      <a:pt x="9890592" y="1177104"/>
                    </a:cubicBezTo>
                    <a:cubicBezTo>
                      <a:pt x="9811406" y="1192103"/>
                      <a:pt x="9705545" y="1162171"/>
                      <a:pt x="9657872" y="1177104"/>
                    </a:cubicBezTo>
                    <a:cubicBezTo>
                      <a:pt x="9610199" y="1192037"/>
                      <a:pt x="9411300" y="1153296"/>
                      <a:pt x="9308792" y="1177104"/>
                    </a:cubicBezTo>
                    <a:cubicBezTo>
                      <a:pt x="9206284" y="1200912"/>
                      <a:pt x="8875409" y="1112497"/>
                      <a:pt x="8494273" y="1177104"/>
                    </a:cubicBezTo>
                    <a:cubicBezTo>
                      <a:pt x="8113137" y="1241711"/>
                      <a:pt x="8356251" y="1172225"/>
                      <a:pt x="8261553" y="1177104"/>
                    </a:cubicBezTo>
                    <a:cubicBezTo>
                      <a:pt x="8166855" y="1181983"/>
                      <a:pt x="7860059" y="1159051"/>
                      <a:pt x="7679753" y="1177104"/>
                    </a:cubicBezTo>
                    <a:cubicBezTo>
                      <a:pt x="7499447" y="1195157"/>
                      <a:pt x="7212340" y="1138320"/>
                      <a:pt x="6865234" y="1177104"/>
                    </a:cubicBezTo>
                    <a:cubicBezTo>
                      <a:pt x="6518128" y="1215888"/>
                      <a:pt x="6341091" y="1151991"/>
                      <a:pt x="6050715" y="1177104"/>
                    </a:cubicBezTo>
                    <a:cubicBezTo>
                      <a:pt x="5760339" y="1202217"/>
                      <a:pt x="5900550" y="1153379"/>
                      <a:pt x="5817995" y="1177104"/>
                    </a:cubicBezTo>
                    <a:cubicBezTo>
                      <a:pt x="5735440" y="1200829"/>
                      <a:pt x="5396273" y="1110659"/>
                      <a:pt x="5236195" y="1177104"/>
                    </a:cubicBezTo>
                    <a:cubicBezTo>
                      <a:pt x="5076117" y="1243549"/>
                      <a:pt x="4990792" y="1176932"/>
                      <a:pt x="4887116" y="1177104"/>
                    </a:cubicBezTo>
                    <a:cubicBezTo>
                      <a:pt x="4783440" y="1177276"/>
                      <a:pt x="4706248" y="1170285"/>
                      <a:pt x="4538036" y="1177104"/>
                    </a:cubicBezTo>
                    <a:cubicBezTo>
                      <a:pt x="4369824" y="1183923"/>
                      <a:pt x="4170084" y="1153502"/>
                      <a:pt x="4072596" y="1177104"/>
                    </a:cubicBezTo>
                    <a:cubicBezTo>
                      <a:pt x="3975108" y="1200706"/>
                      <a:pt x="3641361" y="1124390"/>
                      <a:pt x="3374437" y="1177104"/>
                    </a:cubicBezTo>
                    <a:cubicBezTo>
                      <a:pt x="3107513" y="1229818"/>
                      <a:pt x="3093730" y="1121850"/>
                      <a:pt x="2908997" y="1177104"/>
                    </a:cubicBezTo>
                    <a:cubicBezTo>
                      <a:pt x="2724264" y="1232358"/>
                      <a:pt x="2313890" y="1107127"/>
                      <a:pt x="2094478" y="1177104"/>
                    </a:cubicBezTo>
                    <a:cubicBezTo>
                      <a:pt x="1875066" y="1247081"/>
                      <a:pt x="1613894" y="1095403"/>
                      <a:pt x="1279959" y="1177104"/>
                    </a:cubicBezTo>
                    <a:cubicBezTo>
                      <a:pt x="946024" y="1258805"/>
                      <a:pt x="583713" y="1112343"/>
                      <a:pt x="0" y="1177104"/>
                    </a:cubicBezTo>
                    <a:cubicBezTo>
                      <a:pt x="-60268" y="951458"/>
                      <a:pt x="62112" y="855751"/>
                      <a:pt x="0" y="576781"/>
                    </a:cubicBezTo>
                    <a:cubicBezTo>
                      <a:pt x="-62112" y="297811"/>
                      <a:pt x="11249" y="244669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58973" y="-20523"/>
                      <a:pt x="168370" y="15986"/>
                      <a:pt x="232720" y="0"/>
                    </a:cubicBezTo>
                    <a:cubicBezTo>
                      <a:pt x="297070" y="-15986"/>
                      <a:pt x="737881" y="74656"/>
                      <a:pt x="1047239" y="0"/>
                    </a:cubicBezTo>
                    <a:cubicBezTo>
                      <a:pt x="1356597" y="-74656"/>
                      <a:pt x="1238573" y="17062"/>
                      <a:pt x="1396319" y="0"/>
                    </a:cubicBezTo>
                    <a:cubicBezTo>
                      <a:pt x="1554065" y="-17062"/>
                      <a:pt x="1854556" y="54192"/>
                      <a:pt x="1978118" y="0"/>
                    </a:cubicBezTo>
                    <a:cubicBezTo>
                      <a:pt x="2101680" y="-54192"/>
                      <a:pt x="2185193" y="483"/>
                      <a:pt x="2327198" y="0"/>
                    </a:cubicBezTo>
                    <a:cubicBezTo>
                      <a:pt x="2469203" y="-483"/>
                      <a:pt x="2546306" y="34390"/>
                      <a:pt x="2676278" y="0"/>
                    </a:cubicBezTo>
                    <a:cubicBezTo>
                      <a:pt x="2806250" y="-34390"/>
                      <a:pt x="2937267" y="32002"/>
                      <a:pt x="3025357" y="0"/>
                    </a:cubicBezTo>
                    <a:cubicBezTo>
                      <a:pt x="3113447" y="-32002"/>
                      <a:pt x="3510845" y="11874"/>
                      <a:pt x="3839877" y="0"/>
                    </a:cubicBezTo>
                    <a:cubicBezTo>
                      <a:pt x="4168909" y="-11874"/>
                      <a:pt x="4184149" y="36814"/>
                      <a:pt x="4421676" y="0"/>
                    </a:cubicBezTo>
                    <a:cubicBezTo>
                      <a:pt x="4659203" y="-36814"/>
                      <a:pt x="4595480" y="24979"/>
                      <a:pt x="4654396" y="0"/>
                    </a:cubicBezTo>
                    <a:cubicBezTo>
                      <a:pt x="4713312" y="-24979"/>
                      <a:pt x="4980856" y="22453"/>
                      <a:pt x="5236196" y="0"/>
                    </a:cubicBezTo>
                    <a:cubicBezTo>
                      <a:pt x="5491536" y="-22453"/>
                      <a:pt x="5358036" y="21081"/>
                      <a:pt x="5468915" y="0"/>
                    </a:cubicBezTo>
                    <a:cubicBezTo>
                      <a:pt x="5579794" y="-21081"/>
                      <a:pt x="5826027" y="44453"/>
                      <a:pt x="5934355" y="0"/>
                    </a:cubicBezTo>
                    <a:cubicBezTo>
                      <a:pt x="6042683" y="-44453"/>
                      <a:pt x="6442479" y="14282"/>
                      <a:pt x="6632514" y="0"/>
                    </a:cubicBezTo>
                    <a:cubicBezTo>
                      <a:pt x="6822549" y="-14282"/>
                      <a:pt x="6836001" y="33126"/>
                      <a:pt x="6981594" y="0"/>
                    </a:cubicBezTo>
                    <a:cubicBezTo>
                      <a:pt x="7127187" y="-33126"/>
                      <a:pt x="7249531" y="27667"/>
                      <a:pt x="7330674" y="0"/>
                    </a:cubicBezTo>
                    <a:cubicBezTo>
                      <a:pt x="7411817" y="-27667"/>
                      <a:pt x="7702181" y="18186"/>
                      <a:pt x="7796113" y="0"/>
                    </a:cubicBezTo>
                    <a:cubicBezTo>
                      <a:pt x="7890045" y="-18186"/>
                      <a:pt x="8392226" y="45174"/>
                      <a:pt x="8610633" y="0"/>
                    </a:cubicBezTo>
                    <a:cubicBezTo>
                      <a:pt x="8829040" y="-45174"/>
                      <a:pt x="9161767" y="37909"/>
                      <a:pt x="9308792" y="0"/>
                    </a:cubicBezTo>
                    <a:cubicBezTo>
                      <a:pt x="9455817" y="-37909"/>
                      <a:pt x="9728902" y="3958"/>
                      <a:pt x="9890592" y="0"/>
                    </a:cubicBezTo>
                    <a:cubicBezTo>
                      <a:pt x="10052282" y="-3958"/>
                      <a:pt x="10025776" y="20268"/>
                      <a:pt x="10123311" y="0"/>
                    </a:cubicBezTo>
                    <a:cubicBezTo>
                      <a:pt x="10220846" y="-20268"/>
                      <a:pt x="10416287" y="30997"/>
                      <a:pt x="10588751" y="0"/>
                    </a:cubicBezTo>
                    <a:cubicBezTo>
                      <a:pt x="10761215" y="-30997"/>
                      <a:pt x="10921190" y="30169"/>
                      <a:pt x="11054191" y="0"/>
                    </a:cubicBezTo>
                    <a:cubicBezTo>
                      <a:pt x="11187192" y="-30169"/>
                      <a:pt x="11477787" y="25657"/>
                      <a:pt x="11635990" y="0"/>
                    </a:cubicBezTo>
                    <a:cubicBezTo>
                      <a:pt x="11694596" y="135997"/>
                      <a:pt x="11603224" y="283003"/>
                      <a:pt x="11635990" y="565010"/>
                    </a:cubicBezTo>
                    <a:cubicBezTo>
                      <a:pt x="11668756" y="847017"/>
                      <a:pt x="11615569" y="1032846"/>
                      <a:pt x="11635990" y="1177104"/>
                    </a:cubicBezTo>
                    <a:cubicBezTo>
                      <a:pt x="11567318" y="1200482"/>
                      <a:pt x="11504401" y="1152457"/>
                      <a:pt x="11403270" y="1177104"/>
                    </a:cubicBezTo>
                    <a:cubicBezTo>
                      <a:pt x="11302139" y="1201751"/>
                      <a:pt x="10903058" y="1131798"/>
                      <a:pt x="10588751" y="1177104"/>
                    </a:cubicBezTo>
                    <a:cubicBezTo>
                      <a:pt x="10274444" y="1222410"/>
                      <a:pt x="10338253" y="1143713"/>
                      <a:pt x="10123311" y="1177104"/>
                    </a:cubicBezTo>
                    <a:cubicBezTo>
                      <a:pt x="9908369" y="1210495"/>
                      <a:pt x="9834648" y="1123304"/>
                      <a:pt x="9657872" y="1177104"/>
                    </a:cubicBezTo>
                    <a:cubicBezTo>
                      <a:pt x="9481096" y="1230904"/>
                      <a:pt x="9501243" y="1167780"/>
                      <a:pt x="9425152" y="1177104"/>
                    </a:cubicBezTo>
                    <a:cubicBezTo>
                      <a:pt x="9349061" y="1186428"/>
                      <a:pt x="9216012" y="1148534"/>
                      <a:pt x="9076072" y="1177104"/>
                    </a:cubicBezTo>
                    <a:cubicBezTo>
                      <a:pt x="8936132" y="1205674"/>
                      <a:pt x="8662181" y="1152721"/>
                      <a:pt x="8377913" y="1177104"/>
                    </a:cubicBezTo>
                    <a:cubicBezTo>
                      <a:pt x="8093645" y="1201487"/>
                      <a:pt x="7988142" y="1155978"/>
                      <a:pt x="7796113" y="1177104"/>
                    </a:cubicBezTo>
                    <a:cubicBezTo>
                      <a:pt x="7604084" y="1198230"/>
                      <a:pt x="7263868" y="1145383"/>
                      <a:pt x="6981594" y="1177104"/>
                    </a:cubicBezTo>
                    <a:cubicBezTo>
                      <a:pt x="6699320" y="1208825"/>
                      <a:pt x="6521331" y="1149802"/>
                      <a:pt x="6167075" y="1177104"/>
                    </a:cubicBezTo>
                    <a:cubicBezTo>
                      <a:pt x="5812819" y="1204406"/>
                      <a:pt x="5745494" y="1136427"/>
                      <a:pt x="5585275" y="1177104"/>
                    </a:cubicBezTo>
                    <a:cubicBezTo>
                      <a:pt x="5425056" y="1217781"/>
                      <a:pt x="5368979" y="1162357"/>
                      <a:pt x="5236195" y="1177104"/>
                    </a:cubicBezTo>
                    <a:cubicBezTo>
                      <a:pt x="5103411" y="1191851"/>
                      <a:pt x="4824011" y="1140231"/>
                      <a:pt x="4421676" y="1177104"/>
                    </a:cubicBezTo>
                    <a:cubicBezTo>
                      <a:pt x="4019341" y="1213977"/>
                      <a:pt x="3806745" y="1124474"/>
                      <a:pt x="3607157" y="1177104"/>
                    </a:cubicBezTo>
                    <a:cubicBezTo>
                      <a:pt x="3407569" y="1229734"/>
                      <a:pt x="3040342" y="1088100"/>
                      <a:pt x="2792638" y="1177104"/>
                    </a:cubicBezTo>
                    <a:cubicBezTo>
                      <a:pt x="2544934" y="1266108"/>
                      <a:pt x="2565886" y="1153925"/>
                      <a:pt x="2443558" y="1177104"/>
                    </a:cubicBezTo>
                    <a:cubicBezTo>
                      <a:pt x="2321230" y="1200283"/>
                      <a:pt x="2194222" y="1175876"/>
                      <a:pt x="1978118" y="1177104"/>
                    </a:cubicBezTo>
                    <a:cubicBezTo>
                      <a:pt x="1762014" y="1178332"/>
                      <a:pt x="1567868" y="1103906"/>
                      <a:pt x="1163599" y="1177104"/>
                    </a:cubicBezTo>
                    <a:cubicBezTo>
                      <a:pt x="759330" y="1250302"/>
                      <a:pt x="840251" y="1159119"/>
                      <a:pt x="581799" y="1177104"/>
                    </a:cubicBezTo>
                    <a:cubicBezTo>
                      <a:pt x="323347" y="1195089"/>
                      <a:pt x="173337" y="1126545"/>
                      <a:pt x="0" y="1177104"/>
                    </a:cubicBezTo>
                    <a:cubicBezTo>
                      <a:pt x="-33903" y="910349"/>
                      <a:pt x="24335" y="795735"/>
                      <a:pt x="0" y="623865"/>
                    </a:cubicBezTo>
                    <a:cubicBezTo>
                      <a:pt x="-24335" y="451995"/>
                      <a:pt x="65087" y="279638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-window-local, we can do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Congenial" panose="02000503040000020004" pitchFamily="2" charset="0"/>
                  </a:rPr>
                  <a:t> “static” guesses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5A5B3AD-8C11-FBB5-B506-0F3EB900F8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5" y="439354"/>
                <a:ext cx="11635990" cy="11771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470599024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349080 w 11635990"/>
                          <a:gd name="csY1" fmla="*/ 0 h 1177104"/>
                          <a:gd name="csX2" fmla="*/ 930879 w 11635990"/>
                          <a:gd name="csY2" fmla="*/ 0 h 1177104"/>
                          <a:gd name="csX3" fmla="*/ 1512679 w 11635990"/>
                          <a:gd name="csY3" fmla="*/ 0 h 1177104"/>
                          <a:gd name="csX4" fmla="*/ 2094478 w 11635990"/>
                          <a:gd name="csY4" fmla="*/ 0 h 1177104"/>
                          <a:gd name="csX5" fmla="*/ 2443558 w 11635990"/>
                          <a:gd name="csY5" fmla="*/ 0 h 1177104"/>
                          <a:gd name="csX6" fmla="*/ 2908998 w 11635990"/>
                          <a:gd name="csY6" fmla="*/ 0 h 1177104"/>
                          <a:gd name="csX7" fmla="*/ 3141717 w 11635990"/>
                          <a:gd name="csY7" fmla="*/ 0 h 1177104"/>
                          <a:gd name="csX8" fmla="*/ 3956237 w 11635990"/>
                          <a:gd name="csY8" fmla="*/ 0 h 1177104"/>
                          <a:gd name="csX9" fmla="*/ 4188956 w 11635990"/>
                          <a:gd name="csY9" fmla="*/ 0 h 1177104"/>
                          <a:gd name="csX10" fmla="*/ 4887116 w 11635990"/>
                          <a:gd name="csY10" fmla="*/ 0 h 1177104"/>
                          <a:gd name="csX11" fmla="*/ 5468915 w 11635990"/>
                          <a:gd name="csY11" fmla="*/ 0 h 1177104"/>
                          <a:gd name="csX12" fmla="*/ 6167075 w 11635990"/>
                          <a:gd name="csY12" fmla="*/ 0 h 1177104"/>
                          <a:gd name="csX13" fmla="*/ 6399795 w 11635990"/>
                          <a:gd name="csY13" fmla="*/ 0 h 1177104"/>
                          <a:gd name="csX14" fmla="*/ 7097954 w 11635990"/>
                          <a:gd name="csY14" fmla="*/ 0 h 1177104"/>
                          <a:gd name="csX15" fmla="*/ 7447034 w 11635990"/>
                          <a:gd name="csY15" fmla="*/ 0 h 1177104"/>
                          <a:gd name="csX16" fmla="*/ 7679753 w 11635990"/>
                          <a:gd name="csY16" fmla="*/ 0 h 1177104"/>
                          <a:gd name="csX17" fmla="*/ 8261553 w 11635990"/>
                          <a:gd name="csY17" fmla="*/ 0 h 1177104"/>
                          <a:gd name="csX18" fmla="*/ 8726993 w 11635990"/>
                          <a:gd name="csY18" fmla="*/ 0 h 1177104"/>
                          <a:gd name="csX19" fmla="*/ 9425152 w 11635990"/>
                          <a:gd name="csY19" fmla="*/ 0 h 1177104"/>
                          <a:gd name="csX20" fmla="*/ 9657872 w 11635990"/>
                          <a:gd name="csY20" fmla="*/ 0 h 1177104"/>
                          <a:gd name="csX21" fmla="*/ 10356031 w 11635990"/>
                          <a:gd name="csY21" fmla="*/ 0 h 1177104"/>
                          <a:gd name="csX22" fmla="*/ 10821471 w 11635990"/>
                          <a:gd name="csY22" fmla="*/ 0 h 1177104"/>
                          <a:gd name="csX23" fmla="*/ 11635990 w 11635990"/>
                          <a:gd name="csY23" fmla="*/ 0 h 1177104"/>
                          <a:gd name="csX24" fmla="*/ 11635990 w 11635990"/>
                          <a:gd name="csY24" fmla="*/ 588552 h 1177104"/>
                          <a:gd name="csX25" fmla="*/ 11635990 w 11635990"/>
                          <a:gd name="csY25" fmla="*/ 1177104 h 1177104"/>
                          <a:gd name="csX26" fmla="*/ 10821471 w 11635990"/>
                          <a:gd name="csY26" fmla="*/ 1177104 h 1177104"/>
                          <a:gd name="csX27" fmla="*/ 10239671 w 11635990"/>
                          <a:gd name="csY27" fmla="*/ 1177104 h 1177104"/>
                          <a:gd name="csX28" fmla="*/ 9890592 w 11635990"/>
                          <a:gd name="csY28" fmla="*/ 1177104 h 1177104"/>
                          <a:gd name="csX29" fmla="*/ 9657872 w 11635990"/>
                          <a:gd name="csY29" fmla="*/ 1177104 h 1177104"/>
                          <a:gd name="csX30" fmla="*/ 9308792 w 11635990"/>
                          <a:gd name="csY30" fmla="*/ 1177104 h 1177104"/>
                          <a:gd name="csX31" fmla="*/ 8494273 w 11635990"/>
                          <a:gd name="csY31" fmla="*/ 1177104 h 1177104"/>
                          <a:gd name="csX32" fmla="*/ 8261553 w 11635990"/>
                          <a:gd name="csY32" fmla="*/ 1177104 h 1177104"/>
                          <a:gd name="csX33" fmla="*/ 7679753 w 11635990"/>
                          <a:gd name="csY33" fmla="*/ 1177104 h 1177104"/>
                          <a:gd name="csX34" fmla="*/ 6865234 w 11635990"/>
                          <a:gd name="csY34" fmla="*/ 1177104 h 1177104"/>
                          <a:gd name="csX35" fmla="*/ 6050715 w 11635990"/>
                          <a:gd name="csY35" fmla="*/ 1177104 h 1177104"/>
                          <a:gd name="csX36" fmla="*/ 5817995 w 11635990"/>
                          <a:gd name="csY36" fmla="*/ 1177104 h 1177104"/>
                          <a:gd name="csX37" fmla="*/ 5236195 w 11635990"/>
                          <a:gd name="csY37" fmla="*/ 1177104 h 1177104"/>
                          <a:gd name="csX38" fmla="*/ 4887116 w 11635990"/>
                          <a:gd name="csY38" fmla="*/ 1177104 h 1177104"/>
                          <a:gd name="csX39" fmla="*/ 4538036 w 11635990"/>
                          <a:gd name="csY39" fmla="*/ 1177104 h 1177104"/>
                          <a:gd name="csX40" fmla="*/ 4072596 w 11635990"/>
                          <a:gd name="csY40" fmla="*/ 1177104 h 1177104"/>
                          <a:gd name="csX41" fmla="*/ 3374437 w 11635990"/>
                          <a:gd name="csY41" fmla="*/ 1177104 h 1177104"/>
                          <a:gd name="csX42" fmla="*/ 2908997 w 11635990"/>
                          <a:gd name="csY42" fmla="*/ 1177104 h 1177104"/>
                          <a:gd name="csX43" fmla="*/ 2094478 w 11635990"/>
                          <a:gd name="csY43" fmla="*/ 1177104 h 1177104"/>
                          <a:gd name="csX44" fmla="*/ 1279959 w 11635990"/>
                          <a:gd name="csY44" fmla="*/ 1177104 h 1177104"/>
                          <a:gd name="csX45" fmla="*/ 0 w 11635990"/>
                          <a:gd name="csY45" fmla="*/ 1177104 h 1177104"/>
                          <a:gd name="csX46" fmla="*/ 0 w 11635990"/>
                          <a:gd name="csY46" fmla="*/ 576781 h 1177104"/>
                          <a:gd name="csX47" fmla="*/ 0 w 11635990"/>
                          <a:gd name="csY47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126428" y="-8364"/>
                              <a:pt x="180750" y="8263"/>
                              <a:pt x="349080" y="0"/>
                            </a:cubicBezTo>
                            <a:cubicBezTo>
                              <a:pt x="517410" y="-8263"/>
                              <a:pt x="682862" y="64365"/>
                              <a:pt x="930879" y="0"/>
                            </a:cubicBezTo>
                            <a:cubicBezTo>
                              <a:pt x="1178896" y="-64365"/>
                              <a:pt x="1343480" y="30631"/>
                              <a:pt x="1512679" y="0"/>
                            </a:cubicBezTo>
                            <a:cubicBezTo>
                              <a:pt x="1681878" y="-30631"/>
                              <a:pt x="1914928" y="19170"/>
                              <a:pt x="2094478" y="0"/>
                            </a:cubicBezTo>
                            <a:cubicBezTo>
                              <a:pt x="2274028" y="-19170"/>
                              <a:pt x="2371172" y="26298"/>
                              <a:pt x="2443558" y="0"/>
                            </a:cubicBezTo>
                            <a:cubicBezTo>
                              <a:pt x="2515944" y="-26298"/>
                              <a:pt x="2690849" y="52563"/>
                              <a:pt x="2908998" y="0"/>
                            </a:cubicBezTo>
                            <a:cubicBezTo>
                              <a:pt x="3127147" y="-52563"/>
                              <a:pt x="3072384" y="19315"/>
                              <a:pt x="3141717" y="0"/>
                            </a:cubicBezTo>
                            <a:cubicBezTo>
                              <a:pt x="3211050" y="-19315"/>
                              <a:pt x="3573359" y="78228"/>
                              <a:pt x="3956237" y="0"/>
                            </a:cubicBezTo>
                            <a:cubicBezTo>
                              <a:pt x="4339115" y="-78228"/>
                              <a:pt x="4085189" y="5336"/>
                              <a:pt x="4188956" y="0"/>
                            </a:cubicBezTo>
                            <a:cubicBezTo>
                              <a:pt x="4292723" y="-5336"/>
                              <a:pt x="4694189" y="4766"/>
                              <a:pt x="4887116" y="0"/>
                            </a:cubicBezTo>
                            <a:cubicBezTo>
                              <a:pt x="5080043" y="-4766"/>
                              <a:pt x="5302502" y="41535"/>
                              <a:pt x="5468915" y="0"/>
                            </a:cubicBezTo>
                            <a:cubicBezTo>
                              <a:pt x="5635328" y="-41535"/>
                              <a:pt x="6015092" y="52767"/>
                              <a:pt x="6167075" y="0"/>
                            </a:cubicBezTo>
                            <a:cubicBezTo>
                              <a:pt x="6319058" y="-52767"/>
                              <a:pt x="6339063" y="10749"/>
                              <a:pt x="6399795" y="0"/>
                            </a:cubicBezTo>
                            <a:cubicBezTo>
                              <a:pt x="6460527" y="-10749"/>
                              <a:pt x="6835579" y="32770"/>
                              <a:pt x="7097954" y="0"/>
                            </a:cubicBezTo>
                            <a:cubicBezTo>
                              <a:pt x="7360329" y="-32770"/>
                              <a:pt x="7320972" y="27664"/>
                              <a:pt x="7447034" y="0"/>
                            </a:cubicBezTo>
                            <a:cubicBezTo>
                              <a:pt x="7573096" y="-27664"/>
                              <a:pt x="7609306" y="2806"/>
                              <a:pt x="7679753" y="0"/>
                            </a:cubicBezTo>
                            <a:cubicBezTo>
                              <a:pt x="7750200" y="-2806"/>
                              <a:pt x="8143850" y="29841"/>
                              <a:pt x="8261553" y="0"/>
                            </a:cubicBezTo>
                            <a:cubicBezTo>
                              <a:pt x="8379256" y="-29841"/>
                              <a:pt x="8504604" y="46734"/>
                              <a:pt x="8726993" y="0"/>
                            </a:cubicBezTo>
                            <a:cubicBezTo>
                              <a:pt x="8949382" y="-46734"/>
                              <a:pt x="9084111" y="30171"/>
                              <a:pt x="9425152" y="0"/>
                            </a:cubicBezTo>
                            <a:cubicBezTo>
                              <a:pt x="9766193" y="-30171"/>
                              <a:pt x="9578512" y="19175"/>
                              <a:pt x="9657872" y="0"/>
                            </a:cubicBezTo>
                            <a:cubicBezTo>
                              <a:pt x="9737232" y="-19175"/>
                              <a:pt x="10115170" y="22384"/>
                              <a:pt x="10356031" y="0"/>
                            </a:cubicBezTo>
                            <a:cubicBezTo>
                              <a:pt x="10596892" y="-22384"/>
                              <a:pt x="10641456" y="7944"/>
                              <a:pt x="10821471" y="0"/>
                            </a:cubicBezTo>
                            <a:cubicBezTo>
                              <a:pt x="11001486" y="-7944"/>
                              <a:pt x="11391445" y="40846"/>
                              <a:pt x="11635990" y="0"/>
                            </a:cubicBezTo>
                            <a:cubicBezTo>
                              <a:pt x="11699296" y="127545"/>
                              <a:pt x="11577447" y="421331"/>
                              <a:pt x="11635990" y="588552"/>
                            </a:cubicBezTo>
                            <a:cubicBezTo>
                              <a:pt x="11694533" y="755773"/>
                              <a:pt x="11579678" y="947402"/>
                              <a:pt x="11635990" y="1177104"/>
                            </a:cubicBezTo>
                            <a:cubicBezTo>
                              <a:pt x="11320578" y="1265441"/>
                              <a:pt x="11048523" y="1119804"/>
                              <a:pt x="10821471" y="1177104"/>
                            </a:cubicBezTo>
                            <a:cubicBezTo>
                              <a:pt x="10594419" y="1234404"/>
                              <a:pt x="10529831" y="1113727"/>
                              <a:pt x="10239671" y="1177104"/>
                            </a:cubicBezTo>
                            <a:cubicBezTo>
                              <a:pt x="9949511" y="1240481"/>
                              <a:pt x="9969778" y="1162105"/>
                              <a:pt x="9890592" y="1177104"/>
                            </a:cubicBezTo>
                            <a:cubicBezTo>
                              <a:pt x="9811406" y="1192103"/>
                              <a:pt x="9705545" y="1162171"/>
                              <a:pt x="9657872" y="1177104"/>
                            </a:cubicBezTo>
                            <a:cubicBezTo>
                              <a:pt x="9610199" y="1192037"/>
                              <a:pt x="9411300" y="1153296"/>
                              <a:pt x="9308792" y="1177104"/>
                            </a:cubicBezTo>
                            <a:cubicBezTo>
                              <a:pt x="9206284" y="1200912"/>
                              <a:pt x="8875409" y="1112497"/>
                              <a:pt x="8494273" y="1177104"/>
                            </a:cubicBezTo>
                            <a:cubicBezTo>
                              <a:pt x="8113137" y="1241711"/>
                              <a:pt x="8356251" y="1172225"/>
                              <a:pt x="8261553" y="1177104"/>
                            </a:cubicBezTo>
                            <a:cubicBezTo>
                              <a:pt x="8166855" y="1181983"/>
                              <a:pt x="7860059" y="1159051"/>
                              <a:pt x="7679753" y="1177104"/>
                            </a:cubicBezTo>
                            <a:cubicBezTo>
                              <a:pt x="7499447" y="1195157"/>
                              <a:pt x="7212340" y="1138320"/>
                              <a:pt x="6865234" y="1177104"/>
                            </a:cubicBezTo>
                            <a:cubicBezTo>
                              <a:pt x="6518128" y="1215888"/>
                              <a:pt x="6341091" y="1151991"/>
                              <a:pt x="6050715" y="1177104"/>
                            </a:cubicBezTo>
                            <a:cubicBezTo>
                              <a:pt x="5760339" y="1202217"/>
                              <a:pt x="5900550" y="1153379"/>
                              <a:pt x="5817995" y="1177104"/>
                            </a:cubicBezTo>
                            <a:cubicBezTo>
                              <a:pt x="5735440" y="1200829"/>
                              <a:pt x="5396273" y="1110659"/>
                              <a:pt x="5236195" y="1177104"/>
                            </a:cubicBezTo>
                            <a:cubicBezTo>
                              <a:pt x="5076117" y="1243549"/>
                              <a:pt x="4990792" y="1176932"/>
                              <a:pt x="4887116" y="1177104"/>
                            </a:cubicBezTo>
                            <a:cubicBezTo>
                              <a:pt x="4783440" y="1177276"/>
                              <a:pt x="4706248" y="1170285"/>
                              <a:pt x="4538036" y="1177104"/>
                            </a:cubicBezTo>
                            <a:cubicBezTo>
                              <a:pt x="4369824" y="1183923"/>
                              <a:pt x="4170084" y="1153502"/>
                              <a:pt x="4072596" y="1177104"/>
                            </a:cubicBezTo>
                            <a:cubicBezTo>
                              <a:pt x="3975108" y="1200706"/>
                              <a:pt x="3641361" y="1124390"/>
                              <a:pt x="3374437" y="1177104"/>
                            </a:cubicBezTo>
                            <a:cubicBezTo>
                              <a:pt x="3107513" y="1229818"/>
                              <a:pt x="3093730" y="1121850"/>
                              <a:pt x="2908997" y="1177104"/>
                            </a:cubicBezTo>
                            <a:cubicBezTo>
                              <a:pt x="2724264" y="1232358"/>
                              <a:pt x="2313890" y="1107127"/>
                              <a:pt x="2094478" y="1177104"/>
                            </a:cubicBezTo>
                            <a:cubicBezTo>
                              <a:pt x="1875066" y="1247081"/>
                              <a:pt x="1613894" y="1095403"/>
                              <a:pt x="1279959" y="1177104"/>
                            </a:cubicBezTo>
                            <a:cubicBezTo>
                              <a:pt x="946024" y="1258805"/>
                              <a:pt x="583713" y="1112343"/>
                              <a:pt x="0" y="1177104"/>
                            </a:cubicBezTo>
                            <a:cubicBezTo>
                              <a:pt x="-60268" y="951458"/>
                              <a:pt x="62112" y="855751"/>
                              <a:pt x="0" y="576781"/>
                            </a:cubicBezTo>
                            <a:cubicBezTo>
                              <a:pt x="-62112" y="297811"/>
                              <a:pt x="11249" y="244669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58973" y="-20523"/>
                              <a:pt x="168370" y="15986"/>
                              <a:pt x="232720" y="0"/>
                            </a:cubicBezTo>
                            <a:cubicBezTo>
                              <a:pt x="297070" y="-15986"/>
                              <a:pt x="737881" y="74656"/>
                              <a:pt x="1047239" y="0"/>
                            </a:cubicBezTo>
                            <a:cubicBezTo>
                              <a:pt x="1356597" y="-74656"/>
                              <a:pt x="1238573" y="17062"/>
                              <a:pt x="1396319" y="0"/>
                            </a:cubicBezTo>
                            <a:cubicBezTo>
                              <a:pt x="1554065" y="-17062"/>
                              <a:pt x="1854556" y="54192"/>
                              <a:pt x="1978118" y="0"/>
                            </a:cubicBezTo>
                            <a:cubicBezTo>
                              <a:pt x="2101680" y="-54192"/>
                              <a:pt x="2185193" y="483"/>
                              <a:pt x="2327198" y="0"/>
                            </a:cubicBezTo>
                            <a:cubicBezTo>
                              <a:pt x="2469203" y="-483"/>
                              <a:pt x="2546306" y="34390"/>
                              <a:pt x="2676278" y="0"/>
                            </a:cubicBezTo>
                            <a:cubicBezTo>
                              <a:pt x="2806250" y="-34390"/>
                              <a:pt x="2937267" y="32002"/>
                              <a:pt x="3025357" y="0"/>
                            </a:cubicBezTo>
                            <a:cubicBezTo>
                              <a:pt x="3113447" y="-32002"/>
                              <a:pt x="3510845" y="11874"/>
                              <a:pt x="3839877" y="0"/>
                            </a:cubicBezTo>
                            <a:cubicBezTo>
                              <a:pt x="4168909" y="-11874"/>
                              <a:pt x="4184149" y="36814"/>
                              <a:pt x="4421676" y="0"/>
                            </a:cubicBezTo>
                            <a:cubicBezTo>
                              <a:pt x="4659203" y="-36814"/>
                              <a:pt x="4595480" y="24979"/>
                              <a:pt x="4654396" y="0"/>
                            </a:cubicBezTo>
                            <a:cubicBezTo>
                              <a:pt x="4713312" y="-24979"/>
                              <a:pt x="4980856" y="22453"/>
                              <a:pt x="5236196" y="0"/>
                            </a:cubicBezTo>
                            <a:cubicBezTo>
                              <a:pt x="5491536" y="-22453"/>
                              <a:pt x="5358036" y="21081"/>
                              <a:pt x="5468915" y="0"/>
                            </a:cubicBezTo>
                            <a:cubicBezTo>
                              <a:pt x="5579794" y="-21081"/>
                              <a:pt x="5826027" y="44453"/>
                              <a:pt x="5934355" y="0"/>
                            </a:cubicBezTo>
                            <a:cubicBezTo>
                              <a:pt x="6042683" y="-44453"/>
                              <a:pt x="6442479" y="14282"/>
                              <a:pt x="6632514" y="0"/>
                            </a:cubicBezTo>
                            <a:cubicBezTo>
                              <a:pt x="6822549" y="-14282"/>
                              <a:pt x="6836001" y="33126"/>
                              <a:pt x="6981594" y="0"/>
                            </a:cubicBezTo>
                            <a:cubicBezTo>
                              <a:pt x="7127187" y="-33126"/>
                              <a:pt x="7249531" y="27667"/>
                              <a:pt x="7330674" y="0"/>
                            </a:cubicBezTo>
                            <a:cubicBezTo>
                              <a:pt x="7411817" y="-27667"/>
                              <a:pt x="7702181" y="18186"/>
                              <a:pt x="7796113" y="0"/>
                            </a:cubicBezTo>
                            <a:cubicBezTo>
                              <a:pt x="7890045" y="-18186"/>
                              <a:pt x="8392226" y="45174"/>
                              <a:pt x="8610633" y="0"/>
                            </a:cubicBezTo>
                            <a:cubicBezTo>
                              <a:pt x="8829040" y="-45174"/>
                              <a:pt x="9161767" y="37909"/>
                              <a:pt x="9308792" y="0"/>
                            </a:cubicBezTo>
                            <a:cubicBezTo>
                              <a:pt x="9455817" y="-37909"/>
                              <a:pt x="9728902" y="3958"/>
                              <a:pt x="9890592" y="0"/>
                            </a:cubicBezTo>
                            <a:cubicBezTo>
                              <a:pt x="10052282" y="-3958"/>
                              <a:pt x="10025776" y="20268"/>
                              <a:pt x="10123311" y="0"/>
                            </a:cubicBezTo>
                            <a:cubicBezTo>
                              <a:pt x="10220846" y="-20268"/>
                              <a:pt x="10416287" y="30997"/>
                              <a:pt x="10588751" y="0"/>
                            </a:cubicBezTo>
                            <a:cubicBezTo>
                              <a:pt x="10761215" y="-30997"/>
                              <a:pt x="10921190" y="30169"/>
                              <a:pt x="11054191" y="0"/>
                            </a:cubicBezTo>
                            <a:cubicBezTo>
                              <a:pt x="11187192" y="-30169"/>
                              <a:pt x="11477787" y="25657"/>
                              <a:pt x="11635990" y="0"/>
                            </a:cubicBezTo>
                            <a:cubicBezTo>
                              <a:pt x="11694596" y="135997"/>
                              <a:pt x="11603224" y="283003"/>
                              <a:pt x="11635990" y="565010"/>
                            </a:cubicBezTo>
                            <a:cubicBezTo>
                              <a:pt x="11668756" y="847017"/>
                              <a:pt x="11615569" y="1032846"/>
                              <a:pt x="11635990" y="1177104"/>
                            </a:cubicBezTo>
                            <a:cubicBezTo>
                              <a:pt x="11567318" y="1200482"/>
                              <a:pt x="11504401" y="1152457"/>
                              <a:pt x="11403270" y="1177104"/>
                            </a:cubicBezTo>
                            <a:cubicBezTo>
                              <a:pt x="11302139" y="1201751"/>
                              <a:pt x="10903058" y="1131798"/>
                              <a:pt x="10588751" y="1177104"/>
                            </a:cubicBezTo>
                            <a:cubicBezTo>
                              <a:pt x="10274444" y="1222410"/>
                              <a:pt x="10338253" y="1143713"/>
                              <a:pt x="10123311" y="1177104"/>
                            </a:cubicBezTo>
                            <a:cubicBezTo>
                              <a:pt x="9908369" y="1210495"/>
                              <a:pt x="9834648" y="1123304"/>
                              <a:pt x="9657872" y="1177104"/>
                            </a:cubicBezTo>
                            <a:cubicBezTo>
                              <a:pt x="9481096" y="1230904"/>
                              <a:pt x="9501243" y="1167780"/>
                              <a:pt x="9425152" y="1177104"/>
                            </a:cubicBezTo>
                            <a:cubicBezTo>
                              <a:pt x="9349061" y="1186428"/>
                              <a:pt x="9216012" y="1148534"/>
                              <a:pt x="9076072" y="1177104"/>
                            </a:cubicBezTo>
                            <a:cubicBezTo>
                              <a:pt x="8936132" y="1205674"/>
                              <a:pt x="8662181" y="1152721"/>
                              <a:pt x="8377913" y="1177104"/>
                            </a:cubicBezTo>
                            <a:cubicBezTo>
                              <a:pt x="8093645" y="1201487"/>
                              <a:pt x="7988142" y="1155978"/>
                              <a:pt x="7796113" y="1177104"/>
                            </a:cubicBezTo>
                            <a:cubicBezTo>
                              <a:pt x="7604084" y="1198230"/>
                              <a:pt x="7263868" y="1145383"/>
                              <a:pt x="6981594" y="1177104"/>
                            </a:cubicBezTo>
                            <a:cubicBezTo>
                              <a:pt x="6699320" y="1208825"/>
                              <a:pt x="6521331" y="1149802"/>
                              <a:pt x="6167075" y="1177104"/>
                            </a:cubicBezTo>
                            <a:cubicBezTo>
                              <a:pt x="5812819" y="1204406"/>
                              <a:pt x="5745494" y="1136427"/>
                              <a:pt x="5585275" y="1177104"/>
                            </a:cubicBezTo>
                            <a:cubicBezTo>
                              <a:pt x="5425056" y="1217781"/>
                              <a:pt x="5368979" y="1162357"/>
                              <a:pt x="5236195" y="1177104"/>
                            </a:cubicBezTo>
                            <a:cubicBezTo>
                              <a:pt x="5103411" y="1191851"/>
                              <a:pt x="4824011" y="1140231"/>
                              <a:pt x="4421676" y="1177104"/>
                            </a:cubicBezTo>
                            <a:cubicBezTo>
                              <a:pt x="4019341" y="1213977"/>
                              <a:pt x="3806745" y="1124474"/>
                              <a:pt x="3607157" y="1177104"/>
                            </a:cubicBezTo>
                            <a:cubicBezTo>
                              <a:pt x="3407569" y="1229734"/>
                              <a:pt x="3040342" y="1088100"/>
                              <a:pt x="2792638" y="1177104"/>
                            </a:cubicBezTo>
                            <a:cubicBezTo>
                              <a:pt x="2544934" y="1266108"/>
                              <a:pt x="2565886" y="1153925"/>
                              <a:pt x="2443558" y="1177104"/>
                            </a:cubicBezTo>
                            <a:cubicBezTo>
                              <a:pt x="2321230" y="1200283"/>
                              <a:pt x="2194222" y="1175876"/>
                              <a:pt x="1978118" y="1177104"/>
                            </a:cubicBezTo>
                            <a:cubicBezTo>
                              <a:pt x="1762014" y="1178332"/>
                              <a:pt x="1567868" y="1103906"/>
                              <a:pt x="1163599" y="1177104"/>
                            </a:cubicBezTo>
                            <a:cubicBezTo>
                              <a:pt x="759330" y="1250302"/>
                              <a:pt x="840251" y="1159119"/>
                              <a:pt x="581799" y="1177104"/>
                            </a:cubicBezTo>
                            <a:cubicBezTo>
                              <a:pt x="323347" y="1195089"/>
                              <a:pt x="173337" y="1126545"/>
                              <a:pt x="0" y="1177104"/>
                            </a:cubicBezTo>
                            <a:cubicBezTo>
                              <a:pt x="-33903" y="910349"/>
                              <a:pt x="24335" y="795735"/>
                              <a:pt x="0" y="623865"/>
                            </a:cubicBezTo>
                            <a:cubicBezTo>
                              <a:pt x="-24335" y="451995"/>
                              <a:pt x="65087" y="27963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A7147A6-26EA-5E8A-2C8D-5497EB59BE3C}"/>
              </a:ext>
            </a:extLst>
          </p:cNvPr>
          <p:cNvSpPr txBox="1"/>
          <p:nvPr/>
        </p:nvSpPr>
        <p:spPr>
          <a:xfrm>
            <a:off x="648397" y="2122297"/>
            <a:ext cx="5758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ngenial" panose="02000503040000020004" pitchFamily="2" charset="0"/>
              </a:rPr>
              <a:t>Trick</a:t>
            </a:r>
            <a:r>
              <a:rPr lang="en-US" sz="2800" dirty="0">
                <a:latin typeface="Congenial" panose="02000503040000020004" pitchFamily="2" charset="0"/>
              </a:rPr>
              <a:t>: we can pay for generosity 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ADA23A-E3AD-CA6A-62AC-277911E34B97}"/>
              </a:ext>
            </a:extLst>
          </p:cNvPr>
          <p:cNvSpPr txBox="1"/>
          <p:nvPr/>
        </p:nvSpPr>
        <p:spPr>
          <a:xfrm>
            <a:off x="1643606" y="3298785"/>
            <a:ext cx="5879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genial" panose="02000503040000020004" pitchFamily="2" charset="0"/>
              </a:rPr>
              <a:t>…. </a:t>
            </a:r>
            <a:r>
              <a:rPr lang="en-US" sz="2400" b="1" dirty="0">
                <a:latin typeface="Congenial" panose="02000503040000020004" pitchFamily="2" charset="0"/>
              </a:rPr>
              <a:t>4 7 9</a:t>
            </a:r>
            <a:r>
              <a:rPr lang="en-US" sz="2400" dirty="0">
                <a:latin typeface="Congenial" panose="02000503040000020004" pitchFamily="2" charset="0"/>
              </a:rPr>
              <a:t> ...   	 </a:t>
            </a:r>
            <a:r>
              <a:rPr lang="en-US" sz="2400" b="1" dirty="0">
                <a:solidFill>
                  <a:srgbClr val="C00000"/>
                </a:solidFill>
                <a:latin typeface="Congenial" panose="02000503040000020004" pitchFamily="2" charset="0"/>
              </a:rPr>
              <a:t>Score</a:t>
            </a:r>
            <a:r>
              <a:rPr lang="en-US" sz="2400" b="1" dirty="0">
                <a:latin typeface="Congenial" panose="02000503040000020004" pitchFamily="2" charset="0"/>
              </a:rPr>
              <a:t>: 5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 </a:t>
            </a:r>
            <a:r>
              <a:rPr lang="en-US" sz="2400" b="1" dirty="0">
                <a:latin typeface="Congenial" panose="02000503040000020004" pitchFamily="2" charset="0"/>
              </a:rPr>
              <a:t>7 4 9</a:t>
            </a:r>
            <a:r>
              <a:rPr lang="en-US" sz="2400" dirty="0">
                <a:latin typeface="Congenial" panose="02000503040000020004" pitchFamily="2" charset="0"/>
              </a:rPr>
              <a:t> ...   	 </a:t>
            </a:r>
            <a:r>
              <a:rPr lang="en-US" sz="2400" b="1" dirty="0">
                <a:solidFill>
                  <a:srgbClr val="C00000"/>
                </a:solidFill>
                <a:latin typeface="Congenial" panose="02000503040000020004" pitchFamily="2" charset="0"/>
              </a:rPr>
              <a:t>Score</a:t>
            </a:r>
            <a:r>
              <a:rPr lang="en-US" sz="2400" b="1" dirty="0">
                <a:latin typeface="Congenial" panose="02000503040000020004" pitchFamily="2" charset="0"/>
              </a:rPr>
              <a:t>: 6</a:t>
            </a:r>
          </a:p>
          <a:p>
            <a:endParaRPr lang="en-US" sz="2400" dirty="0">
              <a:latin typeface="Congenial" panose="0200050304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3021E-2129-C8A5-6C5F-C2F78B5460B6}"/>
              </a:ext>
            </a:extLst>
          </p:cNvPr>
          <p:cNvSpPr txBox="1"/>
          <p:nvPr/>
        </p:nvSpPr>
        <p:spPr>
          <a:xfrm>
            <a:off x="7120360" y="2502062"/>
            <a:ext cx="58799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3"/>
                </a:solidFill>
                <a:latin typeface="Congenial" panose="02000503040000020004" pitchFamily="2" charset="0"/>
              </a:rPr>
              <a:t>Simulate with:</a:t>
            </a:r>
            <a:endParaRPr lang="en-US" sz="2400" dirty="0">
              <a:latin typeface="Congenial" panose="02000503040000020004" pitchFamily="2" charset="0"/>
            </a:endParaRPr>
          </a:p>
          <a:p>
            <a:r>
              <a:rPr lang="en-US" sz="2400" dirty="0">
                <a:latin typeface="Congenial" panose="02000503040000020004" pitchFamily="2" charset="0"/>
              </a:rPr>
              <a:t>…. </a:t>
            </a:r>
            <a:r>
              <a:rPr lang="en-US" sz="2400" b="1" dirty="0">
                <a:latin typeface="Congenial" panose="02000503040000020004" pitchFamily="2" charset="0"/>
              </a:rPr>
              <a:t>4 7 9</a:t>
            </a:r>
            <a:r>
              <a:rPr lang="en-US" sz="2400" dirty="0">
                <a:latin typeface="Congenial" panose="02000503040000020004" pitchFamily="2" charset="0"/>
              </a:rPr>
              <a:t> ...   		</a:t>
            </a:r>
            <a:endParaRPr lang="en-US" sz="2400" b="1" dirty="0">
              <a:latin typeface="Congenial" panose="02000503040000020004" pitchFamily="2" charset="0"/>
            </a:endParaRPr>
          </a:p>
          <a:p>
            <a:r>
              <a:rPr lang="en-US" sz="2400" b="1" dirty="0">
                <a:latin typeface="Congenial" panose="02000503040000020004" pitchFamily="2" charset="0"/>
              </a:rPr>
              <a:t>….</a:t>
            </a:r>
            <a:r>
              <a:rPr lang="en-US" sz="2400" dirty="0">
                <a:latin typeface="Congenial" panose="02000503040000020004" pitchFamily="2" charset="0"/>
              </a:rPr>
              <a:t> </a:t>
            </a:r>
            <a:r>
              <a:rPr lang="en-US" sz="2400" b="1" dirty="0">
                <a:latin typeface="Congenial" panose="02000503040000020004" pitchFamily="2" charset="0"/>
              </a:rPr>
              <a:t>7 4 9</a:t>
            </a:r>
            <a:r>
              <a:rPr lang="en-US" sz="2400" dirty="0">
                <a:latin typeface="Congenial" panose="02000503040000020004" pitchFamily="2" charset="0"/>
              </a:rPr>
              <a:t> ... 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7 9 4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9 7 4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9 4 7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4 9 7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4 7 9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</a:p>
          <a:p>
            <a:r>
              <a:rPr lang="en-US" sz="2400" dirty="0">
                <a:latin typeface="Congenial" panose="02000503040000020004" pitchFamily="2" charset="0"/>
              </a:rPr>
              <a:t>….</a:t>
            </a:r>
            <a:r>
              <a:rPr lang="en-US" sz="2400" b="1" dirty="0">
                <a:latin typeface="Congenial" panose="02000503040000020004" pitchFamily="2" charset="0"/>
              </a:rPr>
              <a:t> 7 4 9 </a:t>
            </a:r>
            <a:r>
              <a:rPr lang="en-US" sz="2400" dirty="0">
                <a:latin typeface="Congenial" panose="02000503040000020004" pitchFamily="2" charset="0"/>
              </a:rPr>
              <a:t>…</a:t>
            </a:r>
            <a:r>
              <a:rPr lang="en-US" sz="2400" b="1" dirty="0">
                <a:latin typeface="Congenial" panose="02000503040000020004" pitchFamily="2" charset="0"/>
              </a:rPr>
              <a:t>	</a:t>
            </a:r>
            <a:r>
              <a:rPr lang="en-US" sz="2400" dirty="0">
                <a:latin typeface="Congenial" panose="02000503040000020004" pitchFamily="2" charset="0"/>
              </a:rPr>
              <a:t>	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30437B-AB2A-5A83-B1DE-099D974AE14C}"/>
              </a:ext>
            </a:extLst>
          </p:cNvPr>
          <p:cNvSpPr/>
          <p:nvPr/>
        </p:nvSpPr>
        <p:spPr>
          <a:xfrm>
            <a:off x="3823291" y="6042949"/>
            <a:ext cx="8090704" cy="715702"/>
          </a:xfrm>
          <a:custGeom>
            <a:avLst/>
            <a:gdLst>
              <a:gd name="csX0" fmla="*/ 0 w 8090704"/>
              <a:gd name="csY0" fmla="*/ 0 h 715702"/>
              <a:gd name="csX1" fmla="*/ 658814 w 8090704"/>
              <a:gd name="csY1" fmla="*/ 0 h 715702"/>
              <a:gd name="csX2" fmla="*/ 1398536 w 8090704"/>
              <a:gd name="csY2" fmla="*/ 0 h 715702"/>
              <a:gd name="csX3" fmla="*/ 1814629 w 8090704"/>
              <a:gd name="csY3" fmla="*/ 0 h 715702"/>
              <a:gd name="csX4" fmla="*/ 2473444 w 8090704"/>
              <a:gd name="csY4" fmla="*/ 0 h 715702"/>
              <a:gd name="csX5" fmla="*/ 2889537 w 8090704"/>
              <a:gd name="csY5" fmla="*/ 0 h 715702"/>
              <a:gd name="csX6" fmla="*/ 3467445 w 8090704"/>
              <a:gd name="csY6" fmla="*/ 0 h 715702"/>
              <a:gd name="csX7" fmla="*/ 4126259 w 8090704"/>
              <a:gd name="csY7" fmla="*/ 0 h 715702"/>
              <a:gd name="csX8" fmla="*/ 4461445 w 8090704"/>
              <a:gd name="csY8" fmla="*/ 0 h 715702"/>
              <a:gd name="csX9" fmla="*/ 4796632 w 8090704"/>
              <a:gd name="csY9" fmla="*/ 0 h 715702"/>
              <a:gd name="csX10" fmla="*/ 5536353 w 8090704"/>
              <a:gd name="csY10" fmla="*/ 0 h 715702"/>
              <a:gd name="csX11" fmla="*/ 6114261 w 8090704"/>
              <a:gd name="csY11" fmla="*/ 0 h 715702"/>
              <a:gd name="csX12" fmla="*/ 6449447 w 8090704"/>
              <a:gd name="csY12" fmla="*/ 0 h 715702"/>
              <a:gd name="csX13" fmla="*/ 7027354 w 8090704"/>
              <a:gd name="csY13" fmla="*/ 0 h 715702"/>
              <a:gd name="csX14" fmla="*/ 8090704 w 8090704"/>
              <a:gd name="csY14" fmla="*/ 0 h 715702"/>
              <a:gd name="csX15" fmla="*/ 8090704 w 8090704"/>
              <a:gd name="csY15" fmla="*/ 350694 h 715702"/>
              <a:gd name="csX16" fmla="*/ 8090704 w 8090704"/>
              <a:gd name="csY16" fmla="*/ 715702 h 715702"/>
              <a:gd name="csX17" fmla="*/ 7755518 w 8090704"/>
              <a:gd name="csY17" fmla="*/ 715702 h 715702"/>
              <a:gd name="csX18" fmla="*/ 7015796 w 8090704"/>
              <a:gd name="csY18" fmla="*/ 715702 h 715702"/>
              <a:gd name="csX19" fmla="*/ 6356982 w 8090704"/>
              <a:gd name="csY19" fmla="*/ 715702 h 715702"/>
              <a:gd name="csX20" fmla="*/ 5698167 w 8090704"/>
              <a:gd name="csY20" fmla="*/ 715702 h 715702"/>
              <a:gd name="csX21" fmla="*/ 5039353 w 8090704"/>
              <a:gd name="csY21" fmla="*/ 715702 h 715702"/>
              <a:gd name="csX22" fmla="*/ 4623259 w 8090704"/>
              <a:gd name="csY22" fmla="*/ 715702 h 715702"/>
              <a:gd name="csX23" fmla="*/ 3883538 w 8090704"/>
              <a:gd name="csY23" fmla="*/ 715702 h 715702"/>
              <a:gd name="csX24" fmla="*/ 3305630 w 8090704"/>
              <a:gd name="csY24" fmla="*/ 715702 h 715702"/>
              <a:gd name="csX25" fmla="*/ 2970444 w 8090704"/>
              <a:gd name="csY25" fmla="*/ 715702 h 715702"/>
              <a:gd name="csX26" fmla="*/ 2392537 w 8090704"/>
              <a:gd name="csY26" fmla="*/ 715702 h 715702"/>
              <a:gd name="csX27" fmla="*/ 1895536 w 8090704"/>
              <a:gd name="csY27" fmla="*/ 715702 h 715702"/>
              <a:gd name="csX28" fmla="*/ 1398536 w 8090704"/>
              <a:gd name="csY28" fmla="*/ 715702 h 715702"/>
              <a:gd name="csX29" fmla="*/ 901536 w 8090704"/>
              <a:gd name="csY29" fmla="*/ 715702 h 715702"/>
              <a:gd name="csX30" fmla="*/ 0 w 8090704"/>
              <a:gd name="csY30" fmla="*/ 715702 h 715702"/>
              <a:gd name="csX31" fmla="*/ 0 w 8090704"/>
              <a:gd name="csY31" fmla="*/ 350694 h 715702"/>
              <a:gd name="csX32" fmla="*/ 0 w 8090704"/>
              <a:gd name="csY32" fmla="*/ 0 h 715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8090704" h="715702" fill="none" extrusionOk="0">
                <a:moveTo>
                  <a:pt x="0" y="0"/>
                </a:moveTo>
                <a:cubicBezTo>
                  <a:pt x="136895" y="-16068"/>
                  <a:pt x="513309" y="70128"/>
                  <a:pt x="658814" y="0"/>
                </a:cubicBezTo>
                <a:cubicBezTo>
                  <a:pt x="804319" y="-70128"/>
                  <a:pt x="1204413" y="71122"/>
                  <a:pt x="1398536" y="0"/>
                </a:cubicBezTo>
                <a:cubicBezTo>
                  <a:pt x="1592659" y="-71122"/>
                  <a:pt x="1666428" y="48053"/>
                  <a:pt x="1814629" y="0"/>
                </a:cubicBezTo>
                <a:cubicBezTo>
                  <a:pt x="1962830" y="-48053"/>
                  <a:pt x="2185247" y="53107"/>
                  <a:pt x="2473444" y="0"/>
                </a:cubicBezTo>
                <a:cubicBezTo>
                  <a:pt x="2761641" y="-53107"/>
                  <a:pt x="2690181" y="12825"/>
                  <a:pt x="2889537" y="0"/>
                </a:cubicBezTo>
                <a:cubicBezTo>
                  <a:pt x="3088893" y="-12825"/>
                  <a:pt x="3339472" y="10005"/>
                  <a:pt x="3467445" y="0"/>
                </a:cubicBezTo>
                <a:cubicBezTo>
                  <a:pt x="3595418" y="-10005"/>
                  <a:pt x="3813371" y="51112"/>
                  <a:pt x="4126259" y="0"/>
                </a:cubicBezTo>
                <a:cubicBezTo>
                  <a:pt x="4439147" y="-51112"/>
                  <a:pt x="4313534" y="29903"/>
                  <a:pt x="4461445" y="0"/>
                </a:cubicBezTo>
                <a:cubicBezTo>
                  <a:pt x="4609356" y="-29903"/>
                  <a:pt x="4709030" y="37249"/>
                  <a:pt x="4796632" y="0"/>
                </a:cubicBezTo>
                <a:cubicBezTo>
                  <a:pt x="4884234" y="-37249"/>
                  <a:pt x="5243569" y="69652"/>
                  <a:pt x="5536353" y="0"/>
                </a:cubicBezTo>
                <a:cubicBezTo>
                  <a:pt x="5829137" y="-69652"/>
                  <a:pt x="5904044" y="1367"/>
                  <a:pt x="6114261" y="0"/>
                </a:cubicBezTo>
                <a:cubicBezTo>
                  <a:pt x="6324478" y="-1367"/>
                  <a:pt x="6302313" y="14466"/>
                  <a:pt x="6449447" y="0"/>
                </a:cubicBezTo>
                <a:cubicBezTo>
                  <a:pt x="6596581" y="-14466"/>
                  <a:pt x="6872466" y="23039"/>
                  <a:pt x="7027354" y="0"/>
                </a:cubicBezTo>
                <a:cubicBezTo>
                  <a:pt x="7182242" y="-23039"/>
                  <a:pt x="7782424" y="118510"/>
                  <a:pt x="8090704" y="0"/>
                </a:cubicBezTo>
                <a:cubicBezTo>
                  <a:pt x="8097926" y="135299"/>
                  <a:pt x="8077134" y="252488"/>
                  <a:pt x="8090704" y="350694"/>
                </a:cubicBezTo>
                <a:cubicBezTo>
                  <a:pt x="8104274" y="448900"/>
                  <a:pt x="8058171" y="564667"/>
                  <a:pt x="8090704" y="715702"/>
                </a:cubicBezTo>
                <a:cubicBezTo>
                  <a:pt x="7990964" y="731666"/>
                  <a:pt x="7878440" y="711283"/>
                  <a:pt x="7755518" y="715702"/>
                </a:cubicBezTo>
                <a:cubicBezTo>
                  <a:pt x="7632596" y="720121"/>
                  <a:pt x="7236448" y="640993"/>
                  <a:pt x="7015796" y="715702"/>
                </a:cubicBezTo>
                <a:cubicBezTo>
                  <a:pt x="6795144" y="790411"/>
                  <a:pt x="6513777" y="639006"/>
                  <a:pt x="6356982" y="715702"/>
                </a:cubicBezTo>
                <a:cubicBezTo>
                  <a:pt x="6200187" y="792398"/>
                  <a:pt x="5929206" y="673500"/>
                  <a:pt x="5698167" y="715702"/>
                </a:cubicBezTo>
                <a:cubicBezTo>
                  <a:pt x="5467128" y="757904"/>
                  <a:pt x="5343477" y="651834"/>
                  <a:pt x="5039353" y="715702"/>
                </a:cubicBezTo>
                <a:cubicBezTo>
                  <a:pt x="4735229" y="779570"/>
                  <a:pt x="4790783" y="705170"/>
                  <a:pt x="4623259" y="715702"/>
                </a:cubicBezTo>
                <a:cubicBezTo>
                  <a:pt x="4455735" y="726234"/>
                  <a:pt x="4200302" y="674020"/>
                  <a:pt x="3883538" y="715702"/>
                </a:cubicBezTo>
                <a:cubicBezTo>
                  <a:pt x="3566774" y="757384"/>
                  <a:pt x="3476821" y="701488"/>
                  <a:pt x="3305630" y="715702"/>
                </a:cubicBezTo>
                <a:cubicBezTo>
                  <a:pt x="3134439" y="729916"/>
                  <a:pt x="3043130" y="690914"/>
                  <a:pt x="2970444" y="715702"/>
                </a:cubicBezTo>
                <a:cubicBezTo>
                  <a:pt x="2897758" y="740490"/>
                  <a:pt x="2669087" y="687737"/>
                  <a:pt x="2392537" y="715702"/>
                </a:cubicBezTo>
                <a:cubicBezTo>
                  <a:pt x="2115987" y="743667"/>
                  <a:pt x="2125574" y="689060"/>
                  <a:pt x="1895536" y="715702"/>
                </a:cubicBezTo>
                <a:cubicBezTo>
                  <a:pt x="1665498" y="742344"/>
                  <a:pt x="1601931" y="690913"/>
                  <a:pt x="1398536" y="715702"/>
                </a:cubicBezTo>
                <a:cubicBezTo>
                  <a:pt x="1195141" y="740491"/>
                  <a:pt x="1127322" y="676265"/>
                  <a:pt x="901536" y="715702"/>
                </a:cubicBezTo>
                <a:cubicBezTo>
                  <a:pt x="675750" y="755139"/>
                  <a:pt x="261283" y="628441"/>
                  <a:pt x="0" y="715702"/>
                </a:cubicBezTo>
                <a:cubicBezTo>
                  <a:pt x="-25155" y="617910"/>
                  <a:pt x="33601" y="530705"/>
                  <a:pt x="0" y="350694"/>
                </a:cubicBezTo>
                <a:cubicBezTo>
                  <a:pt x="-33601" y="170683"/>
                  <a:pt x="32569" y="125461"/>
                  <a:pt x="0" y="0"/>
                </a:cubicBezTo>
                <a:close/>
              </a:path>
              <a:path w="8090704" h="715702" stroke="0" extrusionOk="0">
                <a:moveTo>
                  <a:pt x="0" y="0"/>
                </a:moveTo>
                <a:cubicBezTo>
                  <a:pt x="170877" y="-23893"/>
                  <a:pt x="252258" y="11267"/>
                  <a:pt x="497000" y="0"/>
                </a:cubicBezTo>
                <a:cubicBezTo>
                  <a:pt x="741742" y="-11267"/>
                  <a:pt x="695086" y="33981"/>
                  <a:pt x="832187" y="0"/>
                </a:cubicBezTo>
                <a:cubicBezTo>
                  <a:pt x="969288" y="-33981"/>
                  <a:pt x="1353829" y="84864"/>
                  <a:pt x="1571908" y="0"/>
                </a:cubicBezTo>
                <a:cubicBezTo>
                  <a:pt x="1789987" y="-84864"/>
                  <a:pt x="1956093" y="14232"/>
                  <a:pt x="2068909" y="0"/>
                </a:cubicBezTo>
                <a:cubicBezTo>
                  <a:pt x="2181725" y="-14232"/>
                  <a:pt x="2353079" y="53953"/>
                  <a:pt x="2565909" y="0"/>
                </a:cubicBezTo>
                <a:cubicBezTo>
                  <a:pt x="2778739" y="-53953"/>
                  <a:pt x="2991659" y="35361"/>
                  <a:pt x="3305630" y="0"/>
                </a:cubicBezTo>
                <a:cubicBezTo>
                  <a:pt x="3619601" y="-35361"/>
                  <a:pt x="3555493" y="9944"/>
                  <a:pt x="3721724" y="0"/>
                </a:cubicBezTo>
                <a:cubicBezTo>
                  <a:pt x="3887955" y="-9944"/>
                  <a:pt x="4139398" y="85059"/>
                  <a:pt x="4461445" y="0"/>
                </a:cubicBezTo>
                <a:cubicBezTo>
                  <a:pt x="4783492" y="-85059"/>
                  <a:pt x="4849318" y="7627"/>
                  <a:pt x="5201167" y="0"/>
                </a:cubicBezTo>
                <a:cubicBezTo>
                  <a:pt x="5553016" y="-7627"/>
                  <a:pt x="5530141" y="8693"/>
                  <a:pt x="5779074" y="0"/>
                </a:cubicBezTo>
                <a:cubicBezTo>
                  <a:pt x="6028007" y="-8693"/>
                  <a:pt x="6264353" y="14512"/>
                  <a:pt x="6518796" y="0"/>
                </a:cubicBezTo>
                <a:cubicBezTo>
                  <a:pt x="6773239" y="-14512"/>
                  <a:pt x="6848198" y="23314"/>
                  <a:pt x="7015796" y="0"/>
                </a:cubicBezTo>
                <a:cubicBezTo>
                  <a:pt x="7183394" y="-23314"/>
                  <a:pt x="7362944" y="2057"/>
                  <a:pt x="7512797" y="0"/>
                </a:cubicBezTo>
                <a:cubicBezTo>
                  <a:pt x="7662650" y="-2057"/>
                  <a:pt x="7879697" y="18379"/>
                  <a:pt x="8090704" y="0"/>
                </a:cubicBezTo>
                <a:cubicBezTo>
                  <a:pt x="8110907" y="109085"/>
                  <a:pt x="8071811" y="256776"/>
                  <a:pt x="8090704" y="350694"/>
                </a:cubicBezTo>
                <a:cubicBezTo>
                  <a:pt x="8109597" y="444612"/>
                  <a:pt x="8051604" y="559856"/>
                  <a:pt x="8090704" y="715702"/>
                </a:cubicBezTo>
                <a:cubicBezTo>
                  <a:pt x="7898095" y="774481"/>
                  <a:pt x="7564419" y="651820"/>
                  <a:pt x="7431890" y="715702"/>
                </a:cubicBezTo>
                <a:cubicBezTo>
                  <a:pt x="7299361" y="779584"/>
                  <a:pt x="7066410" y="691460"/>
                  <a:pt x="6853982" y="715702"/>
                </a:cubicBezTo>
                <a:cubicBezTo>
                  <a:pt x="6641554" y="739944"/>
                  <a:pt x="6640322" y="684632"/>
                  <a:pt x="6518796" y="715702"/>
                </a:cubicBezTo>
                <a:cubicBezTo>
                  <a:pt x="6397270" y="746772"/>
                  <a:pt x="6289154" y="681308"/>
                  <a:pt x="6102702" y="715702"/>
                </a:cubicBezTo>
                <a:cubicBezTo>
                  <a:pt x="5916250" y="750096"/>
                  <a:pt x="5729861" y="632482"/>
                  <a:pt x="5362981" y="715702"/>
                </a:cubicBezTo>
                <a:cubicBezTo>
                  <a:pt x="4996101" y="798922"/>
                  <a:pt x="4935825" y="704801"/>
                  <a:pt x="4785074" y="715702"/>
                </a:cubicBezTo>
                <a:cubicBezTo>
                  <a:pt x="4634323" y="726603"/>
                  <a:pt x="4491725" y="668261"/>
                  <a:pt x="4368980" y="715702"/>
                </a:cubicBezTo>
                <a:cubicBezTo>
                  <a:pt x="4246235" y="763143"/>
                  <a:pt x="4044570" y="655905"/>
                  <a:pt x="3791073" y="715702"/>
                </a:cubicBezTo>
                <a:cubicBezTo>
                  <a:pt x="3537576" y="775499"/>
                  <a:pt x="3568742" y="687129"/>
                  <a:pt x="3455886" y="715702"/>
                </a:cubicBezTo>
                <a:cubicBezTo>
                  <a:pt x="3343030" y="744275"/>
                  <a:pt x="3281820" y="708004"/>
                  <a:pt x="3120700" y="715702"/>
                </a:cubicBezTo>
                <a:cubicBezTo>
                  <a:pt x="2959580" y="723400"/>
                  <a:pt x="2742622" y="705386"/>
                  <a:pt x="2542793" y="715702"/>
                </a:cubicBezTo>
                <a:cubicBezTo>
                  <a:pt x="2342964" y="726018"/>
                  <a:pt x="2305969" y="670889"/>
                  <a:pt x="2126699" y="715702"/>
                </a:cubicBezTo>
                <a:cubicBezTo>
                  <a:pt x="1947429" y="760515"/>
                  <a:pt x="1694001" y="713508"/>
                  <a:pt x="1467885" y="715702"/>
                </a:cubicBezTo>
                <a:cubicBezTo>
                  <a:pt x="1241769" y="717896"/>
                  <a:pt x="1205837" y="671573"/>
                  <a:pt x="1051792" y="715702"/>
                </a:cubicBezTo>
                <a:cubicBezTo>
                  <a:pt x="897747" y="759831"/>
                  <a:pt x="494752" y="630601"/>
                  <a:pt x="0" y="715702"/>
                </a:cubicBezTo>
                <a:cubicBezTo>
                  <a:pt x="-1526" y="599255"/>
                  <a:pt x="7197" y="458994"/>
                  <a:pt x="0" y="379322"/>
                </a:cubicBezTo>
                <a:cubicBezTo>
                  <a:pt x="-7197" y="299650"/>
                  <a:pt x="25867" y="110211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ongenial" panose="02000503040000020004" pitchFamily="2" charset="0"/>
              </a:rPr>
              <a:t>Here the score changes must reveal which one is right!</a:t>
            </a:r>
          </a:p>
        </p:txBody>
      </p:sp>
    </p:spTree>
    <p:extLst>
      <p:ext uri="{BB962C8B-B14F-4D97-AF65-F5344CB8AC3E}">
        <p14:creationId xmlns:p14="http://schemas.microsoft.com/office/powerpoint/2010/main" val="22042316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937E12E-84E8-F4FA-F6F6-D8C380BBF61C}"/>
                  </a:ext>
                </a:extLst>
              </p:cNvPr>
              <p:cNvSpPr/>
              <p:nvPr/>
            </p:nvSpPr>
            <p:spPr>
              <a:xfrm>
                <a:off x="428476" y="866210"/>
                <a:ext cx="11635990" cy="1177104"/>
              </a:xfrm>
              <a:custGeom>
                <a:avLst/>
                <a:gdLst>
                  <a:gd name="csX0" fmla="*/ 0 w 11635990"/>
                  <a:gd name="csY0" fmla="*/ 0 h 1177104"/>
                  <a:gd name="csX1" fmla="*/ 465440 w 11635990"/>
                  <a:gd name="csY1" fmla="*/ 0 h 1177104"/>
                  <a:gd name="csX2" fmla="*/ 698159 w 11635990"/>
                  <a:gd name="csY2" fmla="*/ 0 h 1177104"/>
                  <a:gd name="csX3" fmla="*/ 1163599 w 11635990"/>
                  <a:gd name="csY3" fmla="*/ 0 h 1177104"/>
                  <a:gd name="csX4" fmla="*/ 1861758 w 11635990"/>
                  <a:gd name="csY4" fmla="*/ 0 h 1177104"/>
                  <a:gd name="csX5" fmla="*/ 2327198 w 11635990"/>
                  <a:gd name="csY5" fmla="*/ 0 h 1177104"/>
                  <a:gd name="csX6" fmla="*/ 2559918 w 11635990"/>
                  <a:gd name="csY6" fmla="*/ 0 h 1177104"/>
                  <a:gd name="csX7" fmla="*/ 2908998 w 11635990"/>
                  <a:gd name="csY7" fmla="*/ 0 h 1177104"/>
                  <a:gd name="csX8" fmla="*/ 3374437 w 11635990"/>
                  <a:gd name="csY8" fmla="*/ 0 h 1177104"/>
                  <a:gd name="csX9" fmla="*/ 3956237 w 11635990"/>
                  <a:gd name="csY9" fmla="*/ 0 h 1177104"/>
                  <a:gd name="csX10" fmla="*/ 4538036 w 11635990"/>
                  <a:gd name="csY10" fmla="*/ 0 h 1177104"/>
                  <a:gd name="csX11" fmla="*/ 4770756 w 11635990"/>
                  <a:gd name="csY11" fmla="*/ 0 h 1177104"/>
                  <a:gd name="csX12" fmla="*/ 5003476 w 11635990"/>
                  <a:gd name="csY12" fmla="*/ 0 h 1177104"/>
                  <a:gd name="csX13" fmla="*/ 5468915 w 11635990"/>
                  <a:gd name="csY13" fmla="*/ 0 h 1177104"/>
                  <a:gd name="csX14" fmla="*/ 5817995 w 11635990"/>
                  <a:gd name="csY14" fmla="*/ 0 h 1177104"/>
                  <a:gd name="csX15" fmla="*/ 6632514 w 11635990"/>
                  <a:gd name="csY15" fmla="*/ 0 h 1177104"/>
                  <a:gd name="csX16" fmla="*/ 7214314 w 11635990"/>
                  <a:gd name="csY16" fmla="*/ 0 h 1177104"/>
                  <a:gd name="csX17" fmla="*/ 7447034 w 11635990"/>
                  <a:gd name="csY17" fmla="*/ 0 h 1177104"/>
                  <a:gd name="csX18" fmla="*/ 8028833 w 11635990"/>
                  <a:gd name="csY18" fmla="*/ 0 h 1177104"/>
                  <a:gd name="csX19" fmla="*/ 8494273 w 11635990"/>
                  <a:gd name="csY19" fmla="*/ 0 h 1177104"/>
                  <a:gd name="csX20" fmla="*/ 9192432 w 11635990"/>
                  <a:gd name="csY20" fmla="*/ 0 h 1177104"/>
                  <a:gd name="csX21" fmla="*/ 9425152 w 11635990"/>
                  <a:gd name="csY21" fmla="*/ 0 h 1177104"/>
                  <a:gd name="csX22" fmla="*/ 9774232 w 11635990"/>
                  <a:gd name="csY22" fmla="*/ 0 h 1177104"/>
                  <a:gd name="csX23" fmla="*/ 10239671 w 11635990"/>
                  <a:gd name="csY23" fmla="*/ 0 h 1177104"/>
                  <a:gd name="csX24" fmla="*/ 10937831 w 11635990"/>
                  <a:gd name="csY24" fmla="*/ 0 h 1177104"/>
                  <a:gd name="csX25" fmla="*/ 11635990 w 11635990"/>
                  <a:gd name="csY25" fmla="*/ 0 h 1177104"/>
                  <a:gd name="csX26" fmla="*/ 11635990 w 11635990"/>
                  <a:gd name="csY26" fmla="*/ 553239 h 1177104"/>
                  <a:gd name="csX27" fmla="*/ 11635990 w 11635990"/>
                  <a:gd name="csY27" fmla="*/ 1177104 h 1177104"/>
                  <a:gd name="csX28" fmla="*/ 11054191 w 11635990"/>
                  <a:gd name="csY28" fmla="*/ 1177104 h 1177104"/>
                  <a:gd name="csX29" fmla="*/ 10705111 w 11635990"/>
                  <a:gd name="csY29" fmla="*/ 1177104 h 1177104"/>
                  <a:gd name="csX30" fmla="*/ 10123311 w 11635990"/>
                  <a:gd name="csY30" fmla="*/ 1177104 h 1177104"/>
                  <a:gd name="csX31" fmla="*/ 9657872 w 11635990"/>
                  <a:gd name="csY31" fmla="*/ 1177104 h 1177104"/>
                  <a:gd name="csX32" fmla="*/ 9425152 w 11635990"/>
                  <a:gd name="csY32" fmla="*/ 1177104 h 1177104"/>
                  <a:gd name="csX33" fmla="*/ 9076072 w 11635990"/>
                  <a:gd name="csY33" fmla="*/ 1177104 h 1177104"/>
                  <a:gd name="csX34" fmla="*/ 8610633 w 11635990"/>
                  <a:gd name="csY34" fmla="*/ 1177104 h 1177104"/>
                  <a:gd name="csX35" fmla="*/ 8028833 w 11635990"/>
                  <a:gd name="csY35" fmla="*/ 1177104 h 1177104"/>
                  <a:gd name="csX36" fmla="*/ 7563394 w 11635990"/>
                  <a:gd name="csY36" fmla="*/ 1177104 h 1177104"/>
                  <a:gd name="csX37" fmla="*/ 6981594 w 11635990"/>
                  <a:gd name="csY37" fmla="*/ 1177104 h 1177104"/>
                  <a:gd name="csX38" fmla="*/ 6399795 w 11635990"/>
                  <a:gd name="csY38" fmla="*/ 1177104 h 1177104"/>
                  <a:gd name="csX39" fmla="*/ 6167075 w 11635990"/>
                  <a:gd name="csY39" fmla="*/ 1177104 h 1177104"/>
                  <a:gd name="csX40" fmla="*/ 5934355 w 11635990"/>
                  <a:gd name="csY40" fmla="*/ 1177104 h 1177104"/>
                  <a:gd name="csX41" fmla="*/ 5352555 w 11635990"/>
                  <a:gd name="csY41" fmla="*/ 1177104 h 1177104"/>
                  <a:gd name="csX42" fmla="*/ 5119836 w 11635990"/>
                  <a:gd name="csY42" fmla="*/ 1177104 h 1177104"/>
                  <a:gd name="csX43" fmla="*/ 4538036 w 11635990"/>
                  <a:gd name="csY43" fmla="*/ 1177104 h 1177104"/>
                  <a:gd name="csX44" fmla="*/ 3723517 w 11635990"/>
                  <a:gd name="csY44" fmla="*/ 1177104 h 1177104"/>
                  <a:gd name="csX45" fmla="*/ 3025357 w 11635990"/>
                  <a:gd name="csY45" fmla="*/ 1177104 h 1177104"/>
                  <a:gd name="csX46" fmla="*/ 2210838 w 11635990"/>
                  <a:gd name="csY46" fmla="*/ 1177104 h 1177104"/>
                  <a:gd name="csX47" fmla="*/ 1978118 w 11635990"/>
                  <a:gd name="csY47" fmla="*/ 1177104 h 1177104"/>
                  <a:gd name="csX48" fmla="*/ 1512679 w 11635990"/>
                  <a:gd name="csY48" fmla="*/ 1177104 h 1177104"/>
                  <a:gd name="csX49" fmla="*/ 1163599 w 11635990"/>
                  <a:gd name="csY49" fmla="*/ 1177104 h 1177104"/>
                  <a:gd name="csX50" fmla="*/ 698159 w 11635990"/>
                  <a:gd name="csY50" fmla="*/ 1177104 h 1177104"/>
                  <a:gd name="csX51" fmla="*/ 0 w 11635990"/>
                  <a:gd name="csY51" fmla="*/ 1177104 h 1177104"/>
                  <a:gd name="csX52" fmla="*/ 0 w 11635990"/>
                  <a:gd name="csY52" fmla="*/ 588552 h 1177104"/>
                  <a:gd name="csX53" fmla="*/ 0 w 11635990"/>
                  <a:gd name="csY53" fmla="*/ 0 h 11771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</a:cxnLst>
                <a:rect l="l" t="t" r="r" b="b"/>
                <a:pathLst>
                  <a:path w="11635990" h="1177104" fill="none" extrusionOk="0">
                    <a:moveTo>
                      <a:pt x="0" y="0"/>
                    </a:moveTo>
                    <a:cubicBezTo>
                      <a:pt x="207137" y="-32023"/>
                      <a:pt x="245468" y="45876"/>
                      <a:pt x="465440" y="0"/>
                    </a:cubicBezTo>
                    <a:cubicBezTo>
                      <a:pt x="685412" y="-45876"/>
                      <a:pt x="594863" y="21817"/>
                      <a:pt x="698159" y="0"/>
                    </a:cubicBezTo>
                    <a:cubicBezTo>
                      <a:pt x="801455" y="-21817"/>
                      <a:pt x="1012015" y="25233"/>
                      <a:pt x="1163599" y="0"/>
                    </a:cubicBezTo>
                    <a:cubicBezTo>
                      <a:pt x="1315183" y="-25233"/>
                      <a:pt x="1636123" y="14859"/>
                      <a:pt x="1861758" y="0"/>
                    </a:cubicBezTo>
                    <a:cubicBezTo>
                      <a:pt x="2087393" y="-14859"/>
                      <a:pt x="2106479" y="35668"/>
                      <a:pt x="2327198" y="0"/>
                    </a:cubicBezTo>
                    <a:cubicBezTo>
                      <a:pt x="2547917" y="-35668"/>
                      <a:pt x="2478444" y="12295"/>
                      <a:pt x="2559918" y="0"/>
                    </a:cubicBezTo>
                    <a:cubicBezTo>
                      <a:pt x="2641392" y="-12295"/>
                      <a:pt x="2782867" y="38025"/>
                      <a:pt x="2908998" y="0"/>
                    </a:cubicBezTo>
                    <a:cubicBezTo>
                      <a:pt x="3035129" y="-38025"/>
                      <a:pt x="3222439" y="25176"/>
                      <a:pt x="3374437" y="0"/>
                    </a:cubicBezTo>
                    <a:cubicBezTo>
                      <a:pt x="3526435" y="-25176"/>
                      <a:pt x="3752942" y="65548"/>
                      <a:pt x="3956237" y="0"/>
                    </a:cubicBezTo>
                    <a:cubicBezTo>
                      <a:pt x="4159532" y="-65548"/>
                      <a:pt x="4281399" y="53023"/>
                      <a:pt x="4538036" y="0"/>
                    </a:cubicBezTo>
                    <a:cubicBezTo>
                      <a:pt x="4794673" y="-53023"/>
                      <a:pt x="4683741" y="15247"/>
                      <a:pt x="4770756" y="0"/>
                    </a:cubicBezTo>
                    <a:cubicBezTo>
                      <a:pt x="4857771" y="-15247"/>
                      <a:pt x="4929630" y="7640"/>
                      <a:pt x="5003476" y="0"/>
                    </a:cubicBezTo>
                    <a:cubicBezTo>
                      <a:pt x="5077322" y="-7640"/>
                      <a:pt x="5249292" y="8396"/>
                      <a:pt x="5468915" y="0"/>
                    </a:cubicBezTo>
                    <a:cubicBezTo>
                      <a:pt x="5688538" y="-8396"/>
                      <a:pt x="5694015" y="8419"/>
                      <a:pt x="5817995" y="0"/>
                    </a:cubicBezTo>
                    <a:cubicBezTo>
                      <a:pt x="5941975" y="-8419"/>
                      <a:pt x="6250977" y="35977"/>
                      <a:pt x="6632514" y="0"/>
                    </a:cubicBezTo>
                    <a:cubicBezTo>
                      <a:pt x="7014051" y="-35977"/>
                      <a:pt x="7008234" y="48763"/>
                      <a:pt x="7214314" y="0"/>
                    </a:cubicBezTo>
                    <a:cubicBezTo>
                      <a:pt x="7420394" y="-48763"/>
                      <a:pt x="7364016" y="11442"/>
                      <a:pt x="7447034" y="0"/>
                    </a:cubicBezTo>
                    <a:cubicBezTo>
                      <a:pt x="7530052" y="-11442"/>
                      <a:pt x="7837793" y="17578"/>
                      <a:pt x="8028833" y="0"/>
                    </a:cubicBezTo>
                    <a:cubicBezTo>
                      <a:pt x="8219873" y="-17578"/>
                      <a:pt x="8400354" y="1346"/>
                      <a:pt x="8494273" y="0"/>
                    </a:cubicBezTo>
                    <a:cubicBezTo>
                      <a:pt x="8588192" y="-1346"/>
                      <a:pt x="8896294" y="64651"/>
                      <a:pt x="9192432" y="0"/>
                    </a:cubicBezTo>
                    <a:cubicBezTo>
                      <a:pt x="9488570" y="-64651"/>
                      <a:pt x="9321617" y="23712"/>
                      <a:pt x="9425152" y="0"/>
                    </a:cubicBezTo>
                    <a:cubicBezTo>
                      <a:pt x="9528687" y="-23712"/>
                      <a:pt x="9631959" y="9871"/>
                      <a:pt x="9774232" y="0"/>
                    </a:cubicBezTo>
                    <a:cubicBezTo>
                      <a:pt x="9916505" y="-9871"/>
                      <a:pt x="10067336" y="10355"/>
                      <a:pt x="10239671" y="0"/>
                    </a:cubicBezTo>
                    <a:cubicBezTo>
                      <a:pt x="10412006" y="-10355"/>
                      <a:pt x="10662968" y="39640"/>
                      <a:pt x="10937831" y="0"/>
                    </a:cubicBezTo>
                    <a:cubicBezTo>
                      <a:pt x="11212694" y="-39640"/>
                      <a:pt x="11387520" y="53901"/>
                      <a:pt x="11635990" y="0"/>
                    </a:cubicBezTo>
                    <a:cubicBezTo>
                      <a:pt x="11682020" y="260984"/>
                      <a:pt x="11629006" y="314230"/>
                      <a:pt x="11635990" y="553239"/>
                    </a:cubicBezTo>
                    <a:cubicBezTo>
                      <a:pt x="11642974" y="792248"/>
                      <a:pt x="11614149" y="976919"/>
                      <a:pt x="11635990" y="1177104"/>
                    </a:cubicBezTo>
                    <a:cubicBezTo>
                      <a:pt x="11476886" y="1236095"/>
                      <a:pt x="11284898" y="1134241"/>
                      <a:pt x="11054191" y="1177104"/>
                    </a:cubicBezTo>
                    <a:cubicBezTo>
                      <a:pt x="10823484" y="1219967"/>
                      <a:pt x="10860889" y="1172918"/>
                      <a:pt x="10705111" y="1177104"/>
                    </a:cubicBezTo>
                    <a:cubicBezTo>
                      <a:pt x="10549333" y="1181290"/>
                      <a:pt x="10382096" y="1125219"/>
                      <a:pt x="10123311" y="1177104"/>
                    </a:cubicBezTo>
                    <a:cubicBezTo>
                      <a:pt x="9864526" y="1228989"/>
                      <a:pt x="9753034" y="1146586"/>
                      <a:pt x="9657872" y="1177104"/>
                    </a:cubicBezTo>
                    <a:cubicBezTo>
                      <a:pt x="9562710" y="1207622"/>
                      <a:pt x="9506833" y="1166519"/>
                      <a:pt x="9425152" y="1177104"/>
                    </a:cubicBezTo>
                    <a:cubicBezTo>
                      <a:pt x="9343471" y="1187689"/>
                      <a:pt x="9149843" y="1169608"/>
                      <a:pt x="9076072" y="1177104"/>
                    </a:cubicBezTo>
                    <a:cubicBezTo>
                      <a:pt x="9002301" y="1184600"/>
                      <a:pt x="8742741" y="1155623"/>
                      <a:pt x="8610633" y="1177104"/>
                    </a:cubicBezTo>
                    <a:cubicBezTo>
                      <a:pt x="8478525" y="1198585"/>
                      <a:pt x="8219250" y="1112997"/>
                      <a:pt x="8028833" y="1177104"/>
                    </a:cubicBezTo>
                    <a:cubicBezTo>
                      <a:pt x="7838416" y="1241211"/>
                      <a:pt x="7710522" y="1172565"/>
                      <a:pt x="7563394" y="1177104"/>
                    </a:cubicBezTo>
                    <a:cubicBezTo>
                      <a:pt x="7416266" y="1181643"/>
                      <a:pt x="7111898" y="1156820"/>
                      <a:pt x="6981594" y="1177104"/>
                    </a:cubicBezTo>
                    <a:cubicBezTo>
                      <a:pt x="6851290" y="1197388"/>
                      <a:pt x="6551782" y="1112171"/>
                      <a:pt x="6399795" y="1177104"/>
                    </a:cubicBezTo>
                    <a:cubicBezTo>
                      <a:pt x="6247808" y="1242037"/>
                      <a:pt x="6223312" y="1163921"/>
                      <a:pt x="6167075" y="1177104"/>
                    </a:cubicBezTo>
                    <a:cubicBezTo>
                      <a:pt x="6110838" y="1190287"/>
                      <a:pt x="6041648" y="1166143"/>
                      <a:pt x="5934355" y="1177104"/>
                    </a:cubicBezTo>
                    <a:cubicBezTo>
                      <a:pt x="5827062" y="1188065"/>
                      <a:pt x="5536820" y="1168539"/>
                      <a:pt x="5352555" y="1177104"/>
                    </a:cubicBezTo>
                    <a:cubicBezTo>
                      <a:pt x="5168290" y="1185669"/>
                      <a:pt x="5217558" y="1156718"/>
                      <a:pt x="5119836" y="1177104"/>
                    </a:cubicBezTo>
                    <a:cubicBezTo>
                      <a:pt x="5022114" y="1197490"/>
                      <a:pt x="4701262" y="1117265"/>
                      <a:pt x="4538036" y="1177104"/>
                    </a:cubicBezTo>
                    <a:cubicBezTo>
                      <a:pt x="4374810" y="1236943"/>
                      <a:pt x="3984158" y="1173615"/>
                      <a:pt x="3723517" y="1177104"/>
                    </a:cubicBezTo>
                    <a:cubicBezTo>
                      <a:pt x="3462876" y="1180593"/>
                      <a:pt x="3189739" y="1137182"/>
                      <a:pt x="3025357" y="1177104"/>
                    </a:cubicBezTo>
                    <a:cubicBezTo>
                      <a:pt x="2860975" y="1217026"/>
                      <a:pt x="2506006" y="1157808"/>
                      <a:pt x="2210838" y="1177104"/>
                    </a:cubicBezTo>
                    <a:cubicBezTo>
                      <a:pt x="1915670" y="1196400"/>
                      <a:pt x="2031929" y="1175568"/>
                      <a:pt x="1978118" y="1177104"/>
                    </a:cubicBezTo>
                    <a:cubicBezTo>
                      <a:pt x="1924307" y="1178640"/>
                      <a:pt x="1676750" y="1160681"/>
                      <a:pt x="1512679" y="1177104"/>
                    </a:cubicBezTo>
                    <a:cubicBezTo>
                      <a:pt x="1348608" y="1193527"/>
                      <a:pt x="1305582" y="1149560"/>
                      <a:pt x="1163599" y="1177104"/>
                    </a:cubicBezTo>
                    <a:cubicBezTo>
                      <a:pt x="1021616" y="1204648"/>
                      <a:pt x="817571" y="1132092"/>
                      <a:pt x="698159" y="1177104"/>
                    </a:cubicBezTo>
                    <a:cubicBezTo>
                      <a:pt x="578747" y="1222116"/>
                      <a:pt x="293454" y="1170350"/>
                      <a:pt x="0" y="1177104"/>
                    </a:cubicBezTo>
                    <a:cubicBezTo>
                      <a:pt x="-24318" y="1043703"/>
                      <a:pt x="41386" y="766147"/>
                      <a:pt x="0" y="588552"/>
                    </a:cubicBezTo>
                    <a:cubicBezTo>
                      <a:pt x="-41386" y="410957"/>
                      <a:pt x="32997" y="196625"/>
                      <a:pt x="0" y="0"/>
                    </a:cubicBezTo>
                    <a:close/>
                  </a:path>
                  <a:path w="11635990" h="1177104" stroke="0" extrusionOk="0">
                    <a:moveTo>
                      <a:pt x="0" y="0"/>
                    </a:moveTo>
                    <a:cubicBezTo>
                      <a:pt x="354176" y="-17792"/>
                      <a:pt x="554895" y="22858"/>
                      <a:pt x="814519" y="0"/>
                    </a:cubicBezTo>
                    <a:cubicBezTo>
                      <a:pt x="1074143" y="-22858"/>
                      <a:pt x="1382376" y="2943"/>
                      <a:pt x="1629039" y="0"/>
                    </a:cubicBezTo>
                    <a:cubicBezTo>
                      <a:pt x="1875702" y="-2943"/>
                      <a:pt x="1890224" y="3905"/>
                      <a:pt x="1978118" y="0"/>
                    </a:cubicBezTo>
                    <a:cubicBezTo>
                      <a:pt x="2066012" y="-3905"/>
                      <a:pt x="2181680" y="28699"/>
                      <a:pt x="2327198" y="0"/>
                    </a:cubicBezTo>
                    <a:cubicBezTo>
                      <a:pt x="2472716" y="-28699"/>
                      <a:pt x="2789774" y="75363"/>
                      <a:pt x="3025357" y="0"/>
                    </a:cubicBezTo>
                    <a:cubicBezTo>
                      <a:pt x="3260940" y="-75363"/>
                      <a:pt x="3248936" y="17511"/>
                      <a:pt x="3374437" y="0"/>
                    </a:cubicBezTo>
                    <a:cubicBezTo>
                      <a:pt x="3499938" y="-17511"/>
                      <a:pt x="3797995" y="61780"/>
                      <a:pt x="4072597" y="0"/>
                    </a:cubicBezTo>
                    <a:cubicBezTo>
                      <a:pt x="4347199" y="-61780"/>
                      <a:pt x="4300591" y="4559"/>
                      <a:pt x="4421676" y="0"/>
                    </a:cubicBezTo>
                    <a:cubicBezTo>
                      <a:pt x="4542761" y="-4559"/>
                      <a:pt x="4855615" y="18399"/>
                      <a:pt x="5236196" y="0"/>
                    </a:cubicBezTo>
                    <a:cubicBezTo>
                      <a:pt x="5616777" y="-18399"/>
                      <a:pt x="5474665" y="52855"/>
                      <a:pt x="5701635" y="0"/>
                    </a:cubicBezTo>
                    <a:cubicBezTo>
                      <a:pt x="5928605" y="-52855"/>
                      <a:pt x="5940429" y="12902"/>
                      <a:pt x="6050715" y="0"/>
                    </a:cubicBezTo>
                    <a:cubicBezTo>
                      <a:pt x="6161001" y="-12902"/>
                      <a:pt x="6378400" y="28509"/>
                      <a:pt x="6632514" y="0"/>
                    </a:cubicBezTo>
                    <a:cubicBezTo>
                      <a:pt x="6886628" y="-28509"/>
                      <a:pt x="6805179" y="3272"/>
                      <a:pt x="6865234" y="0"/>
                    </a:cubicBezTo>
                    <a:cubicBezTo>
                      <a:pt x="6925289" y="-3272"/>
                      <a:pt x="7337143" y="71442"/>
                      <a:pt x="7679753" y="0"/>
                    </a:cubicBezTo>
                    <a:cubicBezTo>
                      <a:pt x="8022363" y="-71442"/>
                      <a:pt x="8236612" y="54548"/>
                      <a:pt x="8377913" y="0"/>
                    </a:cubicBezTo>
                    <a:cubicBezTo>
                      <a:pt x="8519214" y="-54548"/>
                      <a:pt x="8875352" y="96044"/>
                      <a:pt x="9192432" y="0"/>
                    </a:cubicBezTo>
                    <a:cubicBezTo>
                      <a:pt x="9509512" y="-96044"/>
                      <a:pt x="9518384" y="38204"/>
                      <a:pt x="9657872" y="0"/>
                    </a:cubicBezTo>
                    <a:cubicBezTo>
                      <a:pt x="9797360" y="-38204"/>
                      <a:pt x="9919950" y="34878"/>
                      <a:pt x="10006951" y="0"/>
                    </a:cubicBezTo>
                    <a:cubicBezTo>
                      <a:pt x="10093952" y="-34878"/>
                      <a:pt x="10425171" y="14691"/>
                      <a:pt x="10588751" y="0"/>
                    </a:cubicBezTo>
                    <a:cubicBezTo>
                      <a:pt x="10752331" y="-14691"/>
                      <a:pt x="11389643" y="36560"/>
                      <a:pt x="11635990" y="0"/>
                    </a:cubicBezTo>
                    <a:cubicBezTo>
                      <a:pt x="11651135" y="188039"/>
                      <a:pt x="11577870" y="411295"/>
                      <a:pt x="11635990" y="600323"/>
                    </a:cubicBezTo>
                    <a:cubicBezTo>
                      <a:pt x="11694110" y="789351"/>
                      <a:pt x="11628106" y="956561"/>
                      <a:pt x="11635990" y="1177104"/>
                    </a:cubicBezTo>
                    <a:cubicBezTo>
                      <a:pt x="11294928" y="1262279"/>
                      <a:pt x="11005940" y="1113398"/>
                      <a:pt x="10821471" y="1177104"/>
                    </a:cubicBezTo>
                    <a:cubicBezTo>
                      <a:pt x="10637002" y="1240810"/>
                      <a:pt x="10682685" y="1163746"/>
                      <a:pt x="10588751" y="1177104"/>
                    </a:cubicBezTo>
                    <a:cubicBezTo>
                      <a:pt x="10494817" y="1190462"/>
                      <a:pt x="10084177" y="1169420"/>
                      <a:pt x="9774232" y="1177104"/>
                    </a:cubicBezTo>
                    <a:cubicBezTo>
                      <a:pt x="9464287" y="1184788"/>
                      <a:pt x="9649591" y="1162703"/>
                      <a:pt x="9541512" y="1177104"/>
                    </a:cubicBezTo>
                    <a:cubicBezTo>
                      <a:pt x="9433433" y="1191505"/>
                      <a:pt x="9270629" y="1159976"/>
                      <a:pt x="9076072" y="1177104"/>
                    </a:cubicBezTo>
                    <a:cubicBezTo>
                      <a:pt x="8881515" y="1194232"/>
                      <a:pt x="8917136" y="1175092"/>
                      <a:pt x="8843352" y="1177104"/>
                    </a:cubicBezTo>
                    <a:cubicBezTo>
                      <a:pt x="8769568" y="1179116"/>
                      <a:pt x="8579359" y="1138123"/>
                      <a:pt x="8494273" y="1177104"/>
                    </a:cubicBezTo>
                    <a:cubicBezTo>
                      <a:pt x="8409187" y="1216085"/>
                      <a:pt x="8237019" y="1176822"/>
                      <a:pt x="8028833" y="1177104"/>
                    </a:cubicBezTo>
                    <a:cubicBezTo>
                      <a:pt x="7820647" y="1177386"/>
                      <a:pt x="7851569" y="1159180"/>
                      <a:pt x="7796113" y="1177104"/>
                    </a:cubicBezTo>
                    <a:cubicBezTo>
                      <a:pt x="7740657" y="1195028"/>
                      <a:pt x="7356708" y="1142775"/>
                      <a:pt x="6981594" y="1177104"/>
                    </a:cubicBezTo>
                    <a:cubicBezTo>
                      <a:pt x="6606480" y="1211433"/>
                      <a:pt x="6662292" y="1157592"/>
                      <a:pt x="6516154" y="1177104"/>
                    </a:cubicBezTo>
                    <a:cubicBezTo>
                      <a:pt x="6370016" y="1196616"/>
                      <a:pt x="6237754" y="1127471"/>
                      <a:pt x="6050715" y="1177104"/>
                    </a:cubicBezTo>
                    <a:cubicBezTo>
                      <a:pt x="5863676" y="1226737"/>
                      <a:pt x="5642829" y="1104978"/>
                      <a:pt x="5236195" y="1177104"/>
                    </a:cubicBezTo>
                    <a:cubicBezTo>
                      <a:pt x="4829561" y="1249230"/>
                      <a:pt x="5075275" y="1154666"/>
                      <a:pt x="5003476" y="1177104"/>
                    </a:cubicBezTo>
                    <a:cubicBezTo>
                      <a:pt x="4931677" y="1199542"/>
                      <a:pt x="4748468" y="1137369"/>
                      <a:pt x="4654396" y="1177104"/>
                    </a:cubicBezTo>
                    <a:cubicBezTo>
                      <a:pt x="4560324" y="1216839"/>
                      <a:pt x="4097924" y="1120993"/>
                      <a:pt x="3956237" y="1177104"/>
                    </a:cubicBezTo>
                    <a:cubicBezTo>
                      <a:pt x="3814550" y="1233215"/>
                      <a:pt x="3543243" y="1104905"/>
                      <a:pt x="3258077" y="1177104"/>
                    </a:cubicBezTo>
                    <a:cubicBezTo>
                      <a:pt x="2972911" y="1249303"/>
                      <a:pt x="2687576" y="1110636"/>
                      <a:pt x="2443558" y="1177104"/>
                    </a:cubicBezTo>
                    <a:cubicBezTo>
                      <a:pt x="2199540" y="1243572"/>
                      <a:pt x="2005927" y="1134755"/>
                      <a:pt x="1745398" y="1177104"/>
                    </a:cubicBezTo>
                    <a:cubicBezTo>
                      <a:pt x="1484869" y="1219453"/>
                      <a:pt x="1483243" y="1173232"/>
                      <a:pt x="1396319" y="1177104"/>
                    </a:cubicBezTo>
                    <a:cubicBezTo>
                      <a:pt x="1309395" y="1180976"/>
                      <a:pt x="961042" y="1172150"/>
                      <a:pt x="581799" y="1177104"/>
                    </a:cubicBezTo>
                    <a:cubicBezTo>
                      <a:pt x="202556" y="1182058"/>
                      <a:pt x="209970" y="1154303"/>
                      <a:pt x="0" y="1177104"/>
                    </a:cubicBezTo>
                    <a:cubicBezTo>
                      <a:pt x="-61489" y="944036"/>
                      <a:pt x="53526" y="837647"/>
                      <a:pt x="0" y="612094"/>
                    </a:cubicBezTo>
                    <a:cubicBezTo>
                      <a:pt x="-53526" y="386541"/>
                      <a:pt x="63783" y="147956"/>
                      <a:pt x="0" y="0"/>
                    </a:cubicBezTo>
                    <a:close/>
                  </a:path>
                </a:pathLst>
              </a:custGeom>
              <a:ln>
                <a:extLst>
                  <a:ext uri="{C807C97D-BFC1-408E-A445-0C87EB9F89A2}">
                    <ask:lineSketchStyleProps xmlns:ask="http://schemas.microsoft.com/office/drawing/2018/sketchyshapes" sd="4156035489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0" dirty="0">
                    <a:latin typeface="Congenial" panose="02000503040000020004" pitchFamily="2" charset="0"/>
                  </a:rPr>
                  <a:t>Permutation Mastermind is NP-hard, also in the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3200" dirty="0">
                    <a:latin typeface="Congenial" panose="02000503040000020004" pitchFamily="2" charset="0"/>
                  </a:rPr>
                  <a:t>-local variant. But 2-local admits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32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>
                    <a:latin typeface="Congenial" panose="02000503040000020004" pitchFamily="2" charset="0"/>
                  </a:rPr>
                  <a:t> randomized algo (!)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937E12E-84E8-F4FA-F6F6-D8C380BBF6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76" y="866210"/>
                <a:ext cx="11635990" cy="1177104"/>
              </a:xfrm>
              <a:prstGeom prst="rect">
                <a:avLst/>
              </a:prstGeom>
              <a:blipFill>
                <a:blip r:embed="rId2"/>
                <a:stretch>
                  <a:fillRect b="-9000"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4156035489">
                      <a:custGeom>
                        <a:avLst/>
                        <a:gdLst>
                          <a:gd name="csX0" fmla="*/ 0 w 11635990"/>
                          <a:gd name="csY0" fmla="*/ 0 h 1177104"/>
                          <a:gd name="csX1" fmla="*/ 465440 w 11635990"/>
                          <a:gd name="csY1" fmla="*/ 0 h 1177104"/>
                          <a:gd name="csX2" fmla="*/ 698159 w 11635990"/>
                          <a:gd name="csY2" fmla="*/ 0 h 1177104"/>
                          <a:gd name="csX3" fmla="*/ 1163599 w 11635990"/>
                          <a:gd name="csY3" fmla="*/ 0 h 1177104"/>
                          <a:gd name="csX4" fmla="*/ 1861758 w 11635990"/>
                          <a:gd name="csY4" fmla="*/ 0 h 1177104"/>
                          <a:gd name="csX5" fmla="*/ 2327198 w 11635990"/>
                          <a:gd name="csY5" fmla="*/ 0 h 1177104"/>
                          <a:gd name="csX6" fmla="*/ 2559918 w 11635990"/>
                          <a:gd name="csY6" fmla="*/ 0 h 1177104"/>
                          <a:gd name="csX7" fmla="*/ 2908998 w 11635990"/>
                          <a:gd name="csY7" fmla="*/ 0 h 1177104"/>
                          <a:gd name="csX8" fmla="*/ 3374437 w 11635990"/>
                          <a:gd name="csY8" fmla="*/ 0 h 1177104"/>
                          <a:gd name="csX9" fmla="*/ 3956237 w 11635990"/>
                          <a:gd name="csY9" fmla="*/ 0 h 1177104"/>
                          <a:gd name="csX10" fmla="*/ 4538036 w 11635990"/>
                          <a:gd name="csY10" fmla="*/ 0 h 1177104"/>
                          <a:gd name="csX11" fmla="*/ 4770756 w 11635990"/>
                          <a:gd name="csY11" fmla="*/ 0 h 1177104"/>
                          <a:gd name="csX12" fmla="*/ 5003476 w 11635990"/>
                          <a:gd name="csY12" fmla="*/ 0 h 1177104"/>
                          <a:gd name="csX13" fmla="*/ 5468915 w 11635990"/>
                          <a:gd name="csY13" fmla="*/ 0 h 1177104"/>
                          <a:gd name="csX14" fmla="*/ 5817995 w 11635990"/>
                          <a:gd name="csY14" fmla="*/ 0 h 1177104"/>
                          <a:gd name="csX15" fmla="*/ 6632514 w 11635990"/>
                          <a:gd name="csY15" fmla="*/ 0 h 1177104"/>
                          <a:gd name="csX16" fmla="*/ 7214314 w 11635990"/>
                          <a:gd name="csY16" fmla="*/ 0 h 1177104"/>
                          <a:gd name="csX17" fmla="*/ 7447034 w 11635990"/>
                          <a:gd name="csY17" fmla="*/ 0 h 1177104"/>
                          <a:gd name="csX18" fmla="*/ 8028833 w 11635990"/>
                          <a:gd name="csY18" fmla="*/ 0 h 1177104"/>
                          <a:gd name="csX19" fmla="*/ 8494273 w 11635990"/>
                          <a:gd name="csY19" fmla="*/ 0 h 1177104"/>
                          <a:gd name="csX20" fmla="*/ 9192432 w 11635990"/>
                          <a:gd name="csY20" fmla="*/ 0 h 1177104"/>
                          <a:gd name="csX21" fmla="*/ 9425152 w 11635990"/>
                          <a:gd name="csY21" fmla="*/ 0 h 1177104"/>
                          <a:gd name="csX22" fmla="*/ 9774232 w 11635990"/>
                          <a:gd name="csY22" fmla="*/ 0 h 1177104"/>
                          <a:gd name="csX23" fmla="*/ 10239671 w 11635990"/>
                          <a:gd name="csY23" fmla="*/ 0 h 1177104"/>
                          <a:gd name="csX24" fmla="*/ 10937831 w 11635990"/>
                          <a:gd name="csY24" fmla="*/ 0 h 1177104"/>
                          <a:gd name="csX25" fmla="*/ 11635990 w 11635990"/>
                          <a:gd name="csY25" fmla="*/ 0 h 1177104"/>
                          <a:gd name="csX26" fmla="*/ 11635990 w 11635990"/>
                          <a:gd name="csY26" fmla="*/ 553239 h 1177104"/>
                          <a:gd name="csX27" fmla="*/ 11635990 w 11635990"/>
                          <a:gd name="csY27" fmla="*/ 1177104 h 1177104"/>
                          <a:gd name="csX28" fmla="*/ 11054191 w 11635990"/>
                          <a:gd name="csY28" fmla="*/ 1177104 h 1177104"/>
                          <a:gd name="csX29" fmla="*/ 10705111 w 11635990"/>
                          <a:gd name="csY29" fmla="*/ 1177104 h 1177104"/>
                          <a:gd name="csX30" fmla="*/ 10123311 w 11635990"/>
                          <a:gd name="csY30" fmla="*/ 1177104 h 1177104"/>
                          <a:gd name="csX31" fmla="*/ 9657872 w 11635990"/>
                          <a:gd name="csY31" fmla="*/ 1177104 h 1177104"/>
                          <a:gd name="csX32" fmla="*/ 9425152 w 11635990"/>
                          <a:gd name="csY32" fmla="*/ 1177104 h 1177104"/>
                          <a:gd name="csX33" fmla="*/ 9076072 w 11635990"/>
                          <a:gd name="csY33" fmla="*/ 1177104 h 1177104"/>
                          <a:gd name="csX34" fmla="*/ 8610633 w 11635990"/>
                          <a:gd name="csY34" fmla="*/ 1177104 h 1177104"/>
                          <a:gd name="csX35" fmla="*/ 8028833 w 11635990"/>
                          <a:gd name="csY35" fmla="*/ 1177104 h 1177104"/>
                          <a:gd name="csX36" fmla="*/ 7563394 w 11635990"/>
                          <a:gd name="csY36" fmla="*/ 1177104 h 1177104"/>
                          <a:gd name="csX37" fmla="*/ 6981594 w 11635990"/>
                          <a:gd name="csY37" fmla="*/ 1177104 h 1177104"/>
                          <a:gd name="csX38" fmla="*/ 6399795 w 11635990"/>
                          <a:gd name="csY38" fmla="*/ 1177104 h 1177104"/>
                          <a:gd name="csX39" fmla="*/ 6167075 w 11635990"/>
                          <a:gd name="csY39" fmla="*/ 1177104 h 1177104"/>
                          <a:gd name="csX40" fmla="*/ 5934355 w 11635990"/>
                          <a:gd name="csY40" fmla="*/ 1177104 h 1177104"/>
                          <a:gd name="csX41" fmla="*/ 5352555 w 11635990"/>
                          <a:gd name="csY41" fmla="*/ 1177104 h 1177104"/>
                          <a:gd name="csX42" fmla="*/ 5119836 w 11635990"/>
                          <a:gd name="csY42" fmla="*/ 1177104 h 1177104"/>
                          <a:gd name="csX43" fmla="*/ 4538036 w 11635990"/>
                          <a:gd name="csY43" fmla="*/ 1177104 h 1177104"/>
                          <a:gd name="csX44" fmla="*/ 3723517 w 11635990"/>
                          <a:gd name="csY44" fmla="*/ 1177104 h 1177104"/>
                          <a:gd name="csX45" fmla="*/ 3025357 w 11635990"/>
                          <a:gd name="csY45" fmla="*/ 1177104 h 1177104"/>
                          <a:gd name="csX46" fmla="*/ 2210838 w 11635990"/>
                          <a:gd name="csY46" fmla="*/ 1177104 h 1177104"/>
                          <a:gd name="csX47" fmla="*/ 1978118 w 11635990"/>
                          <a:gd name="csY47" fmla="*/ 1177104 h 1177104"/>
                          <a:gd name="csX48" fmla="*/ 1512679 w 11635990"/>
                          <a:gd name="csY48" fmla="*/ 1177104 h 1177104"/>
                          <a:gd name="csX49" fmla="*/ 1163599 w 11635990"/>
                          <a:gd name="csY49" fmla="*/ 1177104 h 1177104"/>
                          <a:gd name="csX50" fmla="*/ 698159 w 11635990"/>
                          <a:gd name="csY50" fmla="*/ 1177104 h 1177104"/>
                          <a:gd name="csX51" fmla="*/ 0 w 11635990"/>
                          <a:gd name="csY51" fmla="*/ 1177104 h 1177104"/>
                          <a:gd name="csX52" fmla="*/ 0 w 11635990"/>
                          <a:gd name="csY52" fmla="*/ 588552 h 1177104"/>
                          <a:gd name="csX53" fmla="*/ 0 w 11635990"/>
                          <a:gd name="csY53" fmla="*/ 0 h 1177104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  <a:cxn ang="0">
                            <a:pos x="csX31" y="csY31"/>
                          </a:cxn>
                          <a:cxn ang="0">
                            <a:pos x="csX32" y="csY32"/>
                          </a:cxn>
                          <a:cxn ang="0">
                            <a:pos x="csX33" y="csY33"/>
                          </a:cxn>
                          <a:cxn ang="0">
                            <a:pos x="csX34" y="csY34"/>
                          </a:cxn>
                          <a:cxn ang="0">
                            <a:pos x="csX35" y="csY35"/>
                          </a:cxn>
                          <a:cxn ang="0">
                            <a:pos x="csX36" y="csY36"/>
                          </a:cxn>
                          <a:cxn ang="0">
                            <a:pos x="csX37" y="csY37"/>
                          </a:cxn>
                          <a:cxn ang="0">
                            <a:pos x="csX38" y="csY38"/>
                          </a:cxn>
                          <a:cxn ang="0">
                            <a:pos x="csX39" y="csY39"/>
                          </a:cxn>
                          <a:cxn ang="0">
                            <a:pos x="csX40" y="csY40"/>
                          </a:cxn>
                          <a:cxn ang="0">
                            <a:pos x="csX41" y="csY41"/>
                          </a:cxn>
                          <a:cxn ang="0">
                            <a:pos x="csX42" y="csY42"/>
                          </a:cxn>
                          <a:cxn ang="0">
                            <a:pos x="csX43" y="csY43"/>
                          </a:cxn>
                          <a:cxn ang="0">
                            <a:pos x="csX44" y="csY44"/>
                          </a:cxn>
                          <a:cxn ang="0">
                            <a:pos x="csX45" y="csY45"/>
                          </a:cxn>
                          <a:cxn ang="0">
                            <a:pos x="csX46" y="csY46"/>
                          </a:cxn>
                          <a:cxn ang="0">
                            <a:pos x="csX47" y="csY47"/>
                          </a:cxn>
                          <a:cxn ang="0">
                            <a:pos x="csX48" y="csY48"/>
                          </a:cxn>
                          <a:cxn ang="0">
                            <a:pos x="csX49" y="csY49"/>
                          </a:cxn>
                          <a:cxn ang="0">
                            <a:pos x="csX50" y="csY50"/>
                          </a:cxn>
                          <a:cxn ang="0">
                            <a:pos x="csX51" y="csY51"/>
                          </a:cxn>
                          <a:cxn ang="0">
                            <a:pos x="csX52" y="csY52"/>
                          </a:cxn>
                          <a:cxn ang="0">
                            <a:pos x="csX53" y="csY53"/>
                          </a:cxn>
                        </a:cxnLst>
                        <a:rect l="l" t="t" r="r" b="b"/>
                        <a:pathLst>
                          <a:path w="11635990" h="1177104" fill="none" extrusionOk="0">
                            <a:moveTo>
                              <a:pt x="0" y="0"/>
                            </a:moveTo>
                            <a:cubicBezTo>
                              <a:pt x="207137" y="-32023"/>
                              <a:pt x="245468" y="45876"/>
                              <a:pt x="465440" y="0"/>
                            </a:cubicBezTo>
                            <a:cubicBezTo>
                              <a:pt x="685412" y="-45876"/>
                              <a:pt x="594863" y="21817"/>
                              <a:pt x="698159" y="0"/>
                            </a:cubicBezTo>
                            <a:cubicBezTo>
                              <a:pt x="801455" y="-21817"/>
                              <a:pt x="1012015" y="25233"/>
                              <a:pt x="1163599" y="0"/>
                            </a:cubicBezTo>
                            <a:cubicBezTo>
                              <a:pt x="1315183" y="-25233"/>
                              <a:pt x="1636123" y="14859"/>
                              <a:pt x="1861758" y="0"/>
                            </a:cubicBezTo>
                            <a:cubicBezTo>
                              <a:pt x="2087393" y="-14859"/>
                              <a:pt x="2106479" y="35668"/>
                              <a:pt x="2327198" y="0"/>
                            </a:cubicBezTo>
                            <a:cubicBezTo>
                              <a:pt x="2547917" y="-35668"/>
                              <a:pt x="2478444" y="12295"/>
                              <a:pt x="2559918" y="0"/>
                            </a:cubicBezTo>
                            <a:cubicBezTo>
                              <a:pt x="2641392" y="-12295"/>
                              <a:pt x="2782867" y="38025"/>
                              <a:pt x="2908998" y="0"/>
                            </a:cubicBezTo>
                            <a:cubicBezTo>
                              <a:pt x="3035129" y="-38025"/>
                              <a:pt x="3222439" y="25176"/>
                              <a:pt x="3374437" y="0"/>
                            </a:cubicBezTo>
                            <a:cubicBezTo>
                              <a:pt x="3526435" y="-25176"/>
                              <a:pt x="3752942" y="65548"/>
                              <a:pt x="3956237" y="0"/>
                            </a:cubicBezTo>
                            <a:cubicBezTo>
                              <a:pt x="4159532" y="-65548"/>
                              <a:pt x="4281399" y="53023"/>
                              <a:pt x="4538036" y="0"/>
                            </a:cubicBezTo>
                            <a:cubicBezTo>
                              <a:pt x="4794673" y="-53023"/>
                              <a:pt x="4683741" y="15247"/>
                              <a:pt x="4770756" y="0"/>
                            </a:cubicBezTo>
                            <a:cubicBezTo>
                              <a:pt x="4857771" y="-15247"/>
                              <a:pt x="4929630" y="7640"/>
                              <a:pt x="5003476" y="0"/>
                            </a:cubicBezTo>
                            <a:cubicBezTo>
                              <a:pt x="5077322" y="-7640"/>
                              <a:pt x="5249292" y="8396"/>
                              <a:pt x="5468915" y="0"/>
                            </a:cubicBezTo>
                            <a:cubicBezTo>
                              <a:pt x="5688538" y="-8396"/>
                              <a:pt x="5694015" y="8419"/>
                              <a:pt x="5817995" y="0"/>
                            </a:cubicBezTo>
                            <a:cubicBezTo>
                              <a:pt x="5941975" y="-8419"/>
                              <a:pt x="6250977" y="35977"/>
                              <a:pt x="6632514" y="0"/>
                            </a:cubicBezTo>
                            <a:cubicBezTo>
                              <a:pt x="7014051" y="-35977"/>
                              <a:pt x="7008234" y="48763"/>
                              <a:pt x="7214314" y="0"/>
                            </a:cubicBezTo>
                            <a:cubicBezTo>
                              <a:pt x="7420394" y="-48763"/>
                              <a:pt x="7364016" y="11442"/>
                              <a:pt x="7447034" y="0"/>
                            </a:cubicBezTo>
                            <a:cubicBezTo>
                              <a:pt x="7530052" y="-11442"/>
                              <a:pt x="7837793" y="17578"/>
                              <a:pt x="8028833" y="0"/>
                            </a:cubicBezTo>
                            <a:cubicBezTo>
                              <a:pt x="8219873" y="-17578"/>
                              <a:pt x="8400354" y="1346"/>
                              <a:pt x="8494273" y="0"/>
                            </a:cubicBezTo>
                            <a:cubicBezTo>
                              <a:pt x="8588192" y="-1346"/>
                              <a:pt x="8896294" y="64651"/>
                              <a:pt x="9192432" y="0"/>
                            </a:cubicBezTo>
                            <a:cubicBezTo>
                              <a:pt x="9488570" y="-64651"/>
                              <a:pt x="9321617" y="23712"/>
                              <a:pt x="9425152" y="0"/>
                            </a:cubicBezTo>
                            <a:cubicBezTo>
                              <a:pt x="9528687" y="-23712"/>
                              <a:pt x="9631959" y="9871"/>
                              <a:pt x="9774232" y="0"/>
                            </a:cubicBezTo>
                            <a:cubicBezTo>
                              <a:pt x="9916505" y="-9871"/>
                              <a:pt x="10067336" y="10355"/>
                              <a:pt x="10239671" y="0"/>
                            </a:cubicBezTo>
                            <a:cubicBezTo>
                              <a:pt x="10412006" y="-10355"/>
                              <a:pt x="10662968" y="39640"/>
                              <a:pt x="10937831" y="0"/>
                            </a:cubicBezTo>
                            <a:cubicBezTo>
                              <a:pt x="11212694" y="-39640"/>
                              <a:pt x="11387520" y="53901"/>
                              <a:pt x="11635990" y="0"/>
                            </a:cubicBezTo>
                            <a:cubicBezTo>
                              <a:pt x="11682020" y="260984"/>
                              <a:pt x="11629006" y="314230"/>
                              <a:pt x="11635990" y="553239"/>
                            </a:cubicBezTo>
                            <a:cubicBezTo>
                              <a:pt x="11642974" y="792248"/>
                              <a:pt x="11614149" y="976919"/>
                              <a:pt x="11635990" y="1177104"/>
                            </a:cubicBezTo>
                            <a:cubicBezTo>
                              <a:pt x="11476886" y="1236095"/>
                              <a:pt x="11284898" y="1134241"/>
                              <a:pt x="11054191" y="1177104"/>
                            </a:cubicBezTo>
                            <a:cubicBezTo>
                              <a:pt x="10823484" y="1219967"/>
                              <a:pt x="10860889" y="1172918"/>
                              <a:pt x="10705111" y="1177104"/>
                            </a:cubicBezTo>
                            <a:cubicBezTo>
                              <a:pt x="10549333" y="1181290"/>
                              <a:pt x="10382096" y="1125219"/>
                              <a:pt x="10123311" y="1177104"/>
                            </a:cubicBezTo>
                            <a:cubicBezTo>
                              <a:pt x="9864526" y="1228989"/>
                              <a:pt x="9753034" y="1146586"/>
                              <a:pt x="9657872" y="1177104"/>
                            </a:cubicBezTo>
                            <a:cubicBezTo>
                              <a:pt x="9562710" y="1207622"/>
                              <a:pt x="9506833" y="1166519"/>
                              <a:pt x="9425152" y="1177104"/>
                            </a:cubicBezTo>
                            <a:cubicBezTo>
                              <a:pt x="9343471" y="1187689"/>
                              <a:pt x="9149843" y="1169608"/>
                              <a:pt x="9076072" y="1177104"/>
                            </a:cubicBezTo>
                            <a:cubicBezTo>
                              <a:pt x="9002301" y="1184600"/>
                              <a:pt x="8742741" y="1155623"/>
                              <a:pt x="8610633" y="1177104"/>
                            </a:cubicBezTo>
                            <a:cubicBezTo>
                              <a:pt x="8478525" y="1198585"/>
                              <a:pt x="8219250" y="1112997"/>
                              <a:pt x="8028833" y="1177104"/>
                            </a:cubicBezTo>
                            <a:cubicBezTo>
                              <a:pt x="7838416" y="1241211"/>
                              <a:pt x="7710522" y="1172565"/>
                              <a:pt x="7563394" y="1177104"/>
                            </a:cubicBezTo>
                            <a:cubicBezTo>
                              <a:pt x="7416266" y="1181643"/>
                              <a:pt x="7111898" y="1156820"/>
                              <a:pt x="6981594" y="1177104"/>
                            </a:cubicBezTo>
                            <a:cubicBezTo>
                              <a:pt x="6851290" y="1197388"/>
                              <a:pt x="6551782" y="1112171"/>
                              <a:pt x="6399795" y="1177104"/>
                            </a:cubicBezTo>
                            <a:cubicBezTo>
                              <a:pt x="6247808" y="1242037"/>
                              <a:pt x="6223312" y="1163921"/>
                              <a:pt x="6167075" y="1177104"/>
                            </a:cubicBezTo>
                            <a:cubicBezTo>
                              <a:pt x="6110838" y="1190287"/>
                              <a:pt x="6041648" y="1166143"/>
                              <a:pt x="5934355" y="1177104"/>
                            </a:cubicBezTo>
                            <a:cubicBezTo>
                              <a:pt x="5827062" y="1188065"/>
                              <a:pt x="5536820" y="1168539"/>
                              <a:pt x="5352555" y="1177104"/>
                            </a:cubicBezTo>
                            <a:cubicBezTo>
                              <a:pt x="5168290" y="1185669"/>
                              <a:pt x="5217558" y="1156718"/>
                              <a:pt x="5119836" y="1177104"/>
                            </a:cubicBezTo>
                            <a:cubicBezTo>
                              <a:pt x="5022114" y="1197490"/>
                              <a:pt x="4701262" y="1117265"/>
                              <a:pt x="4538036" y="1177104"/>
                            </a:cubicBezTo>
                            <a:cubicBezTo>
                              <a:pt x="4374810" y="1236943"/>
                              <a:pt x="3984158" y="1173615"/>
                              <a:pt x="3723517" y="1177104"/>
                            </a:cubicBezTo>
                            <a:cubicBezTo>
                              <a:pt x="3462876" y="1180593"/>
                              <a:pt x="3189739" y="1137182"/>
                              <a:pt x="3025357" y="1177104"/>
                            </a:cubicBezTo>
                            <a:cubicBezTo>
                              <a:pt x="2860975" y="1217026"/>
                              <a:pt x="2506006" y="1157808"/>
                              <a:pt x="2210838" y="1177104"/>
                            </a:cubicBezTo>
                            <a:cubicBezTo>
                              <a:pt x="1915670" y="1196400"/>
                              <a:pt x="2031929" y="1175568"/>
                              <a:pt x="1978118" y="1177104"/>
                            </a:cubicBezTo>
                            <a:cubicBezTo>
                              <a:pt x="1924307" y="1178640"/>
                              <a:pt x="1676750" y="1160681"/>
                              <a:pt x="1512679" y="1177104"/>
                            </a:cubicBezTo>
                            <a:cubicBezTo>
                              <a:pt x="1348608" y="1193527"/>
                              <a:pt x="1305582" y="1149560"/>
                              <a:pt x="1163599" y="1177104"/>
                            </a:cubicBezTo>
                            <a:cubicBezTo>
                              <a:pt x="1021616" y="1204648"/>
                              <a:pt x="817571" y="1132092"/>
                              <a:pt x="698159" y="1177104"/>
                            </a:cubicBezTo>
                            <a:cubicBezTo>
                              <a:pt x="578747" y="1222116"/>
                              <a:pt x="293454" y="1170350"/>
                              <a:pt x="0" y="1177104"/>
                            </a:cubicBezTo>
                            <a:cubicBezTo>
                              <a:pt x="-24318" y="1043703"/>
                              <a:pt x="41386" y="766147"/>
                              <a:pt x="0" y="588552"/>
                            </a:cubicBezTo>
                            <a:cubicBezTo>
                              <a:pt x="-41386" y="410957"/>
                              <a:pt x="32997" y="196625"/>
                              <a:pt x="0" y="0"/>
                            </a:cubicBezTo>
                            <a:close/>
                          </a:path>
                          <a:path w="11635990" h="1177104" stroke="0" extrusionOk="0">
                            <a:moveTo>
                              <a:pt x="0" y="0"/>
                            </a:moveTo>
                            <a:cubicBezTo>
                              <a:pt x="354176" y="-17792"/>
                              <a:pt x="554895" y="22858"/>
                              <a:pt x="814519" y="0"/>
                            </a:cubicBezTo>
                            <a:cubicBezTo>
                              <a:pt x="1074143" y="-22858"/>
                              <a:pt x="1382376" y="2943"/>
                              <a:pt x="1629039" y="0"/>
                            </a:cubicBezTo>
                            <a:cubicBezTo>
                              <a:pt x="1875702" y="-2943"/>
                              <a:pt x="1890224" y="3905"/>
                              <a:pt x="1978118" y="0"/>
                            </a:cubicBezTo>
                            <a:cubicBezTo>
                              <a:pt x="2066012" y="-3905"/>
                              <a:pt x="2181680" y="28699"/>
                              <a:pt x="2327198" y="0"/>
                            </a:cubicBezTo>
                            <a:cubicBezTo>
                              <a:pt x="2472716" y="-28699"/>
                              <a:pt x="2789774" y="75363"/>
                              <a:pt x="3025357" y="0"/>
                            </a:cubicBezTo>
                            <a:cubicBezTo>
                              <a:pt x="3260940" y="-75363"/>
                              <a:pt x="3248936" y="17511"/>
                              <a:pt x="3374437" y="0"/>
                            </a:cubicBezTo>
                            <a:cubicBezTo>
                              <a:pt x="3499938" y="-17511"/>
                              <a:pt x="3797995" y="61780"/>
                              <a:pt x="4072597" y="0"/>
                            </a:cubicBezTo>
                            <a:cubicBezTo>
                              <a:pt x="4347199" y="-61780"/>
                              <a:pt x="4300591" y="4559"/>
                              <a:pt x="4421676" y="0"/>
                            </a:cubicBezTo>
                            <a:cubicBezTo>
                              <a:pt x="4542761" y="-4559"/>
                              <a:pt x="4855615" y="18399"/>
                              <a:pt x="5236196" y="0"/>
                            </a:cubicBezTo>
                            <a:cubicBezTo>
                              <a:pt x="5616777" y="-18399"/>
                              <a:pt x="5474665" y="52855"/>
                              <a:pt x="5701635" y="0"/>
                            </a:cubicBezTo>
                            <a:cubicBezTo>
                              <a:pt x="5928605" y="-52855"/>
                              <a:pt x="5940429" y="12902"/>
                              <a:pt x="6050715" y="0"/>
                            </a:cubicBezTo>
                            <a:cubicBezTo>
                              <a:pt x="6161001" y="-12902"/>
                              <a:pt x="6378400" y="28509"/>
                              <a:pt x="6632514" y="0"/>
                            </a:cubicBezTo>
                            <a:cubicBezTo>
                              <a:pt x="6886628" y="-28509"/>
                              <a:pt x="6805179" y="3272"/>
                              <a:pt x="6865234" y="0"/>
                            </a:cubicBezTo>
                            <a:cubicBezTo>
                              <a:pt x="6925289" y="-3272"/>
                              <a:pt x="7337143" y="71442"/>
                              <a:pt x="7679753" y="0"/>
                            </a:cubicBezTo>
                            <a:cubicBezTo>
                              <a:pt x="8022363" y="-71442"/>
                              <a:pt x="8236612" y="54548"/>
                              <a:pt x="8377913" y="0"/>
                            </a:cubicBezTo>
                            <a:cubicBezTo>
                              <a:pt x="8519214" y="-54548"/>
                              <a:pt x="8875352" y="96044"/>
                              <a:pt x="9192432" y="0"/>
                            </a:cubicBezTo>
                            <a:cubicBezTo>
                              <a:pt x="9509512" y="-96044"/>
                              <a:pt x="9518384" y="38204"/>
                              <a:pt x="9657872" y="0"/>
                            </a:cubicBezTo>
                            <a:cubicBezTo>
                              <a:pt x="9797360" y="-38204"/>
                              <a:pt x="9919950" y="34878"/>
                              <a:pt x="10006951" y="0"/>
                            </a:cubicBezTo>
                            <a:cubicBezTo>
                              <a:pt x="10093952" y="-34878"/>
                              <a:pt x="10425171" y="14691"/>
                              <a:pt x="10588751" y="0"/>
                            </a:cubicBezTo>
                            <a:cubicBezTo>
                              <a:pt x="10752331" y="-14691"/>
                              <a:pt x="11389643" y="36560"/>
                              <a:pt x="11635990" y="0"/>
                            </a:cubicBezTo>
                            <a:cubicBezTo>
                              <a:pt x="11651135" y="188039"/>
                              <a:pt x="11577870" y="411295"/>
                              <a:pt x="11635990" y="600323"/>
                            </a:cubicBezTo>
                            <a:cubicBezTo>
                              <a:pt x="11694110" y="789351"/>
                              <a:pt x="11628106" y="956561"/>
                              <a:pt x="11635990" y="1177104"/>
                            </a:cubicBezTo>
                            <a:cubicBezTo>
                              <a:pt x="11294928" y="1262279"/>
                              <a:pt x="11005940" y="1113398"/>
                              <a:pt x="10821471" y="1177104"/>
                            </a:cubicBezTo>
                            <a:cubicBezTo>
                              <a:pt x="10637002" y="1240810"/>
                              <a:pt x="10682685" y="1163746"/>
                              <a:pt x="10588751" y="1177104"/>
                            </a:cubicBezTo>
                            <a:cubicBezTo>
                              <a:pt x="10494817" y="1190462"/>
                              <a:pt x="10084177" y="1169420"/>
                              <a:pt x="9774232" y="1177104"/>
                            </a:cubicBezTo>
                            <a:cubicBezTo>
                              <a:pt x="9464287" y="1184788"/>
                              <a:pt x="9649591" y="1162703"/>
                              <a:pt x="9541512" y="1177104"/>
                            </a:cubicBezTo>
                            <a:cubicBezTo>
                              <a:pt x="9433433" y="1191505"/>
                              <a:pt x="9270629" y="1159976"/>
                              <a:pt x="9076072" y="1177104"/>
                            </a:cubicBezTo>
                            <a:cubicBezTo>
                              <a:pt x="8881515" y="1194232"/>
                              <a:pt x="8917136" y="1175092"/>
                              <a:pt x="8843352" y="1177104"/>
                            </a:cubicBezTo>
                            <a:cubicBezTo>
                              <a:pt x="8769568" y="1179116"/>
                              <a:pt x="8579359" y="1138123"/>
                              <a:pt x="8494273" y="1177104"/>
                            </a:cubicBezTo>
                            <a:cubicBezTo>
                              <a:pt x="8409187" y="1216085"/>
                              <a:pt x="8237019" y="1176822"/>
                              <a:pt x="8028833" y="1177104"/>
                            </a:cubicBezTo>
                            <a:cubicBezTo>
                              <a:pt x="7820647" y="1177386"/>
                              <a:pt x="7851569" y="1159180"/>
                              <a:pt x="7796113" y="1177104"/>
                            </a:cubicBezTo>
                            <a:cubicBezTo>
                              <a:pt x="7740657" y="1195028"/>
                              <a:pt x="7356708" y="1142775"/>
                              <a:pt x="6981594" y="1177104"/>
                            </a:cubicBezTo>
                            <a:cubicBezTo>
                              <a:pt x="6606480" y="1211433"/>
                              <a:pt x="6662292" y="1157592"/>
                              <a:pt x="6516154" y="1177104"/>
                            </a:cubicBezTo>
                            <a:cubicBezTo>
                              <a:pt x="6370016" y="1196616"/>
                              <a:pt x="6237754" y="1127471"/>
                              <a:pt x="6050715" y="1177104"/>
                            </a:cubicBezTo>
                            <a:cubicBezTo>
                              <a:pt x="5863676" y="1226737"/>
                              <a:pt x="5642829" y="1104978"/>
                              <a:pt x="5236195" y="1177104"/>
                            </a:cubicBezTo>
                            <a:cubicBezTo>
                              <a:pt x="4829561" y="1249230"/>
                              <a:pt x="5075275" y="1154666"/>
                              <a:pt x="5003476" y="1177104"/>
                            </a:cubicBezTo>
                            <a:cubicBezTo>
                              <a:pt x="4931677" y="1199542"/>
                              <a:pt x="4748468" y="1137369"/>
                              <a:pt x="4654396" y="1177104"/>
                            </a:cubicBezTo>
                            <a:cubicBezTo>
                              <a:pt x="4560324" y="1216839"/>
                              <a:pt x="4097924" y="1120993"/>
                              <a:pt x="3956237" y="1177104"/>
                            </a:cubicBezTo>
                            <a:cubicBezTo>
                              <a:pt x="3814550" y="1233215"/>
                              <a:pt x="3543243" y="1104905"/>
                              <a:pt x="3258077" y="1177104"/>
                            </a:cubicBezTo>
                            <a:cubicBezTo>
                              <a:pt x="2972911" y="1249303"/>
                              <a:pt x="2687576" y="1110636"/>
                              <a:pt x="2443558" y="1177104"/>
                            </a:cubicBezTo>
                            <a:cubicBezTo>
                              <a:pt x="2199540" y="1243572"/>
                              <a:pt x="2005927" y="1134755"/>
                              <a:pt x="1745398" y="1177104"/>
                            </a:cubicBezTo>
                            <a:cubicBezTo>
                              <a:pt x="1484869" y="1219453"/>
                              <a:pt x="1483243" y="1173232"/>
                              <a:pt x="1396319" y="1177104"/>
                            </a:cubicBezTo>
                            <a:cubicBezTo>
                              <a:pt x="1309395" y="1180976"/>
                              <a:pt x="961042" y="1172150"/>
                              <a:pt x="581799" y="1177104"/>
                            </a:cubicBezTo>
                            <a:cubicBezTo>
                              <a:pt x="202556" y="1182058"/>
                              <a:pt x="209970" y="1154303"/>
                              <a:pt x="0" y="1177104"/>
                            </a:cubicBezTo>
                            <a:cubicBezTo>
                              <a:pt x="-61489" y="944036"/>
                              <a:pt x="53526" y="837647"/>
                              <a:pt x="0" y="612094"/>
                            </a:cubicBezTo>
                            <a:cubicBezTo>
                              <a:pt x="-53526" y="386541"/>
                              <a:pt x="63783" y="147956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28DC90B-8EF8-A3C7-1A57-0BDE6B3547C4}"/>
              </a:ext>
            </a:extLst>
          </p:cNvPr>
          <p:cNvSpPr txBox="1"/>
          <p:nvPr/>
        </p:nvSpPr>
        <p:spPr>
          <a:xfrm>
            <a:off x="752354" y="2731626"/>
            <a:ext cx="104287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3200" dirty="0">
                <a:latin typeface="Congenial" panose="02000503040000020004" pitchFamily="2" charset="0"/>
              </a:rPr>
              <a:t>Interesting reduction from </a:t>
            </a:r>
            <a:r>
              <a:rPr lang="en-US" sz="3200" b="1" dirty="0">
                <a:latin typeface="Congenial" panose="02000503040000020004" pitchFamily="2" charset="0"/>
              </a:rPr>
              <a:t>Monotone-1-in-3-SAT</a:t>
            </a:r>
          </a:p>
          <a:p>
            <a:pPr marL="457200" indent="-457200">
              <a:buClr>
                <a:schemeClr val="accent2"/>
              </a:buClr>
              <a:buFont typeface="Wingdings" pitchFamily="2" charset="2"/>
              <a:buChar char="§"/>
            </a:pPr>
            <a:endParaRPr lang="en-US" sz="3200" b="1" dirty="0">
              <a:latin typeface="Congenial" panose="02000503040000020004" pitchFamily="2" charset="0"/>
            </a:endParaRPr>
          </a:p>
          <a:p>
            <a:pPr marL="457200" indent="-457200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3200" dirty="0">
                <a:latin typeface="Congenial" panose="02000503040000020004" pitchFamily="2" charset="0"/>
              </a:rPr>
              <a:t>The 2-local case uses an algorithm from Geelen and Kapadia (2017) for </a:t>
            </a:r>
            <a:r>
              <a:rPr lang="en-US" sz="3200" i="1" dirty="0">
                <a:latin typeface="Congenial" panose="02000503040000020004" pitchFamily="2" charset="0"/>
              </a:rPr>
              <a:t>t</a:t>
            </a:r>
            <a:r>
              <a:rPr lang="en-US" sz="3200" dirty="0">
                <a:latin typeface="Congenial" panose="02000503040000020004" pitchFamily="2" charset="0"/>
              </a:rPr>
              <a:t>-dimensional perfect matching with parity constraints</a:t>
            </a:r>
          </a:p>
        </p:txBody>
      </p:sp>
    </p:spTree>
    <p:extLst>
      <p:ext uri="{BB962C8B-B14F-4D97-AF65-F5344CB8AC3E}">
        <p14:creationId xmlns:p14="http://schemas.microsoft.com/office/powerpoint/2010/main" val="34393421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7F2D9-DB6C-B809-8E64-B128D447F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DE4475B-FEA2-130E-C004-291D8E3CA0E2}"/>
              </a:ext>
            </a:extLst>
          </p:cNvPr>
          <p:cNvSpPr/>
          <p:nvPr/>
        </p:nvSpPr>
        <p:spPr>
          <a:xfrm>
            <a:off x="-523741" y="5294489"/>
            <a:ext cx="13239482" cy="1849260"/>
          </a:xfrm>
          <a:custGeom>
            <a:avLst/>
            <a:gdLst>
              <a:gd name="csX0" fmla="*/ 0 w 13239482"/>
              <a:gd name="csY0" fmla="*/ 0 h 1849260"/>
              <a:gd name="csX1" fmla="*/ 575630 w 13239482"/>
              <a:gd name="csY1" fmla="*/ 0 h 1849260"/>
              <a:gd name="csX2" fmla="*/ 754075 w 13239482"/>
              <a:gd name="csY2" fmla="*/ 0 h 1849260"/>
              <a:gd name="csX3" fmla="*/ 1462099 w 13239482"/>
              <a:gd name="csY3" fmla="*/ 0 h 1849260"/>
              <a:gd name="csX4" fmla="*/ 1640545 w 13239482"/>
              <a:gd name="csY4" fmla="*/ 0 h 1849260"/>
              <a:gd name="csX5" fmla="*/ 2216174 w 13239482"/>
              <a:gd name="csY5" fmla="*/ 0 h 1849260"/>
              <a:gd name="csX6" fmla="*/ 3056593 w 13239482"/>
              <a:gd name="csY6" fmla="*/ 0 h 1849260"/>
              <a:gd name="csX7" fmla="*/ 3897013 w 13239482"/>
              <a:gd name="csY7" fmla="*/ 0 h 1849260"/>
              <a:gd name="csX8" fmla="*/ 4605037 w 13239482"/>
              <a:gd name="csY8" fmla="*/ 0 h 1849260"/>
              <a:gd name="csX9" fmla="*/ 5048272 w 13239482"/>
              <a:gd name="csY9" fmla="*/ 0 h 1849260"/>
              <a:gd name="csX10" fmla="*/ 5226717 w 13239482"/>
              <a:gd name="csY10" fmla="*/ 0 h 1849260"/>
              <a:gd name="csX11" fmla="*/ 5669952 w 13239482"/>
              <a:gd name="csY11" fmla="*/ 0 h 1849260"/>
              <a:gd name="csX12" fmla="*/ 6377977 w 13239482"/>
              <a:gd name="csY12" fmla="*/ 0 h 1849260"/>
              <a:gd name="csX13" fmla="*/ 7218396 w 13239482"/>
              <a:gd name="csY13" fmla="*/ 0 h 1849260"/>
              <a:gd name="csX14" fmla="*/ 7396841 w 13239482"/>
              <a:gd name="csY14" fmla="*/ 0 h 1849260"/>
              <a:gd name="csX15" fmla="*/ 7575286 w 13239482"/>
              <a:gd name="csY15" fmla="*/ 0 h 1849260"/>
              <a:gd name="csX16" fmla="*/ 8415706 w 13239482"/>
              <a:gd name="csY16" fmla="*/ 0 h 1849260"/>
              <a:gd name="csX17" fmla="*/ 8594151 w 13239482"/>
              <a:gd name="csY17" fmla="*/ 0 h 1849260"/>
              <a:gd name="csX18" fmla="*/ 9169780 w 13239482"/>
              <a:gd name="csY18" fmla="*/ 0 h 1849260"/>
              <a:gd name="csX19" fmla="*/ 9480620 w 13239482"/>
              <a:gd name="csY19" fmla="*/ 0 h 1849260"/>
              <a:gd name="csX20" fmla="*/ 9791460 w 13239482"/>
              <a:gd name="csY20" fmla="*/ 0 h 1849260"/>
              <a:gd name="csX21" fmla="*/ 10102300 w 13239482"/>
              <a:gd name="csY21" fmla="*/ 0 h 1849260"/>
              <a:gd name="csX22" fmla="*/ 10413140 w 13239482"/>
              <a:gd name="csY22" fmla="*/ 0 h 1849260"/>
              <a:gd name="csX23" fmla="*/ 10856375 w 13239482"/>
              <a:gd name="csY23" fmla="*/ 0 h 1849260"/>
              <a:gd name="csX24" fmla="*/ 11167215 w 13239482"/>
              <a:gd name="csY24" fmla="*/ 0 h 1849260"/>
              <a:gd name="csX25" fmla="*/ 11610450 w 13239482"/>
              <a:gd name="csY25" fmla="*/ 0 h 1849260"/>
              <a:gd name="csX26" fmla="*/ 12318475 w 13239482"/>
              <a:gd name="csY26" fmla="*/ 0 h 1849260"/>
              <a:gd name="csX27" fmla="*/ 12629315 w 13239482"/>
              <a:gd name="csY27" fmla="*/ 0 h 1849260"/>
              <a:gd name="csX28" fmla="*/ 13239482 w 13239482"/>
              <a:gd name="csY28" fmla="*/ 0 h 1849260"/>
              <a:gd name="csX29" fmla="*/ 13239482 w 13239482"/>
              <a:gd name="csY29" fmla="*/ 499300 h 1849260"/>
              <a:gd name="csX30" fmla="*/ 13239482 w 13239482"/>
              <a:gd name="csY30" fmla="*/ 998600 h 1849260"/>
              <a:gd name="csX31" fmla="*/ 13239482 w 13239482"/>
              <a:gd name="csY31" fmla="*/ 1405438 h 1849260"/>
              <a:gd name="csX32" fmla="*/ 13239482 w 13239482"/>
              <a:gd name="csY32" fmla="*/ 1849260 h 1849260"/>
              <a:gd name="csX33" fmla="*/ 12663852 w 13239482"/>
              <a:gd name="csY33" fmla="*/ 1849260 h 1849260"/>
              <a:gd name="csX34" fmla="*/ 12353012 w 13239482"/>
              <a:gd name="csY34" fmla="*/ 1849260 h 1849260"/>
              <a:gd name="csX35" fmla="*/ 11909778 w 13239482"/>
              <a:gd name="csY35" fmla="*/ 1849260 h 1849260"/>
              <a:gd name="csX36" fmla="*/ 11334148 w 13239482"/>
              <a:gd name="csY36" fmla="*/ 1849260 h 1849260"/>
              <a:gd name="csX37" fmla="*/ 10758518 w 13239482"/>
              <a:gd name="csY37" fmla="*/ 1849260 h 1849260"/>
              <a:gd name="csX38" fmla="*/ 10050494 w 13239482"/>
              <a:gd name="csY38" fmla="*/ 1849260 h 1849260"/>
              <a:gd name="csX39" fmla="*/ 9739654 w 13239482"/>
              <a:gd name="csY39" fmla="*/ 1849260 h 1849260"/>
              <a:gd name="csX40" fmla="*/ 9428814 w 13239482"/>
              <a:gd name="csY40" fmla="*/ 1849260 h 1849260"/>
              <a:gd name="csX41" fmla="*/ 8588394 w 13239482"/>
              <a:gd name="csY41" fmla="*/ 1849260 h 1849260"/>
              <a:gd name="csX42" fmla="*/ 7747975 w 13239482"/>
              <a:gd name="csY42" fmla="*/ 1849260 h 1849260"/>
              <a:gd name="csX43" fmla="*/ 7172345 w 13239482"/>
              <a:gd name="csY43" fmla="*/ 1849260 h 1849260"/>
              <a:gd name="csX44" fmla="*/ 6993900 w 13239482"/>
              <a:gd name="csY44" fmla="*/ 1849260 h 1849260"/>
              <a:gd name="csX45" fmla="*/ 6815455 w 13239482"/>
              <a:gd name="csY45" fmla="*/ 1849260 h 1849260"/>
              <a:gd name="csX46" fmla="*/ 5975036 w 13239482"/>
              <a:gd name="csY46" fmla="*/ 1849260 h 1849260"/>
              <a:gd name="csX47" fmla="*/ 5531801 w 13239482"/>
              <a:gd name="csY47" fmla="*/ 1849260 h 1849260"/>
              <a:gd name="csX48" fmla="*/ 4691382 w 13239482"/>
              <a:gd name="csY48" fmla="*/ 1849260 h 1849260"/>
              <a:gd name="csX49" fmla="*/ 4115752 w 13239482"/>
              <a:gd name="csY49" fmla="*/ 1849260 h 1849260"/>
              <a:gd name="csX50" fmla="*/ 3937307 w 13239482"/>
              <a:gd name="csY50" fmla="*/ 1849260 h 1849260"/>
              <a:gd name="csX51" fmla="*/ 3626467 w 13239482"/>
              <a:gd name="csY51" fmla="*/ 1849260 h 1849260"/>
              <a:gd name="csX52" fmla="*/ 3183232 w 13239482"/>
              <a:gd name="csY52" fmla="*/ 1849260 h 1849260"/>
              <a:gd name="csX53" fmla="*/ 2475208 w 13239482"/>
              <a:gd name="csY53" fmla="*/ 1849260 h 1849260"/>
              <a:gd name="csX54" fmla="*/ 1767183 w 13239482"/>
              <a:gd name="csY54" fmla="*/ 1849260 h 1849260"/>
              <a:gd name="csX55" fmla="*/ 1191553 w 13239482"/>
              <a:gd name="csY55" fmla="*/ 1849260 h 1849260"/>
              <a:gd name="csX56" fmla="*/ 748319 w 13239482"/>
              <a:gd name="csY56" fmla="*/ 1849260 h 1849260"/>
              <a:gd name="csX57" fmla="*/ 0 w 13239482"/>
              <a:gd name="csY57" fmla="*/ 1849260 h 1849260"/>
              <a:gd name="csX58" fmla="*/ 0 w 13239482"/>
              <a:gd name="csY58" fmla="*/ 1386945 h 1849260"/>
              <a:gd name="csX59" fmla="*/ 0 w 13239482"/>
              <a:gd name="csY59" fmla="*/ 924630 h 1849260"/>
              <a:gd name="csX60" fmla="*/ 0 w 13239482"/>
              <a:gd name="csY60" fmla="*/ 425330 h 1849260"/>
              <a:gd name="csX61" fmla="*/ 0 w 13239482"/>
              <a:gd name="csY61" fmla="*/ 0 h 18492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13239482" h="1849260" fill="none" extrusionOk="0">
                <a:moveTo>
                  <a:pt x="0" y="0"/>
                </a:moveTo>
                <a:cubicBezTo>
                  <a:pt x="266421" y="-43645"/>
                  <a:pt x="342345" y="22738"/>
                  <a:pt x="575630" y="0"/>
                </a:cubicBezTo>
                <a:cubicBezTo>
                  <a:pt x="808915" y="-22738"/>
                  <a:pt x="667765" y="3063"/>
                  <a:pt x="754075" y="0"/>
                </a:cubicBezTo>
                <a:cubicBezTo>
                  <a:pt x="840386" y="-3063"/>
                  <a:pt x="1317224" y="55719"/>
                  <a:pt x="1462099" y="0"/>
                </a:cubicBezTo>
                <a:cubicBezTo>
                  <a:pt x="1606974" y="-55719"/>
                  <a:pt x="1571162" y="6313"/>
                  <a:pt x="1640545" y="0"/>
                </a:cubicBezTo>
                <a:cubicBezTo>
                  <a:pt x="1709928" y="-6313"/>
                  <a:pt x="2078354" y="55799"/>
                  <a:pt x="2216174" y="0"/>
                </a:cubicBezTo>
                <a:cubicBezTo>
                  <a:pt x="2353994" y="-55799"/>
                  <a:pt x="2811816" y="164"/>
                  <a:pt x="3056593" y="0"/>
                </a:cubicBezTo>
                <a:cubicBezTo>
                  <a:pt x="3301370" y="-164"/>
                  <a:pt x="3580098" y="38787"/>
                  <a:pt x="3897013" y="0"/>
                </a:cubicBezTo>
                <a:cubicBezTo>
                  <a:pt x="4213928" y="-38787"/>
                  <a:pt x="4267879" y="15819"/>
                  <a:pt x="4605037" y="0"/>
                </a:cubicBezTo>
                <a:cubicBezTo>
                  <a:pt x="4942195" y="-15819"/>
                  <a:pt x="4915553" y="10308"/>
                  <a:pt x="5048272" y="0"/>
                </a:cubicBezTo>
                <a:cubicBezTo>
                  <a:pt x="5180992" y="-10308"/>
                  <a:pt x="5190742" y="15156"/>
                  <a:pt x="5226717" y="0"/>
                </a:cubicBezTo>
                <a:cubicBezTo>
                  <a:pt x="5262692" y="-15156"/>
                  <a:pt x="5566640" y="29563"/>
                  <a:pt x="5669952" y="0"/>
                </a:cubicBezTo>
                <a:cubicBezTo>
                  <a:pt x="5773265" y="-29563"/>
                  <a:pt x="6100665" y="13614"/>
                  <a:pt x="6377977" y="0"/>
                </a:cubicBezTo>
                <a:cubicBezTo>
                  <a:pt x="6655289" y="-13614"/>
                  <a:pt x="6906340" y="58745"/>
                  <a:pt x="7218396" y="0"/>
                </a:cubicBezTo>
                <a:cubicBezTo>
                  <a:pt x="7530452" y="-58745"/>
                  <a:pt x="7328006" y="2614"/>
                  <a:pt x="7396841" y="0"/>
                </a:cubicBezTo>
                <a:cubicBezTo>
                  <a:pt x="7465677" y="-2614"/>
                  <a:pt x="7528947" y="8740"/>
                  <a:pt x="7575286" y="0"/>
                </a:cubicBezTo>
                <a:cubicBezTo>
                  <a:pt x="7621625" y="-8740"/>
                  <a:pt x="8069543" y="288"/>
                  <a:pt x="8415706" y="0"/>
                </a:cubicBezTo>
                <a:cubicBezTo>
                  <a:pt x="8761869" y="-288"/>
                  <a:pt x="8532466" y="19702"/>
                  <a:pt x="8594151" y="0"/>
                </a:cubicBezTo>
                <a:cubicBezTo>
                  <a:pt x="8655837" y="-19702"/>
                  <a:pt x="8941642" y="35294"/>
                  <a:pt x="9169780" y="0"/>
                </a:cubicBezTo>
                <a:cubicBezTo>
                  <a:pt x="9397918" y="-35294"/>
                  <a:pt x="9355629" y="115"/>
                  <a:pt x="9480620" y="0"/>
                </a:cubicBezTo>
                <a:cubicBezTo>
                  <a:pt x="9605611" y="-115"/>
                  <a:pt x="9685760" y="4980"/>
                  <a:pt x="9791460" y="0"/>
                </a:cubicBezTo>
                <a:cubicBezTo>
                  <a:pt x="9897160" y="-4980"/>
                  <a:pt x="9984721" y="24461"/>
                  <a:pt x="10102300" y="0"/>
                </a:cubicBezTo>
                <a:cubicBezTo>
                  <a:pt x="10219879" y="-24461"/>
                  <a:pt x="10322899" y="12027"/>
                  <a:pt x="10413140" y="0"/>
                </a:cubicBezTo>
                <a:cubicBezTo>
                  <a:pt x="10503381" y="-12027"/>
                  <a:pt x="10760558" y="26978"/>
                  <a:pt x="10856375" y="0"/>
                </a:cubicBezTo>
                <a:cubicBezTo>
                  <a:pt x="10952193" y="-26978"/>
                  <a:pt x="11094102" y="36923"/>
                  <a:pt x="11167215" y="0"/>
                </a:cubicBezTo>
                <a:cubicBezTo>
                  <a:pt x="11240328" y="-36923"/>
                  <a:pt x="11438276" y="40802"/>
                  <a:pt x="11610450" y="0"/>
                </a:cubicBezTo>
                <a:cubicBezTo>
                  <a:pt x="11782624" y="-40802"/>
                  <a:pt x="12008245" y="5429"/>
                  <a:pt x="12318475" y="0"/>
                </a:cubicBezTo>
                <a:cubicBezTo>
                  <a:pt x="12628705" y="-5429"/>
                  <a:pt x="12517134" y="13102"/>
                  <a:pt x="12629315" y="0"/>
                </a:cubicBezTo>
                <a:cubicBezTo>
                  <a:pt x="12741496" y="-13102"/>
                  <a:pt x="12939675" y="43195"/>
                  <a:pt x="13239482" y="0"/>
                </a:cubicBezTo>
                <a:cubicBezTo>
                  <a:pt x="13240749" y="171916"/>
                  <a:pt x="13213992" y="394916"/>
                  <a:pt x="13239482" y="499300"/>
                </a:cubicBezTo>
                <a:cubicBezTo>
                  <a:pt x="13264972" y="603684"/>
                  <a:pt x="13200765" y="873899"/>
                  <a:pt x="13239482" y="998600"/>
                </a:cubicBezTo>
                <a:cubicBezTo>
                  <a:pt x="13278199" y="1123301"/>
                  <a:pt x="13230177" y="1204749"/>
                  <a:pt x="13239482" y="1405438"/>
                </a:cubicBezTo>
                <a:cubicBezTo>
                  <a:pt x="13248787" y="1606127"/>
                  <a:pt x="13230977" y="1742841"/>
                  <a:pt x="13239482" y="1849260"/>
                </a:cubicBezTo>
                <a:cubicBezTo>
                  <a:pt x="13036053" y="1897219"/>
                  <a:pt x="12852471" y="1819202"/>
                  <a:pt x="12663852" y="1849260"/>
                </a:cubicBezTo>
                <a:cubicBezTo>
                  <a:pt x="12475233" y="1879318"/>
                  <a:pt x="12440861" y="1841132"/>
                  <a:pt x="12353012" y="1849260"/>
                </a:cubicBezTo>
                <a:cubicBezTo>
                  <a:pt x="12265163" y="1857388"/>
                  <a:pt x="12070895" y="1805312"/>
                  <a:pt x="11909778" y="1849260"/>
                </a:cubicBezTo>
                <a:cubicBezTo>
                  <a:pt x="11748661" y="1893208"/>
                  <a:pt x="11522456" y="1824735"/>
                  <a:pt x="11334148" y="1849260"/>
                </a:cubicBezTo>
                <a:cubicBezTo>
                  <a:pt x="11145840" y="1873785"/>
                  <a:pt x="10929663" y="1802544"/>
                  <a:pt x="10758518" y="1849260"/>
                </a:cubicBezTo>
                <a:cubicBezTo>
                  <a:pt x="10587373" y="1895976"/>
                  <a:pt x="10244568" y="1789627"/>
                  <a:pt x="10050494" y="1849260"/>
                </a:cubicBezTo>
                <a:cubicBezTo>
                  <a:pt x="9856420" y="1908893"/>
                  <a:pt x="9885760" y="1822499"/>
                  <a:pt x="9739654" y="1849260"/>
                </a:cubicBezTo>
                <a:cubicBezTo>
                  <a:pt x="9593548" y="1876021"/>
                  <a:pt x="9554513" y="1815848"/>
                  <a:pt x="9428814" y="1849260"/>
                </a:cubicBezTo>
                <a:cubicBezTo>
                  <a:pt x="9303115" y="1882672"/>
                  <a:pt x="8872146" y="1774146"/>
                  <a:pt x="8588394" y="1849260"/>
                </a:cubicBezTo>
                <a:cubicBezTo>
                  <a:pt x="8304642" y="1924374"/>
                  <a:pt x="8065385" y="1769853"/>
                  <a:pt x="7747975" y="1849260"/>
                </a:cubicBezTo>
                <a:cubicBezTo>
                  <a:pt x="7430565" y="1928667"/>
                  <a:pt x="7303584" y="1835450"/>
                  <a:pt x="7172345" y="1849260"/>
                </a:cubicBezTo>
                <a:cubicBezTo>
                  <a:pt x="7041106" y="1863070"/>
                  <a:pt x="7049655" y="1848415"/>
                  <a:pt x="6993900" y="1849260"/>
                </a:cubicBezTo>
                <a:cubicBezTo>
                  <a:pt x="6938146" y="1850105"/>
                  <a:pt x="6878651" y="1833074"/>
                  <a:pt x="6815455" y="1849260"/>
                </a:cubicBezTo>
                <a:cubicBezTo>
                  <a:pt x="6752260" y="1865446"/>
                  <a:pt x="6159371" y="1841434"/>
                  <a:pt x="5975036" y="1849260"/>
                </a:cubicBezTo>
                <a:cubicBezTo>
                  <a:pt x="5790701" y="1857086"/>
                  <a:pt x="5645656" y="1817312"/>
                  <a:pt x="5531801" y="1849260"/>
                </a:cubicBezTo>
                <a:cubicBezTo>
                  <a:pt x="5417947" y="1881208"/>
                  <a:pt x="4885627" y="1771100"/>
                  <a:pt x="4691382" y="1849260"/>
                </a:cubicBezTo>
                <a:cubicBezTo>
                  <a:pt x="4497137" y="1927420"/>
                  <a:pt x="4291970" y="1834750"/>
                  <a:pt x="4115752" y="1849260"/>
                </a:cubicBezTo>
                <a:cubicBezTo>
                  <a:pt x="3939534" y="1863770"/>
                  <a:pt x="3975104" y="1838945"/>
                  <a:pt x="3937307" y="1849260"/>
                </a:cubicBezTo>
                <a:cubicBezTo>
                  <a:pt x="3899510" y="1859575"/>
                  <a:pt x="3737104" y="1847446"/>
                  <a:pt x="3626467" y="1849260"/>
                </a:cubicBezTo>
                <a:cubicBezTo>
                  <a:pt x="3515830" y="1851074"/>
                  <a:pt x="3292855" y="1811872"/>
                  <a:pt x="3183232" y="1849260"/>
                </a:cubicBezTo>
                <a:cubicBezTo>
                  <a:pt x="3073610" y="1886648"/>
                  <a:pt x="2653427" y="1797087"/>
                  <a:pt x="2475208" y="1849260"/>
                </a:cubicBezTo>
                <a:cubicBezTo>
                  <a:pt x="2296989" y="1901433"/>
                  <a:pt x="1915929" y="1813923"/>
                  <a:pt x="1767183" y="1849260"/>
                </a:cubicBezTo>
                <a:cubicBezTo>
                  <a:pt x="1618438" y="1884597"/>
                  <a:pt x="1367245" y="1790368"/>
                  <a:pt x="1191553" y="1849260"/>
                </a:cubicBezTo>
                <a:cubicBezTo>
                  <a:pt x="1015861" y="1908152"/>
                  <a:pt x="917833" y="1797071"/>
                  <a:pt x="748319" y="1849260"/>
                </a:cubicBezTo>
                <a:cubicBezTo>
                  <a:pt x="578805" y="1901449"/>
                  <a:pt x="187300" y="1775051"/>
                  <a:pt x="0" y="1849260"/>
                </a:cubicBezTo>
                <a:cubicBezTo>
                  <a:pt x="-15235" y="1692858"/>
                  <a:pt x="15577" y="1487708"/>
                  <a:pt x="0" y="1386945"/>
                </a:cubicBezTo>
                <a:cubicBezTo>
                  <a:pt x="-15577" y="1286183"/>
                  <a:pt x="32352" y="1119718"/>
                  <a:pt x="0" y="924630"/>
                </a:cubicBezTo>
                <a:cubicBezTo>
                  <a:pt x="-32352" y="729542"/>
                  <a:pt x="48047" y="564859"/>
                  <a:pt x="0" y="425330"/>
                </a:cubicBezTo>
                <a:cubicBezTo>
                  <a:pt x="-48047" y="285801"/>
                  <a:pt x="48890" y="147060"/>
                  <a:pt x="0" y="0"/>
                </a:cubicBezTo>
                <a:close/>
              </a:path>
              <a:path w="13239482" h="1849260" stroke="0" extrusionOk="0">
                <a:moveTo>
                  <a:pt x="0" y="0"/>
                </a:moveTo>
                <a:cubicBezTo>
                  <a:pt x="165708" y="-28714"/>
                  <a:pt x="304475" y="17159"/>
                  <a:pt x="443235" y="0"/>
                </a:cubicBezTo>
                <a:cubicBezTo>
                  <a:pt x="581996" y="-17159"/>
                  <a:pt x="568246" y="9708"/>
                  <a:pt x="621680" y="0"/>
                </a:cubicBezTo>
                <a:cubicBezTo>
                  <a:pt x="675115" y="-9708"/>
                  <a:pt x="1096094" y="37445"/>
                  <a:pt x="1462099" y="0"/>
                </a:cubicBezTo>
                <a:cubicBezTo>
                  <a:pt x="1828104" y="-37445"/>
                  <a:pt x="1806404" y="52173"/>
                  <a:pt x="1905334" y="0"/>
                </a:cubicBezTo>
                <a:cubicBezTo>
                  <a:pt x="2004265" y="-52173"/>
                  <a:pt x="2150380" y="8552"/>
                  <a:pt x="2348569" y="0"/>
                </a:cubicBezTo>
                <a:cubicBezTo>
                  <a:pt x="2546758" y="-8552"/>
                  <a:pt x="2933169" y="73263"/>
                  <a:pt x="3188988" y="0"/>
                </a:cubicBezTo>
                <a:cubicBezTo>
                  <a:pt x="3444807" y="-73263"/>
                  <a:pt x="3369143" y="315"/>
                  <a:pt x="3499828" y="0"/>
                </a:cubicBezTo>
                <a:cubicBezTo>
                  <a:pt x="3630513" y="-315"/>
                  <a:pt x="4136000" y="64433"/>
                  <a:pt x="4340248" y="0"/>
                </a:cubicBezTo>
                <a:cubicBezTo>
                  <a:pt x="4544496" y="-64433"/>
                  <a:pt x="4961009" y="77377"/>
                  <a:pt x="5180667" y="0"/>
                </a:cubicBezTo>
                <a:cubicBezTo>
                  <a:pt x="5400325" y="-77377"/>
                  <a:pt x="5541432" y="56845"/>
                  <a:pt x="5756297" y="0"/>
                </a:cubicBezTo>
                <a:cubicBezTo>
                  <a:pt x="5971162" y="-56845"/>
                  <a:pt x="6381743" y="46964"/>
                  <a:pt x="6596716" y="0"/>
                </a:cubicBezTo>
                <a:cubicBezTo>
                  <a:pt x="6811689" y="-46964"/>
                  <a:pt x="6876823" y="45599"/>
                  <a:pt x="7039951" y="0"/>
                </a:cubicBezTo>
                <a:cubicBezTo>
                  <a:pt x="7203080" y="-45599"/>
                  <a:pt x="7389353" y="30886"/>
                  <a:pt x="7483185" y="0"/>
                </a:cubicBezTo>
                <a:cubicBezTo>
                  <a:pt x="7577017" y="-30886"/>
                  <a:pt x="7851239" y="19650"/>
                  <a:pt x="8191210" y="0"/>
                </a:cubicBezTo>
                <a:cubicBezTo>
                  <a:pt x="8531181" y="-19650"/>
                  <a:pt x="8495362" y="35980"/>
                  <a:pt x="8634445" y="0"/>
                </a:cubicBezTo>
                <a:cubicBezTo>
                  <a:pt x="8773529" y="-35980"/>
                  <a:pt x="9066562" y="10851"/>
                  <a:pt x="9474864" y="0"/>
                </a:cubicBezTo>
                <a:cubicBezTo>
                  <a:pt x="9883166" y="-10851"/>
                  <a:pt x="9946847" y="63424"/>
                  <a:pt x="10315283" y="0"/>
                </a:cubicBezTo>
                <a:cubicBezTo>
                  <a:pt x="10683719" y="-63424"/>
                  <a:pt x="10624277" y="28000"/>
                  <a:pt x="10890913" y="0"/>
                </a:cubicBezTo>
                <a:cubicBezTo>
                  <a:pt x="11157549" y="-28000"/>
                  <a:pt x="11194705" y="28273"/>
                  <a:pt x="11334148" y="0"/>
                </a:cubicBezTo>
                <a:cubicBezTo>
                  <a:pt x="11473592" y="-28273"/>
                  <a:pt x="11459607" y="13018"/>
                  <a:pt x="11512593" y="0"/>
                </a:cubicBezTo>
                <a:cubicBezTo>
                  <a:pt x="11565580" y="-13018"/>
                  <a:pt x="11693250" y="9198"/>
                  <a:pt x="11823433" y="0"/>
                </a:cubicBezTo>
                <a:cubicBezTo>
                  <a:pt x="11953616" y="-9198"/>
                  <a:pt x="11997863" y="31971"/>
                  <a:pt x="12134273" y="0"/>
                </a:cubicBezTo>
                <a:cubicBezTo>
                  <a:pt x="12270683" y="-31971"/>
                  <a:pt x="12429574" y="8334"/>
                  <a:pt x="12577508" y="0"/>
                </a:cubicBezTo>
                <a:cubicBezTo>
                  <a:pt x="12725443" y="-8334"/>
                  <a:pt x="12990142" y="58678"/>
                  <a:pt x="13239482" y="0"/>
                </a:cubicBezTo>
                <a:cubicBezTo>
                  <a:pt x="13292534" y="211410"/>
                  <a:pt x="13192963" y="238363"/>
                  <a:pt x="13239482" y="462315"/>
                </a:cubicBezTo>
                <a:cubicBezTo>
                  <a:pt x="13286001" y="686267"/>
                  <a:pt x="13215843" y="782844"/>
                  <a:pt x="13239482" y="924630"/>
                </a:cubicBezTo>
                <a:cubicBezTo>
                  <a:pt x="13263121" y="1066417"/>
                  <a:pt x="13212653" y="1179656"/>
                  <a:pt x="13239482" y="1386945"/>
                </a:cubicBezTo>
                <a:cubicBezTo>
                  <a:pt x="13266311" y="1594235"/>
                  <a:pt x="13225049" y="1654511"/>
                  <a:pt x="13239482" y="1849260"/>
                </a:cubicBezTo>
                <a:cubicBezTo>
                  <a:pt x="12990051" y="1863293"/>
                  <a:pt x="12810194" y="1832969"/>
                  <a:pt x="12531458" y="1849260"/>
                </a:cubicBezTo>
                <a:cubicBezTo>
                  <a:pt x="12252722" y="1865551"/>
                  <a:pt x="12283426" y="1824234"/>
                  <a:pt x="12220618" y="1849260"/>
                </a:cubicBezTo>
                <a:cubicBezTo>
                  <a:pt x="12157810" y="1874286"/>
                  <a:pt x="11689376" y="1784241"/>
                  <a:pt x="11512593" y="1849260"/>
                </a:cubicBezTo>
                <a:cubicBezTo>
                  <a:pt x="11335810" y="1914279"/>
                  <a:pt x="11396917" y="1841206"/>
                  <a:pt x="11334148" y="1849260"/>
                </a:cubicBezTo>
                <a:cubicBezTo>
                  <a:pt x="11271380" y="1857314"/>
                  <a:pt x="10917766" y="1780136"/>
                  <a:pt x="10626123" y="1849260"/>
                </a:cubicBezTo>
                <a:cubicBezTo>
                  <a:pt x="10334481" y="1918384"/>
                  <a:pt x="10419565" y="1818897"/>
                  <a:pt x="10315283" y="1849260"/>
                </a:cubicBezTo>
                <a:cubicBezTo>
                  <a:pt x="10211001" y="1879623"/>
                  <a:pt x="10205778" y="1846918"/>
                  <a:pt x="10136838" y="1849260"/>
                </a:cubicBezTo>
                <a:cubicBezTo>
                  <a:pt x="10067898" y="1851602"/>
                  <a:pt x="9956335" y="1834646"/>
                  <a:pt x="9825998" y="1849260"/>
                </a:cubicBezTo>
                <a:cubicBezTo>
                  <a:pt x="9695661" y="1863874"/>
                  <a:pt x="9359703" y="1801852"/>
                  <a:pt x="9117974" y="1849260"/>
                </a:cubicBezTo>
                <a:cubicBezTo>
                  <a:pt x="8876245" y="1896668"/>
                  <a:pt x="8905017" y="1835537"/>
                  <a:pt x="8807134" y="1849260"/>
                </a:cubicBezTo>
                <a:cubicBezTo>
                  <a:pt x="8709251" y="1862983"/>
                  <a:pt x="8689501" y="1828009"/>
                  <a:pt x="8628688" y="1849260"/>
                </a:cubicBezTo>
                <a:cubicBezTo>
                  <a:pt x="8567875" y="1870511"/>
                  <a:pt x="8422755" y="1844159"/>
                  <a:pt x="8317848" y="1849260"/>
                </a:cubicBezTo>
                <a:cubicBezTo>
                  <a:pt x="8212941" y="1854361"/>
                  <a:pt x="8059568" y="1837376"/>
                  <a:pt x="7874614" y="1849260"/>
                </a:cubicBezTo>
                <a:cubicBezTo>
                  <a:pt x="7689660" y="1861144"/>
                  <a:pt x="7558479" y="1808801"/>
                  <a:pt x="7298984" y="1849260"/>
                </a:cubicBezTo>
                <a:cubicBezTo>
                  <a:pt x="7039489" y="1889719"/>
                  <a:pt x="7051687" y="1834435"/>
                  <a:pt x="6988144" y="1849260"/>
                </a:cubicBezTo>
                <a:cubicBezTo>
                  <a:pt x="6924601" y="1864085"/>
                  <a:pt x="6494472" y="1822524"/>
                  <a:pt x="6147725" y="1849260"/>
                </a:cubicBezTo>
                <a:cubicBezTo>
                  <a:pt x="5800978" y="1875996"/>
                  <a:pt x="5842607" y="1839508"/>
                  <a:pt x="5572095" y="1849260"/>
                </a:cubicBezTo>
                <a:cubicBezTo>
                  <a:pt x="5301583" y="1859012"/>
                  <a:pt x="5002094" y="1813338"/>
                  <a:pt x="4731676" y="1849260"/>
                </a:cubicBezTo>
                <a:cubicBezTo>
                  <a:pt x="4461258" y="1885182"/>
                  <a:pt x="4305788" y="1793421"/>
                  <a:pt x="4023651" y="1849260"/>
                </a:cubicBezTo>
                <a:cubicBezTo>
                  <a:pt x="3741515" y="1905099"/>
                  <a:pt x="3697446" y="1798099"/>
                  <a:pt x="3580416" y="1849260"/>
                </a:cubicBezTo>
                <a:cubicBezTo>
                  <a:pt x="3463386" y="1900421"/>
                  <a:pt x="3126664" y="1836382"/>
                  <a:pt x="2872392" y="1849260"/>
                </a:cubicBezTo>
                <a:cubicBezTo>
                  <a:pt x="2618120" y="1862138"/>
                  <a:pt x="2671101" y="1836171"/>
                  <a:pt x="2561552" y="1849260"/>
                </a:cubicBezTo>
                <a:cubicBezTo>
                  <a:pt x="2452003" y="1862349"/>
                  <a:pt x="2141240" y="1812970"/>
                  <a:pt x="1985922" y="1849260"/>
                </a:cubicBezTo>
                <a:cubicBezTo>
                  <a:pt x="1830604" y="1885550"/>
                  <a:pt x="1853287" y="1830474"/>
                  <a:pt x="1807477" y="1849260"/>
                </a:cubicBezTo>
                <a:cubicBezTo>
                  <a:pt x="1761667" y="1868046"/>
                  <a:pt x="1153100" y="1805550"/>
                  <a:pt x="967058" y="1849260"/>
                </a:cubicBezTo>
                <a:cubicBezTo>
                  <a:pt x="781016" y="1892970"/>
                  <a:pt x="258564" y="1787777"/>
                  <a:pt x="0" y="1849260"/>
                </a:cubicBezTo>
                <a:cubicBezTo>
                  <a:pt x="-28232" y="1679033"/>
                  <a:pt x="48123" y="1581165"/>
                  <a:pt x="0" y="1349960"/>
                </a:cubicBezTo>
                <a:cubicBezTo>
                  <a:pt x="-48123" y="1118755"/>
                  <a:pt x="37914" y="1102381"/>
                  <a:pt x="0" y="869152"/>
                </a:cubicBezTo>
                <a:cubicBezTo>
                  <a:pt x="-37914" y="635923"/>
                  <a:pt x="27376" y="656394"/>
                  <a:pt x="0" y="443822"/>
                </a:cubicBezTo>
                <a:cubicBezTo>
                  <a:pt x="-27376" y="231250"/>
                  <a:pt x="30755" y="209629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29646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E2A842-43CC-2E26-298A-1E60382BA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40619" y="440121"/>
            <a:ext cx="14473238" cy="3752467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  <a:t>Price of Locality in </a:t>
            </a:r>
            <a:r>
              <a:rPr lang="en-US" sz="4400" b="1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  <a:t>Permutation Mastermind</a:t>
            </a:r>
            <a:br>
              <a:rPr lang="en-US" sz="4400" b="1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</a:br>
            <a:br>
              <a:rPr lang="en-US" sz="4400" b="1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</a:br>
            <a:br>
              <a:rPr lang="en-US" sz="4400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</a:br>
            <a:br>
              <a:rPr lang="en-US" sz="4400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</a:br>
            <a:r>
              <a:rPr lang="en-US" sz="4400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  <a:t>Are                Influencers </a:t>
            </a:r>
            <a:r>
              <a:rPr lang="en-US" sz="4400" dirty="0">
                <a:solidFill>
                  <a:srgbClr val="C00000"/>
                </a:solidFill>
                <a:latin typeface="Viner Hand ITC" panose="03070502030502020203" pitchFamily="66" charset="77"/>
                <a:ea typeface="Palatino" pitchFamily="2" charset="77"/>
                <a:cs typeface="Beirut" pitchFamily="2" charset="-78"/>
              </a:rPr>
              <a:t>CHAOTIC</a:t>
            </a:r>
            <a:r>
              <a:rPr lang="en-US" sz="4400" dirty="0"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  <a:t> Enough?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0279FB-86F3-E52F-4E42-C4856F4B8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89998"/>
            <a:ext cx="9144000" cy="16557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ngenial" panose="02000503040000020004" pitchFamily="2" charset="0"/>
              </a:rPr>
              <a:t>Bernardo Subercaseaux</a:t>
            </a:r>
          </a:p>
          <a:p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Congenial" panose="02000503040000020004" pitchFamily="2" charset="0"/>
              </a:rPr>
              <a:t>Carnegie Mellon University</a:t>
            </a:r>
          </a:p>
        </p:txBody>
      </p:sp>
      <p:pic>
        <p:nvPicPr>
          <p:cNvPr id="5" name="Picture 4" descr="Mastermind — Wikipédia">
            <a:extLst>
              <a:ext uri="{FF2B5EF4-FFF2-40B4-BE49-F238E27FC236}">
                <a16:creationId xmlns:a16="http://schemas.microsoft.com/office/drawing/2014/main" id="{D960C989-60DC-B67A-9292-80881670CC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8770511" y="204321"/>
            <a:ext cx="2847647" cy="3018506"/>
          </a:xfrm>
          <a:prstGeom prst="rect">
            <a:avLst/>
          </a:prstGeom>
        </p:spPr>
      </p:pic>
      <p:pic>
        <p:nvPicPr>
          <p:cNvPr id="11" name="Picture 10" descr="Logo TikTok Format PNG, EPS, CDR, AI, dan SVG - BLOGUNA">
            <a:extLst>
              <a:ext uri="{FF2B5EF4-FFF2-40B4-BE49-F238E27FC236}">
                <a16:creationId xmlns:a16="http://schemas.microsoft.com/office/drawing/2014/main" id="{FD74481C-8CA6-3A0B-E549-66EA18987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14538">
            <a:off x="1610490" y="2373091"/>
            <a:ext cx="1737588" cy="20896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7E55579-40A6-22B6-31D2-00467578DD0F}"/>
              </a:ext>
            </a:extLst>
          </p:cNvPr>
          <p:cNvSpPr/>
          <p:nvPr/>
        </p:nvSpPr>
        <p:spPr>
          <a:xfrm>
            <a:off x="5079860" y="1029291"/>
            <a:ext cx="687713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Congenial" panose="02000503040000020004" pitchFamily="2" charset="0"/>
                <a:ea typeface="Palatino" pitchFamily="2" charset="77"/>
                <a:cs typeface="Beirut" pitchFamily="2" charset="-78"/>
              </a:rPr>
              <a:t>Permutation Mastermind</a:t>
            </a:r>
            <a:endParaRPr lang="en-US" sz="4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4896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5381</TotalTime>
  <Words>1926</Words>
  <Application>Microsoft Macintosh PowerPoint</Application>
  <PresentationFormat>Widescreen</PresentationFormat>
  <Paragraphs>287</Paragraphs>
  <Slides>45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Aptos</vt:lpstr>
      <vt:lpstr>Aptos Display</vt:lpstr>
      <vt:lpstr>Arial</vt:lpstr>
      <vt:lpstr>Cambria Math</vt:lpstr>
      <vt:lpstr>Congenial</vt:lpstr>
      <vt:lpstr>Viner Hand ITC</vt:lpstr>
      <vt:lpstr>Wingdings</vt:lpstr>
      <vt:lpstr>Office Theme</vt:lpstr>
      <vt:lpstr>Price of Locality in Permutation Mastermind    Are                Influencers CHAOTIC Enough?</vt:lpstr>
      <vt:lpstr>Mastermind</vt:lpstr>
      <vt:lpstr>Mastermind</vt:lpstr>
      <vt:lpstr>Mastermind</vt:lpstr>
      <vt:lpstr>Mastermind</vt:lpstr>
      <vt:lpstr>Mastermind</vt:lpstr>
      <vt:lpstr>PowerPoint Presentation</vt:lpstr>
      <vt:lpstr>PowerPoint Presentation</vt:lpstr>
      <vt:lpstr>PowerPoint Presentation</vt:lpstr>
      <vt:lpstr>PowerPoint Presentation</vt:lpstr>
      <vt:lpstr>Hypotheses</vt:lpstr>
      <vt:lpstr>Hypotheses</vt:lpstr>
      <vt:lpstr>Locality </vt:lpstr>
      <vt:lpstr>Locality </vt:lpstr>
      <vt:lpstr>PowerPoint Presentation</vt:lpstr>
      <vt:lpstr>PowerPoint Presentation</vt:lpstr>
      <vt:lpstr>PowerPoint Presentation</vt:lpstr>
      <vt:lpstr>Generous adversary</vt:lpstr>
      <vt:lpstr>Super-generous adversary</vt:lpstr>
      <vt:lpstr>Super-generous adversary</vt:lpstr>
      <vt:lpstr>Permutations = Perfect Matchings</vt:lpstr>
      <vt:lpstr>Permutations = Perfect Matchings</vt:lpstr>
      <vt:lpstr>PowerPoint Presentation</vt:lpstr>
      <vt:lpstr>PowerPoint Presentation</vt:lpstr>
      <vt:lpstr>PowerPoint Presentation</vt:lpstr>
      <vt:lpstr>Lemma: if a finite bipartite graph has minimum degree ≥ 2, it cannot have a unique perfect matching</vt:lpstr>
      <vt:lpstr>Lemma: if a bipartite graph has minimum degree ≥ 2, it cannot have a unique perfect matching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Price of Locality in Permutation Mastermind    Are                Influencers CHAOTIC Enough?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Bernardo Anibal Subercaseaux Roa</dc:creator>
  <cp:lastModifiedBy>Bernardo Anibal Subercaseaux Roa</cp:lastModifiedBy>
  <cp:revision>3</cp:revision>
  <dcterms:created xsi:type="dcterms:W3CDTF">2026-05-18T15:21:18Z</dcterms:created>
  <dcterms:modified xsi:type="dcterms:W3CDTF">2026-05-22T09:03:17Z</dcterms:modified>
</cp:coreProperties>
</file>