
<file path=[Content_Types].xml><?xml version="1.0" encoding="utf-8"?>
<Types xmlns="http://schemas.openxmlformats.org/package/2006/content-types">
  <Default Extension="jpeg" ContentType="image/jpeg"/>
  <Default Extension="jpg" ContentType="image/jpeg"/>
  <Default Extension="org&amp;utm_campaign=index&amp;utm_content=original" ContentType="image/pn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9"/>
  </p:notesMasterIdLst>
  <p:sldIdLst>
    <p:sldId id="256" r:id="rId2"/>
    <p:sldId id="257" r:id="rId3"/>
    <p:sldId id="265" r:id="rId4"/>
    <p:sldId id="264" r:id="rId5"/>
    <p:sldId id="266" r:id="rId6"/>
    <p:sldId id="268" r:id="rId7"/>
    <p:sldId id="267" r:id="rId8"/>
    <p:sldId id="312" r:id="rId9"/>
    <p:sldId id="316" r:id="rId10"/>
    <p:sldId id="317" r:id="rId11"/>
    <p:sldId id="291" r:id="rId12"/>
    <p:sldId id="318" r:id="rId13"/>
    <p:sldId id="319" r:id="rId14"/>
    <p:sldId id="324" r:id="rId15"/>
    <p:sldId id="322" r:id="rId16"/>
    <p:sldId id="327" r:id="rId17"/>
    <p:sldId id="328" r:id="rId18"/>
    <p:sldId id="329" r:id="rId19"/>
    <p:sldId id="282" r:id="rId20"/>
    <p:sldId id="295" r:id="rId21"/>
    <p:sldId id="330" r:id="rId22"/>
    <p:sldId id="320" r:id="rId23"/>
    <p:sldId id="298" r:id="rId24"/>
    <p:sldId id="314" r:id="rId25"/>
    <p:sldId id="315" r:id="rId26"/>
    <p:sldId id="331" r:id="rId27"/>
    <p:sldId id="332" r:id="rId28"/>
    <p:sldId id="333" r:id="rId29"/>
    <p:sldId id="334" r:id="rId30"/>
    <p:sldId id="335" r:id="rId31"/>
    <p:sldId id="337" r:id="rId32"/>
    <p:sldId id="336" r:id="rId33"/>
    <p:sldId id="343" r:id="rId34"/>
    <p:sldId id="347" r:id="rId35"/>
    <p:sldId id="348" r:id="rId36"/>
    <p:sldId id="345" r:id="rId37"/>
    <p:sldId id="339" r:id="rId38"/>
    <p:sldId id="340" r:id="rId39"/>
    <p:sldId id="341" r:id="rId40"/>
    <p:sldId id="342" r:id="rId41"/>
    <p:sldId id="349" r:id="rId42"/>
    <p:sldId id="350" r:id="rId43"/>
    <p:sldId id="338" r:id="rId44"/>
    <p:sldId id="351" r:id="rId45"/>
    <p:sldId id="353" r:id="rId46"/>
    <p:sldId id="352" r:id="rId47"/>
    <p:sldId id="354" r:id="rId48"/>
    <p:sldId id="355" r:id="rId49"/>
    <p:sldId id="360" r:id="rId50"/>
    <p:sldId id="361" r:id="rId51"/>
    <p:sldId id="362" r:id="rId52"/>
    <p:sldId id="364" r:id="rId53"/>
    <p:sldId id="356" r:id="rId54"/>
    <p:sldId id="358" r:id="rId55"/>
    <p:sldId id="357" r:id="rId56"/>
    <p:sldId id="359" r:id="rId57"/>
    <p:sldId id="313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B0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965"/>
    <p:restoredTop sz="94685"/>
  </p:normalViewPr>
  <p:slideViewPr>
    <p:cSldViewPr snapToGrid="0">
      <p:cViewPr>
        <p:scale>
          <a:sx n="92" d="100"/>
          <a:sy n="92" d="100"/>
        </p:scale>
        <p:origin x="200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34014-E406-1C4A-B3BD-A23300F0A725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7DF32-A9F4-484F-A8FE-9FF151095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6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9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8BFB8-B8DF-6119-F9A5-C8498DD14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9B9D29-2C15-D280-064C-399859C4D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CE49DB-90AA-F6D1-C656-8CE31D5E8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448CE-66C2-1AD3-F2C2-795BC5CE2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65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76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5C201-3730-D55B-FE46-69F8121EC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20355-74BD-C48E-1CA6-4BB43CDE4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7B7E0-3126-11C5-FC47-E239FDF04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AAE73-2C8E-69A9-1916-720661A47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81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54CCD-3796-10AD-A965-89881B13D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37328-F5AF-0615-1FE3-C48DC9A12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B838F7-8286-B413-C08F-821381C6C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138C0-06FC-3A3C-E94B-56F447F2E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45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89BFD-DF1F-8CF4-0342-92FB99523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3D1F35-A5ED-27DB-E41C-DE011D7B0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80F56-C887-31D7-C2F1-2D12D40C8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79C4E-895E-C269-759C-406762DCC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21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F0239-18A3-5FC8-A469-063DCA07C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0AE7E6-EF2C-B158-9D77-0E885E8C7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882AFE-F54D-C8AC-3014-7A4D1220D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E76BD-4DC0-3376-C308-780A767D8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81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CB0B1-50CA-884E-B51D-FB582E87C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81CC46-3935-385D-D444-4D96933F9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FC9887-DE01-D4FC-5CD7-323CF57FD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3BF79-533C-FF35-1E74-EAC1A145D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77DF32-A9F4-484F-A8FE-9FF151095A18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4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4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9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23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2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5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62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24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04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5C36EBE-AEE7-C54F-AAD9-A7A7E034ED46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5B9E26A-19F7-384B-B4A4-E3FC81396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57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8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microsoft.com/office/2007/relationships/hdphoto" Target="../media/hdphoto11.wdp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30.png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32.png"/><Relationship Id="rId4" Type="http://schemas.microsoft.com/office/2007/relationships/hdphoto" Target="../media/hdphoto1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34.png"/><Relationship Id="rId4" Type="http://schemas.microsoft.com/office/2007/relationships/hdphoto" Target="../media/hdphoto19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6.org&amp;utm_campaign=index&amp;utm_content=origi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2.wdp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36.org&amp;utm_campaign=index&amp;utm_content=origi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7" Type="http://schemas.microsoft.com/office/2007/relationships/hdphoto" Target="../media/hdphoto25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microsoft.com/office/2007/relationships/hdphoto" Target="../media/hdphoto24.wdp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6.wdp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microsoft.com/office/2007/relationships/hdphoto" Target="../media/hdphoto29.wdp"/><Relationship Id="rId4" Type="http://schemas.openxmlformats.org/officeDocument/2006/relationships/image" Target="../media/image4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hdphoto" Target="../media/hdphoto31.wdp"/><Relationship Id="rId7" Type="http://schemas.microsoft.com/office/2007/relationships/hdphoto" Target="../media/hdphoto3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microsoft.com/office/2007/relationships/hdphoto" Target="../media/hdphoto32.wdp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5.wdp"/><Relationship Id="rId5" Type="http://schemas.openxmlformats.org/officeDocument/2006/relationships/image" Target="../media/image55.png"/><Relationship Id="rId4" Type="http://schemas.microsoft.com/office/2007/relationships/hdphoto" Target="../media/hdphoto34.wdp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3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org&amp;utm_campaign=index&amp;utm_content=thumbnail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8.wdp"/><Relationship Id="rId5" Type="http://schemas.openxmlformats.org/officeDocument/2006/relationships/image" Target="../media/image59.png"/><Relationship Id="rId4" Type="http://schemas.openxmlformats.org/officeDocument/2006/relationships/image" Target="../media/image57.org&amp;utm_campaign=index&amp;utm_content=thumbnai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org&amp;utm_campaign=index&amp;utm_content=thumbnail"/><Relationship Id="rId4" Type="http://schemas.microsoft.com/office/2007/relationships/hdphoto" Target="../media/hdphoto37.wdp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org&amp;utm_campaign=index&amp;utm_content=thumbnail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57.org&amp;utm_campaign=index&amp;utm_content=thumbnai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hdphoto" Target="../media/hdphoto40.wdp"/><Relationship Id="rId3" Type="http://schemas.microsoft.com/office/2007/relationships/hdphoto" Target="../media/hdphoto37.wdp"/><Relationship Id="rId7" Type="http://schemas.openxmlformats.org/officeDocument/2006/relationships/image" Target="../media/image6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9.wdp"/><Relationship Id="rId5" Type="http://schemas.openxmlformats.org/officeDocument/2006/relationships/image" Target="../media/image62.png"/><Relationship Id="rId4" Type="http://schemas.openxmlformats.org/officeDocument/2006/relationships/image" Target="../media/image57.org&amp;utm_campaign=index&amp;utm_content=thumbnai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57.org&amp;utm_campaign=index&amp;utm_content=thumbnai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7" Type="http://schemas.microsoft.com/office/2007/relationships/hdphoto" Target="../media/hdphoto4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57.org&amp;utm_campaign=index&amp;utm_content=thumbnai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37.wdp"/><Relationship Id="rId7" Type="http://schemas.microsoft.com/office/2007/relationships/hdphoto" Target="../media/hdphoto4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57.org&amp;utm_campaign=index&amp;utm_content=thumbnai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36.org&amp;utm_campaign=index&amp;utm_content=original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3.wdp"/><Relationship Id="rId5" Type="http://schemas.openxmlformats.org/officeDocument/2006/relationships/image" Target="../media/image68.png"/><Relationship Id="rId4" Type="http://schemas.microsoft.com/office/2007/relationships/hdphoto" Target="../media/hdphoto42.wdp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36.org&amp;utm_campaign=index&amp;utm_content=original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uernica: The History Behind Pablo Picasso's Seminal Work">
            <a:extLst>
              <a:ext uri="{FF2B5EF4-FFF2-40B4-BE49-F238E27FC236}">
                <a16:creationId xmlns:a16="http://schemas.microsoft.com/office/drawing/2014/main" id="{10477E02-B5CC-C55C-2510-6C17F715F5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-117176" y="-661072"/>
            <a:ext cx="12426351" cy="55452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8F8C21-F564-D453-35D2-7CB7195C933A}"/>
              </a:ext>
            </a:extLst>
          </p:cNvPr>
          <p:cNvSpPr/>
          <p:nvPr/>
        </p:nvSpPr>
        <p:spPr>
          <a:xfrm>
            <a:off x="765544" y="982932"/>
            <a:ext cx="10388009" cy="205338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74BCCF-E7D2-F2D0-542B-C847BDB40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544" y="495042"/>
            <a:ext cx="10388009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Palatino" pitchFamily="2" charset="77"/>
                <a:ea typeface="Palatino" pitchFamily="2" charset="77"/>
              </a:rPr>
              <a:t>The CNF Encoding Complexity of Boolean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EE168-7594-92E4-C4EA-C5DFB81C2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544" y="5047187"/>
            <a:ext cx="11028891" cy="16557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" pitchFamily="2" charset="77"/>
                <a:ea typeface="Palatino" pitchFamily="2" charset="77"/>
              </a:rPr>
              <a:t>Bernardo Subercaseaux</a:t>
            </a:r>
            <a:endParaRPr lang="en-US" sz="4000" dirty="0">
              <a:solidFill>
                <a:schemeClr val="tx2">
                  <a:lumMod val="50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7729FFD-96C9-E838-C666-2905C7952950}"/>
              </a:ext>
            </a:extLst>
          </p:cNvPr>
          <p:cNvSpPr txBox="1">
            <a:spLocks/>
          </p:cNvSpPr>
          <p:nvPr/>
        </p:nvSpPr>
        <p:spPr>
          <a:xfrm>
            <a:off x="1707989" y="583851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" pitchFamily="2" charset="77"/>
                <a:ea typeface="Palatino" pitchFamily="2" charset="77"/>
              </a:rPr>
              <a:t>joint work with Andrew Krapivin and Ben Przybocki</a:t>
            </a:r>
          </a:p>
        </p:txBody>
      </p:sp>
    </p:spTree>
    <p:extLst>
      <p:ext uri="{BB962C8B-B14F-4D97-AF65-F5344CB8AC3E}">
        <p14:creationId xmlns:p14="http://schemas.microsoft.com/office/powerpoint/2010/main" val="3154908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3757CB5-94FE-E208-DBA4-20655E0DE936}"/>
              </a:ext>
            </a:extLst>
          </p:cNvPr>
          <p:cNvSpPr/>
          <p:nvPr/>
        </p:nvSpPr>
        <p:spPr>
          <a:xfrm>
            <a:off x="874642" y="1050278"/>
            <a:ext cx="7659757" cy="2417579"/>
          </a:xfrm>
          <a:custGeom>
            <a:avLst/>
            <a:gdLst>
              <a:gd name="csX0" fmla="*/ 0 w 7659757"/>
              <a:gd name="csY0" fmla="*/ 0 h 2417579"/>
              <a:gd name="csX1" fmla="*/ 742407 w 7659757"/>
              <a:gd name="csY1" fmla="*/ 0 h 2417579"/>
              <a:gd name="csX2" fmla="*/ 1178424 w 7659757"/>
              <a:gd name="csY2" fmla="*/ 0 h 2417579"/>
              <a:gd name="csX3" fmla="*/ 1767636 w 7659757"/>
              <a:gd name="csY3" fmla="*/ 0 h 2417579"/>
              <a:gd name="csX4" fmla="*/ 2433446 w 7659757"/>
              <a:gd name="csY4" fmla="*/ 0 h 2417579"/>
              <a:gd name="csX5" fmla="*/ 2792865 w 7659757"/>
              <a:gd name="csY5" fmla="*/ 0 h 2417579"/>
              <a:gd name="csX6" fmla="*/ 3152285 w 7659757"/>
              <a:gd name="csY6" fmla="*/ 0 h 2417579"/>
              <a:gd name="csX7" fmla="*/ 3894692 w 7659757"/>
              <a:gd name="csY7" fmla="*/ 0 h 2417579"/>
              <a:gd name="csX8" fmla="*/ 4483904 w 7659757"/>
              <a:gd name="csY8" fmla="*/ 0 h 2417579"/>
              <a:gd name="csX9" fmla="*/ 4843323 w 7659757"/>
              <a:gd name="csY9" fmla="*/ 0 h 2417579"/>
              <a:gd name="csX10" fmla="*/ 5432535 w 7659757"/>
              <a:gd name="csY10" fmla="*/ 0 h 2417579"/>
              <a:gd name="csX11" fmla="*/ 6174943 w 7659757"/>
              <a:gd name="csY11" fmla="*/ 0 h 2417579"/>
              <a:gd name="csX12" fmla="*/ 6687557 w 7659757"/>
              <a:gd name="csY12" fmla="*/ 0 h 2417579"/>
              <a:gd name="csX13" fmla="*/ 7659757 w 7659757"/>
              <a:gd name="csY13" fmla="*/ 0 h 2417579"/>
              <a:gd name="csX14" fmla="*/ 7659757 w 7659757"/>
              <a:gd name="csY14" fmla="*/ 483516 h 2417579"/>
              <a:gd name="csX15" fmla="*/ 7659757 w 7659757"/>
              <a:gd name="csY15" fmla="*/ 1015383 h 2417579"/>
              <a:gd name="csX16" fmla="*/ 7659757 w 7659757"/>
              <a:gd name="csY16" fmla="*/ 1498899 h 2417579"/>
              <a:gd name="csX17" fmla="*/ 7659757 w 7659757"/>
              <a:gd name="csY17" fmla="*/ 2417579 h 2417579"/>
              <a:gd name="csX18" fmla="*/ 7147142 w 7659757"/>
              <a:gd name="csY18" fmla="*/ 2417579 h 2417579"/>
              <a:gd name="csX19" fmla="*/ 6711126 w 7659757"/>
              <a:gd name="csY19" fmla="*/ 2417579 h 2417579"/>
              <a:gd name="csX20" fmla="*/ 5968718 w 7659757"/>
              <a:gd name="csY20" fmla="*/ 2417579 h 2417579"/>
              <a:gd name="csX21" fmla="*/ 5379506 w 7659757"/>
              <a:gd name="csY21" fmla="*/ 2417579 h 2417579"/>
              <a:gd name="csX22" fmla="*/ 5020087 w 7659757"/>
              <a:gd name="csY22" fmla="*/ 2417579 h 2417579"/>
              <a:gd name="csX23" fmla="*/ 4430875 w 7659757"/>
              <a:gd name="csY23" fmla="*/ 2417579 h 2417579"/>
              <a:gd name="csX24" fmla="*/ 3918260 w 7659757"/>
              <a:gd name="csY24" fmla="*/ 2417579 h 2417579"/>
              <a:gd name="csX25" fmla="*/ 3405646 w 7659757"/>
              <a:gd name="csY25" fmla="*/ 2417579 h 2417579"/>
              <a:gd name="csX26" fmla="*/ 2893031 w 7659757"/>
              <a:gd name="csY26" fmla="*/ 2417579 h 2417579"/>
              <a:gd name="csX27" fmla="*/ 2380417 w 7659757"/>
              <a:gd name="csY27" fmla="*/ 2417579 h 2417579"/>
              <a:gd name="csX28" fmla="*/ 1714607 w 7659757"/>
              <a:gd name="csY28" fmla="*/ 2417579 h 2417579"/>
              <a:gd name="csX29" fmla="*/ 1125395 w 7659757"/>
              <a:gd name="csY29" fmla="*/ 2417579 h 2417579"/>
              <a:gd name="csX30" fmla="*/ 765976 w 7659757"/>
              <a:gd name="csY30" fmla="*/ 2417579 h 2417579"/>
              <a:gd name="csX31" fmla="*/ 0 w 7659757"/>
              <a:gd name="csY31" fmla="*/ 2417579 h 2417579"/>
              <a:gd name="csX32" fmla="*/ 0 w 7659757"/>
              <a:gd name="csY32" fmla="*/ 1909887 h 2417579"/>
              <a:gd name="csX33" fmla="*/ 0 w 7659757"/>
              <a:gd name="csY33" fmla="*/ 1378020 h 2417579"/>
              <a:gd name="csX34" fmla="*/ 0 w 7659757"/>
              <a:gd name="csY34" fmla="*/ 967032 h 2417579"/>
              <a:gd name="csX35" fmla="*/ 0 w 7659757"/>
              <a:gd name="csY35" fmla="*/ 556043 h 2417579"/>
              <a:gd name="csX36" fmla="*/ 0 w 7659757"/>
              <a:gd name="csY36" fmla="*/ 0 h 2417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59757" h="2417579" fill="none" extrusionOk="0">
                <a:moveTo>
                  <a:pt x="0" y="0"/>
                </a:moveTo>
                <a:cubicBezTo>
                  <a:pt x="363253" y="-21692"/>
                  <a:pt x="420494" y="38750"/>
                  <a:pt x="742407" y="0"/>
                </a:cubicBezTo>
                <a:cubicBezTo>
                  <a:pt x="1064320" y="-38750"/>
                  <a:pt x="1058833" y="4212"/>
                  <a:pt x="1178424" y="0"/>
                </a:cubicBezTo>
                <a:cubicBezTo>
                  <a:pt x="1298015" y="-4212"/>
                  <a:pt x="1569293" y="29272"/>
                  <a:pt x="1767636" y="0"/>
                </a:cubicBezTo>
                <a:cubicBezTo>
                  <a:pt x="1965979" y="-29272"/>
                  <a:pt x="2124327" y="36467"/>
                  <a:pt x="2433446" y="0"/>
                </a:cubicBezTo>
                <a:cubicBezTo>
                  <a:pt x="2742565" y="-36467"/>
                  <a:pt x="2666667" y="8573"/>
                  <a:pt x="2792865" y="0"/>
                </a:cubicBezTo>
                <a:cubicBezTo>
                  <a:pt x="2919063" y="-8573"/>
                  <a:pt x="3031545" y="18958"/>
                  <a:pt x="3152285" y="0"/>
                </a:cubicBezTo>
                <a:cubicBezTo>
                  <a:pt x="3273025" y="-18958"/>
                  <a:pt x="3686463" y="8942"/>
                  <a:pt x="3894692" y="0"/>
                </a:cubicBezTo>
                <a:cubicBezTo>
                  <a:pt x="4102921" y="-8942"/>
                  <a:pt x="4352107" y="43426"/>
                  <a:pt x="4483904" y="0"/>
                </a:cubicBezTo>
                <a:cubicBezTo>
                  <a:pt x="4615701" y="-43426"/>
                  <a:pt x="4704915" y="37516"/>
                  <a:pt x="4843323" y="0"/>
                </a:cubicBezTo>
                <a:cubicBezTo>
                  <a:pt x="4981731" y="-37516"/>
                  <a:pt x="5270928" y="12739"/>
                  <a:pt x="5432535" y="0"/>
                </a:cubicBezTo>
                <a:cubicBezTo>
                  <a:pt x="5594142" y="-12739"/>
                  <a:pt x="5882552" y="11911"/>
                  <a:pt x="6174943" y="0"/>
                </a:cubicBezTo>
                <a:cubicBezTo>
                  <a:pt x="6467334" y="-11911"/>
                  <a:pt x="6511993" y="13837"/>
                  <a:pt x="6687557" y="0"/>
                </a:cubicBezTo>
                <a:cubicBezTo>
                  <a:pt x="6863121" y="-13837"/>
                  <a:pt x="7353496" y="26619"/>
                  <a:pt x="7659757" y="0"/>
                </a:cubicBezTo>
                <a:cubicBezTo>
                  <a:pt x="7701082" y="234479"/>
                  <a:pt x="7639233" y="316418"/>
                  <a:pt x="7659757" y="483516"/>
                </a:cubicBezTo>
                <a:cubicBezTo>
                  <a:pt x="7680281" y="650614"/>
                  <a:pt x="7598431" y="905621"/>
                  <a:pt x="7659757" y="1015383"/>
                </a:cubicBezTo>
                <a:cubicBezTo>
                  <a:pt x="7721083" y="1125145"/>
                  <a:pt x="7627854" y="1286909"/>
                  <a:pt x="7659757" y="1498899"/>
                </a:cubicBezTo>
                <a:cubicBezTo>
                  <a:pt x="7691660" y="1710889"/>
                  <a:pt x="7564154" y="2101799"/>
                  <a:pt x="7659757" y="2417579"/>
                </a:cubicBezTo>
                <a:cubicBezTo>
                  <a:pt x="7530298" y="2418619"/>
                  <a:pt x="7304310" y="2386161"/>
                  <a:pt x="7147142" y="2417579"/>
                </a:cubicBezTo>
                <a:cubicBezTo>
                  <a:pt x="6989974" y="2448997"/>
                  <a:pt x="6833526" y="2375088"/>
                  <a:pt x="6711126" y="2417579"/>
                </a:cubicBezTo>
                <a:cubicBezTo>
                  <a:pt x="6588726" y="2460070"/>
                  <a:pt x="6165665" y="2399974"/>
                  <a:pt x="5968718" y="2417579"/>
                </a:cubicBezTo>
                <a:cubicBezTo>
                  <a:pt x="5771771" y="2435184"/>
                  <a:pt x="5654148" y="2365470"/>
                  <a:pt x="5379506" y="2417579"/>
                </a:cubicBezTo>
                <a:cubicBezTo>
                  <a:pt x="5104864" y="2469688"/>
                  <a:pt x="5145262" y="2415213"/>
                  <a:pt x="5020087" y="2417579"/>
                </a:cubicBezTo>
                <a:cubicBezTo>
                  <a:pt x="4894912" y="2419945"/>
                  <a:pt x="4628681" y="2360694"/>
                  <a:pt x="4430875" y="2417579"/>
                </a:cubicBezTo>
                <a:cubicBezTo>
                  <a:pt x="4233069" y="2474464"/>
                  <a:pt x="4084185" y="2366842"/>
                  <a:pt x="3918260" y="2417579"/>
                </a:cubicBezTo>
                <a:cubicBezTo>
                  <a:pt x="3752336" y="2468316"/>
                  <a:pt x="3610384" y="2356337"/>
                  <a:pt x="3405646" y="2417579"/>
                </a:cubicBezTo>
                <a:cubicBezTo>
                  <a:pt x="3200908" y="2478821"/>
                  <a:pt x="3047915" y="2368447"/>
                  <a:pt x="2893031" y="2417579"/>
                </a:cubicBezTo>
                <a:cubicBezTo>
                  <a:pt x="2738148" y="2466711"/>
                  <a:pt x="2490462" y="2369917"/>
                  <a:pt x="2380417" y="2417579"/>
                </a:cubicBezTo>
                <a:cubicBezTo>
                  <a:pt x="2270372" y="2465241"/>
                  <a:pt x="1916143" y="2371535"/>
                  <a:pt x="1714607" y="2417579"/>
                </a:cubicBezTo>
                <a:cubicBezTo>
                  <a:pt x="1513071" y="2463623"/>
                  <a:pt x="1292045" y="2347749"/>
                  <a:pt x="1125395" y="2417579"/>
                </a:cubicBezTo>
                <a:cubicBezTo>
                  <a:pt x="958745" y="2487409"/>
                  <a:pt x="847991" y="2386664"/>
                  <a:pt x="765976" y="2417579"/>
                </a:cubicBezTo>
                <a:cubicBezTo>
                  <a:pt x="683961" y="2448494"/>
                  <a:pt x="219847" y="2329493"/>
                  <a:pt x="0" y="2417579"/>
                </a:cubicBezTo>
                <a:cubicBezTo>
                  <a:pt x="-19911" y="2258347"/>
                  <a:pt x="41056" y="2045072"/>
                  <a:pt x="0" y="1909887"/>
                </a:cubicBezTo>
                <a:cubicBezTo>
                  <a:pt x="-41056" y="1774702"/>
                  <a:pt x="30142" y="1565140"/>
                  <a:pt x="0" y="1378020"/>
                </a:cubicBezTo>
                <a:cubicBezTo>
                  <a:pt x="-30142" y="1190900"/>
                  <a:pt x="32748" y="1154525"/>
                  <a:pt x="0" y="967032"/>
                </a:cubicBezTo>
                <a:cubicBezTo>
                  <a:pt x="-32748" y="779539"/>
                  <a:pt x="24910" y="697330"/>
                  <a:pt x="0" y="556043"/>
                </a:cubicBezTo>
                <a:cubicBezTo>
                  <a:pt x="-24910" y="414756"/>
                  <a:pt x="5473" y="264047"/>
                  <a:pt x="0" y="0"/>
                </a:cubicBezTo>
                <a:close/>
              </a:path>
              <a:path w="7659757" h="2417579" stroke="0" extrusionOk="0">
                <a:moveTo>
                  <a:pt x="0" y="0"/>
                </a:moveTo>
                <a:cubicBezTo>
                  <a:pt x="189407" y="-45593"/>
                  <a:pt x="317503" y="4222"/>
                  <a:pt x="512615" y="0"/>
                </a:cubicBezTo>
                <a:cubicBezTo>
                  <a:pt x="707727" y="-4222"/>
                  <a:pt x="720278" y="33043"/>
                  <a:pt x="872034" y="0"/>
                </a:cubicBezTo>
                <a:cubicBezTo>
                  <a:pt x="1023790" y="-33043"/>
                  <a:pt x="1405494" y="51995"/>
                  <a:pt x="1614441" y="0"/>
                </a:cubicBezTo>
                <a:cubicBezTo>
                  <a:pt x="1823388" y="-51995"/>
                  <a:pt x="1966107" y="47926"/>
                  <a:pt x="2127056" y="0"/>
                </a:cubicBezTo>
                <a:cubicBezTo>
                  <a:pt x="2288005" y="-47926"/>
                  <a:pt x="2473370" y="23118"/>
                  <a:pt x="2639670" y="0"/>
                </a:cubicBezTo>
                <a:cubicBezTo>
                  <a:pt x="2805970" y="-23118"/>
                  <a:pt x="3072080" y="6820"/>
                  <a:pt x="3382077" y="0"/>
                </a:cubicBezTo>
                <a:cubicBezTo>
                  <a:pt x="3692074" y="-6820"/>
                  <a:pt x="3679138" y="33570"/>
                  <a:pt x="3818094" y="0"/>
                </a:cubicBezTo>
                <a:cubicBezTo>
                  <a:pt x="3957050" y="-33570"/>
                  <a:pt x="4190696" y="39096"/>
                  <a:pt x="4560501" y="0"/>
                </a:cubicBezTo>
                <a:cubicBezTo>
                  <a:pt x="4930306" y="-39096"/>
                  <a:pt x="5072850" y="47134"/>
                  <a:pt x="5302909" y="0"/>
                </a:cubicBezTo>
                <a:cubicBezTo>
                  <a:pt x="5532968" y="-47134"/>
                  <a:pt x="5743787" y="43174"/>
                  <a:pt x="5892121" y="0"/>
                </a:cubicBezTo>
                <a:cubicBezTo>
                  <a:pt x="6040455" y="-43174"/>
                  <a:pt x="6411061" y="38697"/>
                  <a:pt x="6634528" y="0"/>
                </a:cubicBezTo>
                <a:cubicBezTo>
                  <a:pt x="6857995" y="-38697"/>
                  <a:pt x="6990218" y="31104"/>
                  <a:pt x="7147142" y="0"/>
                </a:cubicBezTo>
                <a:cubicBezTo>
                  <a:pt x="7304066" y="-31104"/>
                  <a:pt x="7552503" y="56813"/>
                  <a:pt x="7659757" y="0"/>
                </a:cubicBezTo>
                <a:cubicBezTo>
                  <a:pt x="7660441" y="252758"/>
                  <a:pt x="7613198" y="385119"/>
                  <a:pt x="7659757" y="507692"/>
                </a:cubicBezTo>
                <a:cubicBezTo>
                  <a:pt x="7706316" y="630265"/>
                  <a:pt x="7641080" y="891793"/>
                  <a:pt x="7659757" y="991207"/>
                </a:cubicBezTo>
                <a:cubicBezTo>
                  <a:pt x="7678434" y="1090622"/>
                  <a:pt x="7658782" y="1282751"/>
                  <a:pt x="7659757" y="1474723"/>
                </a:cubicBezTo>
                <a:cubicBezTo>
                  <a:pt x="7660732" y="1666695"/>
                  <a:pt x="7631859" y="1795544"/>
                  <a:pt x="7659757" y="1982415"/>
                </a:cubicBezTo>
                <a:cubicBezTo>
                  <a:pt x="7687655" y="2169286"/>
                  <a:pt x="7620051" y="2229978"/>
                  <a:pt x="7659757" y="2417579"/>
                </a:cubicBezTo>
                <a:cubicBezTo>
                  <a:pt x="7411985" y="2452153"/>
                  <a:pt x="7287364" y="2369812"/>
                  <a:pt x="6993947" y="2417579"/>
                </a:cubicBezTo>
                <a:cubicBezTo>
                  <a:pt x="6700530" y="2465346"/>
                  <a:pt x="6646215" y="2412127"/>
                  <a:pt x="6557930" y="2417579"/>
                </a:cubicBezTo>
                <a:cubicBezTo>
                  <a:pt x="6469645" y="2423031"/>
                  <a:pt x="6006793" y="2355118"/>
                  <a:pt x="5815523" y="2417579"/>
                </a:cubicBezTo>
                <a:cubicBezTo>
                  <a:pt x="5624253" y="2480040"/>
                  <a:pt x="5392492" y="2385307"/>
                  <a:pt x="5226311" y="2417579"/>
                </a:cubicBezTo>
                <a:cubicBezTo>
                  <a:pt x="5060130" y="2449851"/>
                  <a:pt x="4980051" y="2415633"/>
                  <a:pt x="4790294" y="2417579"/>
                </a:cubicBezTo>
                <a:cubicBezTo>
                  <a:pt x="4600537" y="2419525"/>
                  <a:pt x="4384159" y="2354689"/>
                  <a:pt x="4201082" y="2417579"/>
                </a:cubicBezTo>
                <a:cubicBezTo>
                  <a:pt x="4018005" y="2480469"/>
                  <a:pt x="3979090" y="2412513"/>
                  <a:pt x="3841663" y="2417579"/>
                </a:cubicBezTo>
                <a:cubicBezTo>
                  <a:pt x="3704236" y="2422645"/>
                  <a:pt x="3657928" y="2415387"/>
                  <a:pt x="3482243" y="2417579"/>
                </a:cubicBezTo>
                <a:cubicBezTo>
                  <a:pt x="3306558" y="2419771"/>
                  <a:pt x="3098828" y="2357051"/>
                  <a:pt x="2893031" y="2417579"/>
                </a:cubicBezTo>
                <a:cubicBezTo>
                  <a:pt x="2687234" y="2478107"/>
                  <a:pt x="2602406" y="2389124"/>
                  <a:pt x="2457014" y="2417579"/>
                </a:cubicBezTo>
                <a:cubicBezTo>
                  <a:pt x="2311622" y="2446034"/>
                  <a:pt x="2054846" y="2393874"/>
                  <a:pt x="1791205" y="2417579"/>
                </a:cubicBezTo>
                <a:cubicBezTo>
                  <a:pt x="1527564" y="2441284"/>
                  <a:pt x="1561511" y="2405427"/>
                  <a:pt x="1355188" y="2417579"/>
                </a:cubicBezTo>
                <a:cubicBezTo>
                  <a:pt x="1148865" y="2429731"/>
                  <a:pt x="923524" y="2347053"/>
                  <a:pt x="689378" y="2417579"/>
                </a:cubicBezTo>
                <a:cubicBezTo>
                  <a:pt x="455232" y="2488105"/>
                  <a:pt x="299292" y="2382235"/>
                  <a:pt x="0" y="2417579"/>
                </a:cubicBezTo>
                <a:cubicBezTo>
                  <a:pt x="-49282" y="2280876"/>
                  <a:pt x="54909" y="2027800"/>
                  <a:pt x="0" y="1909887"/>
                </a:cubicBezTo>
                <a:cubicBezTo>
                  <a:pt x="-54909" y="1791974"/>
                  <a:pt x="19360" y="1547612"/>
                  <a:pt x="0" y="1402196"/>
                </a:cubicBezTo>
                <a:cubicBezTo>
                  <a:pt x="-19360" y="1256780"/>
                  <a:pt x="54336" y="1026694"/>
                  <a:pt x="0" y="870328"/>
                </a:cubicBezTo>
                <a:cubicBezTo>
                  <a:pt x="-54336" y="713962"/>
                  <a:pt x="95966" y="37437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D0B2C-96C4-8364-72E8-F137BDA08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CNF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AEAF0C-C4AC-D3C9-5F09-089EEFE1A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5" y="1316592"/>
            <a:ext cx="7043094" cy="188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69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B62C9-D061-86D4-7853-CCE693E6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965EE77-6945-9C47-6FCB-36630FC73DED}"/>
              </a:ext>
            </a:extLst>
          </p:cNvPr>
          <p:cNvSpPr/>
          <p:nvPr/>
        </p:nvSpPr>
        <p:spPr>
          <a:xfrm>
            <a:off x="4096580" y="3997272"/>
            <a:ext cx="5846166" cy="2504661"/>
          </a:xfrm>
          <a:custGeom>
            <a:avLst/>
            <a:gdLst>
              <a:gd name="csX0" fmla="*/ 0 w 5846166"/>
              <a:gd name="csY0" fmla="*/ 0 h 2504661"/>
              <a:gd name="csX1" fmla="*/ 409232 w 5846166"/>
              <a:gd name="csY1" fmla="*/ 0 h 2504661"/>
              <a:gd name="csX2" fmla="*/ 1052310 w 5846166"/>
              <a:gd name="csY2" fmla="*/ 0 h 2504661"/>
              <a:gd name="csX3" fmla="*/ 1578465 w 5846166"/>
              <a:gd name="csY3" fmla="*/ 0 h 2504661"/>
              <a:gd name="csX4" fmla="*/ 2163081 w 5846166"/>
              <a:gd name="csY4" fmla="*/ 0 h 2504661"/>
              <a:gd name="csX5" fmla="*/ 2864621 w 5846166"/>
              <a:gd name="csY5" fmla="*/ 0 h 2504661"/>
              <a:gd name="csX6" fmla="*/ 3332315 w 5846166"/>
              <a:gd name="csY6" fmla="*/ 0 h 2504661"/>
              <a:gd name="csX7" fmla="*/ 3975393 w 5846166"/>
              <a:gd name="csY7" fmla="*/ 0 h 2504661"/>
              <a:gd name="csX8" fmla="*/ 4443086 w 5846166"/>
              <a:gd name="csY8" fmla="*/ 0 h 2504661"/>
              <a:gd name="csX9" fmla="*/ 5027703 w 5846166"/>
              <a:gd name="csY9" fmla="*/ 0 h 2504661"/>
              <a:gd name="csX10" fmla="*/ 5846166 w 5846166"/>
              <a:gd name="csY10" fmla="*/ 0 h 2504661"/>
              <a:gd name="csX11" fmla="*/ 5846166 w 5846166"/>
              <a:gd name="csY11" fmla="*/ 425792 h 2504661"/>
              <a:gd name="csX12" fmla="*/ 5846166 w 5846166"/>
              <a:gd name="csY12" fmla="*/ 976818 h 2504661"/>
              <a:gd name="csX13" fmla="*/ 5846166 w 5846166"/>
              <a:gd name="csY13" fmla="*/ 1477750 h 2504661"/>
              <a:gd name="csX14" fmla="*/ 5846166 w 5846166"/>
              <a:gd name="csY14" fmla="*/ 2028775 h 2504661"/>
              <a:gd name="csX15" fmla="*/ 5846166 w 5846166"/>
              <a:gd name="csY15" fmla="*/ 2504661 h 2504661"/>
              <a:gd name="csX16" fmla="*/ 5320011 w 5846166"/>
              <a:gd name="csY16" fmla="*/ 2504661 h 2504661"/>
              <a:gd name="csX17" fmla="*/ 4793856 w 5846166"/>
              <a:gd name="csY17" fmla="*/ 2504661 h 2504661"/>
              <a:gd name="csX18" fmla="*/ 4150778 w 5846166"/>
              <a:gd name="csY18" fmla="*/ 2504661 h 2504661"/>
              <a:gd name="csX19" fmla="*/ 3566161 w 5846166"/>
              <a:gd name="csY19" fmla="*/ 2504661 h 2504661"/>
              <a:gd name="csX20" fmla="*/ 2864621 w 5846166"/>
              <a:gd name="csY20" fmla="*/ 2504661 h 2504661"/>
              <a:gd name="csX21" fmla="*/ 2163081 w 5846166"/>
              <a:gd name="csY21" fmla="*/ 2504661 h 2504661"/>
              <a:gd name="csX22" fmla="*/ 1520003 w 5846166"/>
              <a:gd name="csY22" fmla="*/ 2504661 h 2504661"/>
              <a:gd name="csX23" fmla="*/ 876925 w 5846166"/>
              <a:gd name="csY23" fmla="*/ 2504661 h 2504661"/>
              <a:gd name="csX24" fmla="*/ 0 w 5846166"/>
              <a:gd name="csY24" fmla="*/ 2504661 h 2504661"/>
              <a:gd name="csX25" fmla="*/ 0 w 5846166"/>
              <a:gd name="csY25" fmla="*/ 2053822 h 2504661"/>
              <a:gd name="csX26" fmla="*/ 0 w 5846166"/>
              <a:gd name="csY26" fmla="*/ 1552890 h 2504661"/>
              <a:gd name="csX27" fmla="*/ 0 w 5846166"/>
              <a:gd name="csY27" fmla="*/ 1051958 h 2504661"/>
              <a:gd name="csX28" fmla="*/ 0 w 5846166"/>
              <a:gd name="csY28" fmla="*/ 626165 h 2504661"/>
              <a:gd name="csX29" fmla="*/ 0 w 5846166"/>
              <a:gd name="csY29" fmla="*/ 0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846166" h="2504661" fill="none" extrusionOk="0">
                <a:moveTo>
                  <a:pt x="0" y="0"/>
                </a:moveTo>
                <a:cubicBezTo>
                  <a:pt x="179327" y="-15022"/>
                  <a:pt x="233267" y="26351"/>
                  <a:pt x="409232" y="0"/>
                </a:cubicBezTo>
                <a:cubicBezTo>
                  <a:pt x="585197" y="-26351"/>
                  <a:pt x="854706" y="34285"/>
                  <a:pt x="1052310" y="0"/>
                </a:cubicBezTo>
                <a:cubicBezTo>
                  <a:pt x="1249914" y="-34285"/>
                  <a:pt x="1324861" y="2573"/>
                  <a:pt x="1578465" y="0"/>
                </a:cubicBezTo>
                <a:cubicBezTo>
                  <a:pt x="1832070" y="-2573"/>
                  <a:pt x="1983392" y="13655"/>
                  <a:pt x="2163081" y="0"/>
                </a:cubicBezTo>
                <a:cubicBezTo>
                  <a:pt x="2342770" y="-13655"/>
                  <a:pt x="2529176" y="7044"/>
                  <a:pt x="2864621" y="0"/>
                </a:cubicBezTo>
                <a:cubicBezTo>
                  <a:pt x="3200066" y="-7044"/>
                  <a:pt x="3144067" y="51197"/>
                  <a:pt x="3332315" y="0"/>
                </a:cubicBezTo>
                <a:cubicBezTo>
                  <a:pt x="3520563" y="-51197"/>
                  <a:pt x="3755459" y="39153"/>
                  <a:pt x="3975393" y="0"/>
                </a:cubicBezTo>
                <a:cubicBezTo>
                  <a:pt x="4195327" y="-39153"/>
                  <a:pt x="4271452" y="44413"/>
                  <a:pt x="4443086" y="0"/>
                </a:cubicBezTo>
                <a:cubicBezTo>
                  <a:pt x="4614720" y="-44413"/>
                  <a:pt x="4781226" y="67341"/>
                  <a:pt x="5027703" y="0"/>
                </a:cubicBezTo>
                <a:cubicBezTo>
                  <a:pt x="5274180" y="-67341"/>
                  <a:pt x="5673306" y="76286"/>
                  <a:pt x="5846166" y="0"/>
                </a:cubicBezTo>
                <a:cubicBezTo>
                  <a:pt x="5863577" y="87041"/>
                  <a:pt x="5806057" y="319625"/>
                  <a:pt x="5846166" y="425792"/>
                </a:cubicBezTo>
                <a:cubicBezTo>
                  <a:pt x="5886275" y="531959"/>
                  <a:pt x="5786583" y="822011"/>
                  <a:pt x="5846166" y="976818"/>
                </a:cubicBezTo>
                <a:cubicBezTo>
                  <a:pt x="5905749" y="1131625"/>
                  <a:pt x="5786231" y="1295267"/>
                  <a:pt x="5846166" y="1477750"/>
                </a:cubicBezTo>
                <a:cubicBezTo>
                  <a:pt x="5906101" y="1660233"/>
                  <a:pt x="5780433" y="1756082"/>
                  <a:pt x="5846166" y="2028775"/>
                </a:cubicBezTo>
                <a:cubicBezTo>
                  <a:pt x="5911899" y="2301469"/>
                  <a:pt x="5843862" y="2301288"/>
                  <a:pt x="5846166" y="2504661"/>
                </a:cubicBezTo>
                <a:cubicBezTo>
                  <a:pt x="5700365" y="2511364"/>
                  <a:pt x="5468217" y="2491917"/>
                  <a:pt x="5320011" y="2504661"/>
                </a:cubicBezTo>
                <a:cubicBezTo>
                  <a:pt x="5171806" y="2517405"/>
                  <a:pt x="4976668" y="2464616"/>
                  <a:pt x="4793856" y="2504661"/>
                </a:cubicBezTo>
                <a:cubicBezTo>
                  <a:pt x="4611045" y="2544706"/>
                  <a:pt x="4365341" y="2501163"/>
                  <a:pt x="4150778" y="2504661"/>
                </a:cubicBezTo>
                <a:cubicBezTo>
                  <a:pt x="3936215" y="2508159"/>
                  <a:pt x="3794864" y="2443902"/>
                  <a:pt x="3566161" y="2504661"/>
                </a:cubicBezTo>
                <a:cubicBezTo>
                  <a:pt x="3337458" y="2565420"/>
                  <a:pt x="3051629" y="2465463"/>
                  <a:pt x="2864621" y="2504661"/>
                </a:cubicBezTo>
                <a:cubicBezTo>
                  <a:pt x="2677613" y="2543859"/>
                  <a:pt x="2431006" y="2432688"/>
                  <a:pt x="2163081" y="2504661"/>
                </a:cubicBezTo>
                <a:cubicBezTo>
                  <a:pt x="1895156" y="2576634"/>
                  <a:pt x="1659479" y="2492554"/>
                  <a:pt x="1520003" y="2504661"/>
                </a:cubicBezTo>
                <a:cubicBezTo>
                  <a:pt x="1380527" y="2516768"/>
                  <a:pt x="1175937" y="2474909"/>
                  <a:pt x="876925" y="2504661"/>
                </a:cubicBezTo>
                <a:cubicBezTo>
                  <a:pt x="577913" y="2534413"/>
                  <a:pt x="190150" y="2453798"/>
                  <a:pt x="0" y="2504661"/>
                </a:cubicBezTo>
                <a:cubicBezTo>
                  <a:pt x="-14298" y="2402067"/>
                  <a:pt x="47267" y="2145380"/>
                  <a:pt x="0" y="2053822"/>
                </a:cubicBezTo>
                <a:cubicBezTo>
                  <a:pt x="-47267" y="1962264"/>
                  <a:pt x="48503" y="1746452"/>
                  <a:pt x="0" y="1552890"/>
                </a:cubicBezTo>
                <a:cubicBezTo>
                  <a:pt x="-48503" y="1359328"/>
                  <a:pt x="35787" y="1267696"/>
                  <a:pt x="0" y="1051958"/>
                </a:cubicBezTo>
                <a:cubicBezTo>
                  <a:pt x="-35787" y="836220"/>
                  <a:pt x="23105" y="775237"/>
                  <a:pt x="0" y="626165"/>
                </a:cubicBezTo>
                <a:cubicBezTo>
                  <a:pt x="-23105" y="477093"/>
                  <a:pt x="75029" y="303061"/>
                  <a:pt x="0" y="0"/>
                </a:cubicBezTo>
                <a:close/>
              </a:path>
              <a:path w="5846166" h="2504661" stroke="0" extrusionOk="0">
                <a:moveTo>
                  <a:pt x="0" y="0"/>
                </a:moveTo>
                <a:cubicBezTo>
                  <a:pt x="227236" y="-26241"/>
                  <a:pt x="356520" y="25320"/>
                  <a:pt x="526155" y="0"/>
                </a:cubicBezTo>
                <a:cubicBezTo>
                  <a:pt x="695791" y="-25320"/>
                  <a:pt x="842001" y="10401"/>
                  <a:pt x="935387" y="0"/>
                </a:cubicBezTo>
                <a:cubicBezTo>
                  <a:pt x="1028773" y="-10401"/>
                  <a:pt x="1306339" y="44831"/>
                  <a:pt x="1636926" y="0"/>
                </a:cubicBezTo>
                <a:cubicBezTo>
                  <a:pt x="1967513" y="-44831"/>
                  <a:pt x="1959992" y="19390"/>
                  <a:pt x="2163081" y="0"/>
                </a:cubicBezTo>
                <a:cubicBezTo>
                  <a:pt x="2366170" y="-19390"/>
                  <a:pt x="2530354" y="37397"/>
                  <a:pt x="2689236" y="0"/>
                </a:cubicBezTo>
                <a:cubicBezTo>
                  <a:pt x="2848119" y="-37397"/>
                  <a:pt x="3086641" y="28771"/>
                  <a:pt x="3390776" y="0"/>
                </a:cubicBezTo>
                <a:cubicBezTo>
                  <a:pt x="3694911" y="-28771"/>
                  <a:pt x="3724985" y="46031"/>
                  <a:pt x="3858470" y="0"/>
                </a:cubicBezTo>
                <a:cubicBezTo>
                  <a:pt x="3991955" y="-46031"/>
                  <a:pt x="4283628" y="68602"/>
                  <a:pt x="4560009" y="0"/>
                </a:cubicBezTo>
                <a:cubicBezTo>
                  <a:pt x="4836390" y="-68602"/>
                  <a:pt x="5062574" y="75054"/>
                  <a:pt x="5261549" y="0"/>
                </a:cubicBezTo>
                <a:cubicBezTo>
                  <a:pt x="5460524" y="-75054"/>
                  <a:pt x="5604016" y="7035"/>
                  <a:pt x="5846166" y="0"/>
                </a:cubicBezTo>
                <a:cubicBezTo>
                  <a:pt x="5895366" y="245152"/>
                  <a:pt x="5827767" y="371201"/>
                  <a:pt x="5846166" y="551025"/>
                </a:cubicBezTo>
                <a:cubicBezTo>
                  <a:pt x="5864565" y="730850"/>
                  <a:pt x="5845848" y="917973"/>
                  <a:pt x="5846166" y="1077004"/>
                </a:cubicBezTo>
                <a:cubicBezTo>
                  <a:pt x="5846484" y="1236035"/>
                  <a:pt x="5826127" y="1293404"/>
                  <a:pt x="5846166" y="1502797"/>
                </a:cubicBezTo>
                <a:cubicBezTo>
                  <a:pt x="5866205" y="1712190"/>
                  <a:pt x="5804719" y="1876203"/>
                  <a:pt x="5846166" y="2003729"/>
                </a:cubicBezTo>
                <a:cubicBezTo>
                  <a:pt x="5887613" y="2131255"/>
                  <a:pt x="5817094" y="2255761"/>
                  <a:pt x="5846166" y="2504661"/>
                </a:cubicBezTo>
                <a:cubicBezTo>
                  <a:pt x="5610593" y="2505134"/>
                  <a:pt x="5409674" y="2472313"/>
                  <a:pt x="5261549" y="2504661"/>
                </a:cubicBezTo>
                <a:cubicBezTo>
                  <a:pt x="5113424" y="2537009"/>
                  <a:pt x="4894747" y="2494686"/>
                  <a:pt x="4560009" y="2504661"/>
                </a:cubicBezTo>
                <a:cubicBezTo>
                  <a:pt x="4225271" y="2514636"/>
                  <a:pt x="4230327" y="2454240"/>
                  <a:pt x="3975393" y="2504661"/>
                </a:cubicBezTo>
                <a:cubicBezTo>
                  <a:pt x="3720459" y="2555082"/>
                  <a:pt x="3667636" y="2456847"/>
                  <a:pt x="3566161" y="2504661"/>
                </a:cubicBezTo>
                <a:cubicBezTo>
                  <a:pt x="3464686" y="2552475"/>
                  <a:pt x="3275120" y="2491149"/>
                  <a:pt x="3098468" y="2504661"/>
                </a:cubicBezTo>
                <a:cubicBezTo>
                  <a:pt x="2921816" y="2518173"/>
                  <a:pt x="2713299" y="2448656"/>
                  <a:pt x="2396928" y="2504661"/>
                </a:cubicBezTo>
                <a:cubicBezTo>
                  <a:pt x="2080557" y="2560666"/>
                  <a:pt x="2069280" y="2466616"/>
                  <a:pt x="1812311" y="2504661"/>
                </a:cubicBezTo>
                <a:cubicBezTo>
                  <a:pt x="1555342" y="2542706"/>
                  <a:pt x="1449546" y="2456078"/>
                  <a:pt x="1344618" y="2504661"/>
                </a:cubicBezTo>
                <a:cubicBezTo>
                  <a:pt x="1239690" y="2553244"/>
                  <a:pt x="978094" y="2474269"/>
                  <a:pt x="760002" y="2504661"/>
                </a:cubicBezTo>
                <a:cubicBezTo>
                  <a:pt x="541910" y="2535053"/>
                  <a:pt x="291476" y="2466106"/>
                  <a:pt x="0" y="2504661"/>
                </a:cubicBezTo>
                <a:cubicBezTo>
                  <a:pt x="-20264" y="2336596"/>
                  <a:pt x="37046" y="2291126"/>
                  <a:pt x="0" y="2078869"/>
                </a:cubicBezTo>
                <a:cubicBezTo>
                  <a:pt x="-37046" y="1866612"/>
                  <a:pt x="10198" y="1727707"/>
                  <a:pt x="0" y="1552890"/>
                </a:cubicBezTo>
                <a:cubicBezTo>
                  <a:pt x="-10198" y="1378073"/>
                  <a:pt x="13095" y="1199661"/>
                  <a:pt x="0" y="1102051"/>
                </a:cubicBezTo>
                <a:cubicBezTo>
                  <a:pt x="-13095" y="1004441"/>
                  <a:pt x="27529" y="712369"/>
                  <a:pt x="0" y="551025"/>
                </a:cubicBezTo>
                <a:cubicBezTo>
                  <a:pt x="-27529" y="389681"/>
                  <a:pt x="15956" y="224371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CBB9F6-8F0B-D6B9-6CAA-2CE327C870C2}"/>
              </a:ext>
            </a:extLst>
          </p:cNvPr>
          <p:cNvSpPr/>
          <p:nvPr/>
        </p:nvSpPr>
        <p:spPr>
          <a:xfrm>
            <a:off x="874642" y="1050278"/>
            <a:ext cx="7659757" cy="2417579"/>
          </a:xfrm>
          <a:custGeom>
            <a:avLst/>
            <a:gdLst>
              <a:gd name="csX0" fmla="*/ 0 w 7659757"/>
              <a:gd name="csY0" fmla="*/ 0 h 2417579"/>
              <a:gd name="csX1" fmla="*/ 742407 w 7659757"/>
              <a:gd name="csY1" fmla="*/ 0 h 2417579"/>
              <a:gd name="csX2" fmla="*/ 1178424 w 7659757"/>
              <a:gd name="csY2" fmla="*/ 0 h 2417579"/>
              <a:gd name="csX3" fmla="*/ 1767636 w 7659757"/>
              <a:gd name="csY3" fmla="*/ 0 h 2417579"/>
              <a:gd name="csX4" fmla="*/ 2433446 w 7659757"/>
              <a:gd name="csY4" fmla="*/ 0 h 2417579"/>
              <a:gd name="csX5" fmla="*/ 2792865 w 7659757"/>
              <a:gd name="csY5" fmla="*/ 0 h 2417579"/>
              <a:gd name="csX6" fmla="*/ 3152285 w 7659757"/>
              <a:gd name="csY6" fmla="*/ 0 h 2417579"/>
              <a:gd name="csX7" fmla="*/ 3894692 w 7659757"/>
              <a:gd name="csY7" fmla="*/ 0 h 2417579"/>
              <a:gd name="csX8" fmla="*/ 4483904 w 7659757"/>
              <a:gd name="csY8" fmla="*/ 0 h 2417579"/>
              <a:gd name="csX9" fmla="*/ 4843323 w 7659757"/>
              <a:gd name="csY9" fmla="*/ 0 h 2417579"/>
              <a:gd name="csX10" fmla="*/ 5432535 w 7659757"/>
              <a:gd name="csY10" fmla="*/ 0 h 2417579"/>
              <a:gd name="csX11" fmla="*/ 6174943 w 7659757"/>
              <a:gd name="csY11" fmla="*/ 0 h 2417579"/>
              <a:gd name="csX12" fmla="*/ 6687557 w 7659757"/>
              <a:gd name="csY12" fmla="*/ 0 h 2417579"/>
              <a:gd name="csX13" fmla="*/ 7659757 w 7659757"/>
              <a:gd name="csY13" fmla="*/ 0 h 2417579"/>
              <a:gd name="csX14" fmla="*/ 7659757 w 7659757"/>
              <a:gd name="csY14" fmla="*/ 483516 h 2417579"/>
              <a:gd name="csX15" fmla="*/ 7659757 w 7659757"/>
              <a:gd name="csY15" fmla="*/ 1015383 h 2417579"/>
              <a:gd name="csX16" fmla="*/ 7659757 w 7659757"/>
              <a:gd name="csY16" fmla="*/ 1498899 h 2417579"/>
              <a:gd name="csX17" fmla="*/ 7659757 w 7659757"/>
              <a:gd name="csY17" fmla="*/ 2417579 h 2417579"/>
              <a:gd name="csX18" fmla="*/ 7147142 w 7659757"/>
              <a:gd name="csY18" fmla="*/ 2417579 h 2417579"/>
              <a:gd name="csX19" fmla="*/ 6711126 w 7659757"/>
              <a:gd name="csY19" fmla="*/ 2417579 h 2417579"/>
              <a:gd name="csX20" fmla="*/ 5968718 w 7659757"/>
              <a:gd name="csY20" fmla="*/ 2417579 h 2417579"/>
              <a:gd name="csX21" fmla="*/ 5379506 w 7659757"/>
              <a:gd name="csY21" fmla="*/ 2417579 h 2417579"/>
              <a:gd name="csX22" fmla="*/ 5020087 w 7659757"/>
              <a:gd name="csY22" fmla="*/ 2417579 h 2417579"/>
              <a:gd name="csX23" fmla="*/ 4430875 w 7659757"/>
              <a:gd name="csY23" fmla="*/ 2417579 h 2417579"/>
              <a:gd name="csX24" fmla="*/ 3918260 w 7659757"/>
              <a:gd name="csY24" fmla="*/ 2417579 h 2417579"/>
              <a:gd name="csX25" fmla="*/ 3405646 w 7659757"/>
              <a:gd name="csY25" fmla="*/ 2417579 h 2417579"/>
              <a:gd name="csX26" fmla="*/ 2893031 w 7659757"/>
              <a:gd name="csY26" fmla="*/ 2417579 h 2417579"/>
              <a:gd name="csX27" fmla="*/ 2380417 w 7659757"/>
              <a:gd name="csY27" fmla="*/ 2417579 h 2417579"/>
              <a:gd name="csX28" fmla="*/ 1714607 w 7659757"/>
              <a:gd name="csY28" fmla="*/ 2417579 h 2417579"/>
              <a:gd name="csX29" fmla="*/ 1125395 w 7659757"/>
              <a:gd name="csY29" fmla="*/ 2417579 h 2417579"/>
              <a:gd name="csX30" fmla="*/ 765976 w 7659757"/>
              <a:gd name="csY30" fmla="*/ 2417579 h 2417579"/>
              <a:gd name="csX31" fmla="*/ 0 w 7659757"/>
              <a:gd name="csY31" fmla="*/ 2417579 h 2417579"/>
              <a:gd name="csX32" fmla="*/ 0 w 7659757"/>
              <a:gd name="csY32" fmla="*/ 1909887 h 2417579"/>
              <a:gd name="csX33" fmla="*/ 0 w 7659757"/>
              <a:gd name="csY33" fmla="*/ 1378020 h 2417579"/>
              <a:gd name="csX34" fmla="*/ 0 w 7659757"/>
              <a:gd name="csY34" fmla="*/ 967032 h 2417579"/>
              <a:gd name="csX35" fmla="*/ 0 w 7659757"/>
              <a:gd name="csY35" fmla="*/ 556043 h 2417579"/>
              <a:gd name="csX36" fmla="*/ 0 w 7659757"/>
              <a:gd name="csY36" fmla="*/ 0 h 2417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59757" h="2417579" fill="none" extrusionOk="0">
                <a:moveTo>
                  <a:pt x="0" y="0"/>
                </a:moveTo>
                <a:cubicBezTo>
                  <a:pt x="363253" y="-21692"/>
                  <a:pt x="420494" y="38750"/>
                  <a:pt x="742407" y="0"/>
                </a:cubicBezTo>
                <a:cubicBezTo>
                  <a:pt x="1064320" y="-38750"/>
                  <a:pt x="1058833" y="4212"/>
                  <a:pt x="1178424" y="0"/>
                </a:cubicBezTo>
                <a:cubicBezTo>
                  <a:pt x="1298015" y="-4212"/>
                  <a:pt x="1569293" y="29272"/>
                  <a:pt x="1767636" y="0"/>
                </a:cubicBezTo>
                <a:cubicBezTo>
                  <a:pt x="1965979" y="-29272"/>
                  <a:pt x="2124327" y="36467"/>
                  <a:pt x="2433446" y="0"/>
                </a:cubicBezTo>
                <a:cubicBezTo>
                  <a:pt x="2742565" y="-36467"/>
                  <a:pt x="2666667" y="8573"/>
                  <a:pt x="2792865" y="0"/>
                </a:cubicBezTo>
                <a:cubicBezTo>
                  <a:pt x="2919063" y="-8573"/>
                  <a:pt x="3031545" y="18958"/>
                  <a:pt x="3152285" y="0"/>
                </a:cubicBezTo>
                <a:cubicBezTo>
                  <a:pt x="3273025" y="-18958"/>
                  <a:pt x="3686463" y="8942"/>
                  <a:pt x="3894692" y="0"/>
                </a:cubicBezTo>
                <a:cubicBezTo>
                  <a:pt x="4102921" y="-8942"/>
                  <a:pt x="4352107" y="43426"/>
                  <a:pt x="4483904" y="0"/>
                </a:cubicBezTo>
                <a:cubicBezTo>
                  <a:pt x="4615701" y="-43426"/>
                  <a:pt x="4704915" y="37516"/>
                  <a:pt x="4843323" y="0"/>
                </a:cubicBezTo>
                <a:cubicBezTo>
                  <a:pt x="4981731" y="-37516"/>
                  <a:pt x="5270928" y="12739"/>
                  <a:pt x="5432535" y="0"/>
                </a:cubicBezTo>
                <a:cubicBezTo>
                  <a:pt x="5594142" y="-12739"/>
                  <a:pt x="5882552" y="11911"/>
                  <a:pt x="6174943" y="0"/>
                </a:cubicBezTo>
                <a:cubicBezTo>
                  <a:pt x="6467334" y="-11911"/>
                  <a:pt x="6511993" y="13837"/>
                  <a:pt x="6687557" y="0"/>
                </a:cubicBezTo>
                <a:cubicBezTo>
                  <a:pt x="6863121" y="-13837"/>
                  <a:pt x="7353496" y="26619"/>
                  <a:pt x="7659757" y="0"/>
                </a:cubicBezTo>
                <a:cubicBezTo>
                  <a:pt x="7701082" y="234479"/>
                  <a:pt x="7639233" y="316418"/>
                  <a:pt x="7659757" y="483516"/>
                </a:cubicBezTo>
                <a:cubicBezTo>
                  <a:pt x="7680281" y="650614"/>
                  <a:pt x="7598431" y="905621"/>
                  <a:pt x="7659757" y="1015383"/>
                </a:cubicBezTo>
                <a:cubicBezTo>
                  <a:pt x="7721083" y="1125145"/>
                  <a:pt x="7627854" y="1286909"/>
                  <a:pt x="7659757" y="1498899"/>
                </a:cubicBezTo>
                <a:cubicBezTo>
                  <a:pt x="7691660" y="1710889"/>
                  <a:pt x="7564154" y="2101799"/>
                  <a:pt x="7659757" y="2417579"/>
                </a:cubicBezTo>
                <a:cubicBezTo>
                  <a:pt x="7530298" y="2418619"/>
                  <a:pt x="7304310" y="2386161"/>
                  <a:pt x="7147142" y="2417579"/>
                </a:cubicBezTo>
                <a:cubicBezTo>
                  <a:pt x="6989974" y="2448997"/>
                  <a:pt x="6833526" y="2375088"/>
                  <a:pt x="6711126" y="2417579"/>
                </a:cubicBezTo>
                <a:cubicBezTo>
                  <a:pt x="6588726" y="2460070"/>
                  <a:pt x="6165665" y="2399974"/>
                  <a:pt x="5968718" y="2417579"/>
                </a:cubicBezTo>
                <a:cubicBezTo>
                  <a:pt x="5771771" y="2435184"/>
                  <a:pt x="5654148" y="2365470"/>
                  <a:pt x="5379506" y="2417579"/>
                </a:cubicBezTo>
                <a:cubicBezTo>
                  <a:pt x="5104864" y="2469688"/>
                  <a:pt x="5145262" y="2415213"/>
                  <a:pt x="5020087" y="2417579"/>
                </a:cubicBezTo>
                <a:cubicBezTo>
                  <a:pt x="4894912" y="2419945"/>
                  <a:pt x="4628681" y="2360694"/>
                  <a:pt x="4430875" y="2417579"/>
                </a:cubicBezTo>
                <a:cubicBezTo>
                  <a:pt x="4233069" y="2474464"/>
                  <a:pt x="4084185" y="2366842"/>
                  <a:pt x="3918260" y="2417579"/>
                </a:cubicBezTo>
                <a:cubicBezTo>
                  <a:pt x="3752336" y="2468316"/>
                  <a:pt x="3610384" y="2356337"/>
                  <a:pt x="3405646" y="2417579"/>
                </a:cubicBezTo>
                <a:cubicBezTo>
                  <a:pt x="3200908" y="2478821"/>
                  <a:pt x="3047915" y="2368447"/>
                  <a:pt x="2893031" y="2417579"/>
                </a:cubicBezTo>
                <a:cubicBezTo>
                  <a:pt x="2738148" y="2466711"/>
                  <a:pt x="2490462" y="2369917"/>
                  <a:pt x="2380417" y="2417579"/>
                </a:cubicBezTo>
                <a:cubicBezTo>
                  <a:pt x="2270372" y="2465241"/>
                  <a:pt x="1916143" y="2371535"/>
                  <a:pt x="1714607" y="2417579"/>
                </a:cubicBezTo>
                <a:cubicBezTo>
                  <a:pt x="1513071" y="2463623"/>
                  <a:pt x="1292045" y="2347749"/>
                  <a:pt x="1125395" y="2417579"/>
                </a:cubicBezTo>
                <a:cubicBezTo>
                  <a:pt x="958745" y="2487409"/>
                  <a:pt x="847991" y="2386664"/>
                  <a:pt x="765976" y="2417579"/>
                </a:cubicBezTo>
                <a:cubicBezTo>
                  <a:pt x="683961" y="2448494"/>
                  <a:pt x="219847" y="2329493"/>
                  <a:pt x="0" y="2417579"/>
                </a:cubicBezTo>
                <a:cubicBezTo>
                  <a:pt x="-19911" y="2258347"/>
                  <a:pt x="41056" y="2045072"/>
                  <a:pt x="0" y="1909887"/>
                </a:cubicBezTo>
                <a:cubicBezTo>
                  <a:pt x="-41056" y="1774702"/>
                  <a:pt x="30142" y="1565140"/>
                  <a:pt x="0" y="1378020"/>
                </a:cubicBezTo>
                <a:cubicBezTo>
                  <a:pt x="-30142" y="1190900"/>
                  <a:pt x="32748" y="1154525"/>
                  <a:pt x="0" y="967032"/>
                </a:cubicBezTo>
                <a:cubicBezTo>
                  <a:pt x="-32748" y="779539"/>
                  <a:pt x="24910" y="697330"/>
                  <a:pt x="0" y="556043"/>
                </a:cubicBezTo>
                <a:cubicBezTo>
                  <a:pt x="-24910" y="414756"/>
                  <a:pt x="5473" y="264047"/>
                  <a:pt x="0" y="0"/>
                </a:cubicBezTo>
                <a:close/>
              </a:path>
              <a:path w="7659757" h="2417579" stroke="0" extrusionOk="0">
                <a:moveTo>
                  <a:pt x="0" y="0"/>
                </a:moveTo>
                <a:cubicBezTo>
                  <a:pt x="189407" y="-45593"/>
                  <a:pt x="317503" y="4222"/>
                  <a:pt x="512615" y="0"/>
                </a:cubicBezTo>
                <a:cubicBezTo>
                  <a:pt x="707727" y="-4222"/>
                  <a:pt x="720278" y="33043"/>
                  <a:pt x="872034" y="0"/>
                </a:cubicBezTo>
                <a:cubicBezTo>
                  <a:pt x="1023790" y="-33043"/>
                  <a:pt x="1405494" y="51995"/>
                  <a:pt x="1614441" y="0"/>
                </a:cubicBezTo>
                <a:cubicBezTo>
                  <a:pt x="1823388" y="-51995"/>
                  <a:pt x="1966107" y="47926"/>
                  <a:pt x="2127056" y="0"/>
                </a:cubicBezTo>
                <a:cubicBezTo>
                  <a:pt x="2288005" y="-47926"/>
                  <a:pt x="2473370" y="23118"/>
                  <a:pt x="2639670" y="0"/>
                </a:cubicBezTo>
                <a:cubicBezTo>
                  <a:pt x="2805970" y="-23118"/>
                  <a:pt x="3072080" y="6820"/>
                  <a:pt x="3382077" y="0"/>
                </a:cubicBezTo>
                <a:cubicBezTo>
                  <a:pt x="3692074" y="-6820"/>
                  <a:pt x="3679138" y="33570"/>
                  <a:pt x="3818094" y="0"/>
                </a:cubicBezTo>
                <a:cubicBezTo>
                  <a:pt x="3957050" y="-33570"/>
                  <a:pt x="4190696" y="39096"/>
                  <a:pt x="4560501" y="0"/>
                </a:cubicBezTo>
                <a:cubicBezTo>
                  <a:pt x="4930306" y="-39096"/>
                  <a:pt x="5072850" y="47134"/>
                  <a:pt x="5302909" y="0"/>
                </a:cubicBezTo>
                <a:cubicBezTo>
                  <a:pt x="5532968" y="-47134"/>
                  <a:pt x="5743787" y="43174"/>
                  <a:pt x="5892121" y="0"/>
                </a:cubicBezTo>
                <a:cubicBezTo>
                  <a:pt x="6040455" y="-43174"/>
                  <a:pt x="6411061" y="38697"/>
                  <a:pt x="6634528" y="0"/>
                </a:cubicBezTo>
                <a:cubicBezTo>
                  <a:pt x="6857995" y="-38697"/>
                  <a:pt x="6990218" y="31104"/>
                  <a:pt x="7147142" y="0"/>
                </a:cubicBezTo>
                <a:cubicBezTo>
                  <a:pt x="7304066" y="-31104"/>
                  <a:pt x="7552503" y="56813"/>
                  <a:pt x="7659757" y="0"/>
                </a:cubicBezTo>
                <a:cubicBezTo>
                  <a:pt x="7660441" y="252758"/>
                  <a:pt x="7613198" y="385119"/>
                  <a:pt x="7659757" y="507692"/>
                </a:cubicBezTo>
                <a:cubicBezTo>
                  <a:pt x="7706316" y="630265"/>
                  <a:pt x="7641080" y="891793"/>
                  <a:pt x="7659757" y="991207"/>
                </a:cubicBezTo>
                <a:cubicBezTo>
                  <a:pt x="7678434" y="1090622"/>
                  <a:pt x="7658782" y="1282751"/>
                  <a:pt x="7659757" y="1474723"/>
                </a:cubicBezTo>
                <a:cubicBezTo>
                  <a:pt x="7660732" y="1666695"/>
                  <a:pt x="7631859" y="1795544"/>
                  <a:pt x="7659757" y="1982415"/>
                </a:cubicBezTo>
                <a:cubicBezTo>
                  <a:pt x="7687655" y="2169286"/>
                  <a:pt x="7620051" y="2229978"/>
                  <a:pt x="7659757" y="2417579"/>
                </a:cubicBezTo>
                <a:cubicBezTo>
                  <a:pt x="7411985" y="2452153"/>
                  <a:pt x="7287364" y="2369812"/>
                  <a:pt x="6993947" y="2417579"/>
                </a:cubicBezTo>
                <a:cubicBezTo>
                  <a:pt x="6700530" y="2465346"/>
                  <a:pt x="6646215" y="2412127"/>
                  <a:pt x="6557930" y="2417579"/>
                </a:cubicBezTo>
                <a:cubicBezTo>
                  <a:pt x="6469645" y="2423031"/>
                  <a:pt x="6006793" y="2355118"/>
                  <a:pt x="5815523" y="2417579"/>
                </a:cubicBezTo>
                <a:cubicBezTo>
                  <a:pt x="5624253" y="2480040"/>
                  <a:pt x="5392492" y="2385307"/>
                  <a:pt x="5226311" y="2417579"/>
                </a:cubicBezTo>
                <a:cubicBezTo>
                  <a:pt x="5060130" y="2449851"/>
                  <a:pt x="4980051" y="2415633"/>
                  <a:pt x="4790294" y="2417579"/>
                </a:cubicBezTo>
                <a:cubicBezTo>
                  <a:pt x="4600537" y="2419525"/>
                  <a:pt x="4384159" y="2354689"/>
                  <a:pt x="4201082" y="2417579"/>
                </a:cubicBezTo>
                <a:cubicBezTo>
                  <a:pt x="4018005" y="2480469"/>
                  <a:pt x="3979090" y="2412513"/>
                  <a:pt x="3841663" y="2417579"/>
                </a:cubicBezTo>
                <a:cubicBezTo>
                  <a:pt x="3704236" y="2422645"/>
                  <a:pt x="3657928" y="2415387"/>
                  <a:pt x="3482243" y="2417579"/>
                </a:cubicBezTo>
                <a:cubicBezTo>
                  <a:pt x="3306558" y="2419771"/>
                  <a:pt x="3098828" y="2357051"/>
                  <a:pt x="2893031" y="2417579"/>
                </a:cubicBezTo>
                <a:cubicBezTo>
                  <a:pt x="2687234" y="2478107"/>
                  <a:pt x="2602406" y="2389124"/>
                  <a:pt x="2457014" y="2417579"/>
                </a:cubicBezTo>
                <a:cubicBezTo>
                  <a:pt x="2311622" y="2446034"/>
                  <a:pt x="2054846" y="2393874"/>
                  <a:pt x="1791205" y="2417579"/>
                </a:cubicBezTo>
                <a:cubicBezTo>
                  <a:pt x="1527564" y="2441284"/>
                  <a:pt x="1561511" y="2405427"/>
                  <a:pt x="1355188" y="2417579"/>
                </a:cubicBezTo>
                <a:cubicBezTo>
                  <a:pt x="1148865" y="2429731"/>
                  <a:pt x="923524" y="2347053"/>
                  <a:pt x="689378" y="2417579"/>
                </a:cubicBezTo>
                <a:cubicBezTo>
                  <a:pt x="455232" y="2488105"/>
                  <a:pt x="299292" y="2382235"/>
                  <a:pt x="0" y="2417579"/>
                </a:cubicBezTo>
                <a:cubicBezTo>
                  <a:pt x="-49282" y="2280876"/>
                  <a:pt x="54909" y="2027800"/>
                  <a:pt x="0" y="1909887"/>
                </a:cubicBezTo>
                <a:cubicBezTo>
                  <a:pt x="-54909" y="1791974"/>
                  <a:pt x="19360" y="1547612"/>
                  <a:pt x="0" y="1402196"/>
                </a:cubicBezTo>
                <a:cubicBezTo>
                  <a:pt x="-19360" y="1256780"/>
                  <a:pt x="54336" y="1026694"/>
                  <a:pt x="0" y="870328"/>
                </a:cubicBezTo>
                <a:cubicBezTo>
                  <a:pt x="-54336" y="713962"/>
                  <a:pt x="95966" y="37437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6E058-EE91-5EE7-7AF3-E52A9AD61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CNF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BD9807-FB2F-1FAB-A87D-8A38EAC2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5" y="1316592"/>
            <a:ext cx="7043094" cy="18849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8C00D81-54AC-CC51-D404-5FE90CF3300B}"/>
              </a:ext>
            </a:extLst>
          </p:cNvPr>
          <p:cNvSpPr txBox="1">
            <a:spLocks/>
          </p:cNvSpPr>
          <p:nvPr/>
        </p:nvSpPr>
        <p:spPr>
          <a:xfrm>
            <a:off x="9127435" y="4547238"/>
            <a:ext cx="3844975" cy="1425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Boolean </a:t>
            </a:r>
          </a:p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function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14B962F-DF5B-FF61-1626-35D75AC22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169" y="4479973"/>
            <a:ext cx="5505331" cy="165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19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C196C-7F87-2305-4390-34742C93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ent Arrow 17">
            <a:extLst>
              <a:ext uri="{FF2B5EF4-FFF2-40B4-BE49-F238E27FC236}">
                <a16:creationId xmlns:a16="http://schemas.microsoft.com/office/drawing/2014/main" id="{EB81D148-995A-2AD0-5891-C56DF2D40B4D}"/>
              </a:ext>
            </a:extLst>
          </p:cNvPr>
          <p:cNvSpPr/>
          <p:nvPr/>
        </p:nvSpPr>
        <p:spPr>
          <a:xfrm flipV="1">
            <a:off x="1438964" y="3303060"/>
            <a:ext cx="2657616" cy="2504661"/>
          </a:xfrm>
          <a:custGeom>
            <a:avLst/>
            <a:gdLst>
              <a:gd name="csX0" fmla="*/ 0 w 2657616"/>
              <a:gd name="csY0" fmla="*/ 2504661 h 2504661"/>
              <a:gd name="csX1" fmla="*/ 0 w 2657616"/>
              <a:gd name="csY1" fmla="*/ 2031547 h 2504661"/>
              <a:gd name="csX2" fmla="*/ 0 w 2657616"/>
              <a:gd name="csY2" fmla="*/ 1496045 h 2504661"/>
              <a:gd name="csX3" fmla="*/ 0 w 2657616"/>
              <a:gd name="csY3" fmla="*/ 944946 h 2504661"/>
              <a:gd name="csX4" fmla="*/ 724649 w 2657616"/>
              <a:gd name="csY4" fmla="*/ 220297 h 2504661"/>
              <a:gd name="csX5" fmla="*/ 1121046 w 2657616"/>
              <a:gd name="csY5" fmla="*/ 220297 h 2504661"/>
              <a:gd name="csX6" fmla="*/ 1569714 w 2657616"/>
              <a:gd name="csY6" fmla="*/ 220297 h 2504661"/>
              <a:gd name="csX7" fmla="*/ 2031451 w 2657616"/>
              <a:gd name="csY7" fmla="*/ 220297 h 2504661"/>
              <a:gd name="csX8" fmla="*/ 2031451 w 2657616"/>
              <a:gd name="csY8" fmla="*/ 0 h 2504661"/>
              <a:gd name="csX9" fmla="*/ 2350795 w 2657616"/>
              <a:gd name="csY9" fmla="*/ 217422 h 2504661"/>
              <a:gd name="csX10" fmla="*/ 2657616 w 2657616"/>
              <a:gd name="csY10" fmla="*/ 426318 h 2504661"/>
              <a:gd name="csX11" fmla="*/ 2363318 w 2657616"/>
              <a:gd name="csY11" fmla="*/ 626688 h 2504661"/>
              <a:gd name="csX12" fmla="*/ 2031451 w 2657616"/>
              <a:gd name="csY12" fmla="*/ 852637 h 2504661"/>
              <a:gd name="csX13" fmla="*/ 2031451 w 2657616"/>
              <a:gd name="csY13" fmla="*/ 632339 h 2504661"/>
              <a:gd name="csX14" fmla="*/ 1569714 w 2657616"/>
              <a:gd name="csY14" fmla="*/ 632339 h 2504661"/>
              <a:gd name="csX15" fmla="*/ 1134114 w 2657616"/>
              <a:gd name="csY15" fmla="*/ 632339 h 2504661"/>
              <a:gd name="csX16" fmla="*/ 724649 w 2657616"/>
              <a:gd name="csY16" fmla="*/ 632339 h 2504661"/>
              <a:gd name="csX17" fmla="*/ 412042 w 2657616"/>
              <a:gd name="csY17" fmla="*/ 944946 h 2504661"/>
              <a:gd name="csX18" fmla="*/ 412042 w 2657616"/>
              <a:gd name="csY18" fmla="*/ 1480448 h 2504661"/>
              <a:gd name="csX19" fmla="*/ 412042 w 2657616"/>
              <a:gd name="csY19" fmla="*/ 2015950 h 2504661"/>
              <a:gd name="csX20" fmla="*/ 412042 w 2657616"/>
              <a:gd name="csY20" fmla="*/ 2504661 h 2504661"/>
              <a:gd name="csX21" fmla="*/ 0 w 2657616"/>
              <a:gd name="csY21" fmla="*/ 2504661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657616" h="2504661" fill="none" extrusionOk="0">
                <a:moveTo>
                  <a:pt x="0" y="2504661"/>
                </a:moveTo>
                <a:cubicBezTo>
                  <a:pt x="-23114" y="2309759"/>
                  <a:pt x="30948" y="2259355"/>
                  <a:pt x="0" y="2031547"/>
                </a:cubicBezTo>
                <a:cubicBezTo>
                  <a:pt x="-30948" y="1803739"/>
                  <a:pt x="39228" y="1699273"/>
                  <a:pt x="0" y="1496045"/>
                </a:cubicBezTo>
                <a:cubicBezTo>
                  <a:pt x="-39228" y="1292817"/>
                  <a:pt x="56055" y="1079810"/>
                  <a:pt x="0" y="944946"/>
                </a:cubicBezTo>
                <a:cubicBezTo>
                  <a:pt x="-21668" y="549488"/>
                  <a:pt x="297402" y="304579"/>
                  <a:pt x="724649" y="220297"/>
                </a:cubicBezTo>
                <a:cubicBezTo>
                  <a:pt x="879804" y="197720"/>
                  <a:pt x="1013514" y="238005"/>
                  <a:pt x="1121046" y="220297"/>
                </a:cubicBezTo>
                <a:cubicBezTo>
                  <a:pt x="1228578" y="202589"/>
                  <a:pt x="1433268" y="258128"/>
                  <a:pt x="1569714" y="220297"/>
                </a:cubicBezTo>
                <a:cubicBezTo>
                  <a:pt x="1706160" y="182466"/>
                  <a:pt x="1812975" y="223865"/>
                  <a:pt x="2031451" y="220297"/>
                </a:cubicBezTo>
                <a:cubicBezTo>
                  <a:pt x="2011448" y="163446"/>
                  <a:pt x="2057274" y="64106"/>
                  <a:pt x="2031451" y="0"/>
                </a:cubicBezTo>
                <a:cubicBezTo>
                  <a:pt x="2179220" y="62286"/>
                  <a:pt x="2190077" y="139845"/>
                  <a:pt x="2350795" y="217422"/>
                </a:cubicBezTo>
                <a:cubicBezTo>
                  <a:pt x="2511513" y="294999"/>
                  <a:pt x="2550419" y="361383"/>
                  <a:pt x="2657616" y="426318"/>
                </a:cubicBezTo>
                <a:cubicBezTo>
                  <a:pt x="2554495" y="534926"/>
                  <a:pt x="2419472" y="546891"/>
                  <a:pt x="2363318" y="626688"/>
                </a:cubicBezTo>
                <a:cubicBezTo>
                  <a:pt x="2307165" y="706485"/>
                  <a:pt x="2115771" y="787198"/>
                  <a:pt x="2031451" y="852637"/>
                </a:cubicBezTo>
                <a:cubicBezTo>
                  <a:pt x="2026928" y="767915"/>
                  <a:pt x="2043701" y="717299"/>
                  <a:pt x="2031451" y="632339"/>
                </a:cubicBezTo>
                <a:cubicBezTo>
                  <a:pt x="1903403" y="635906"/>
                  <a:pt x="1693714" y="598311"/>
                  <a:pt x="1569714" y="632339"/>
                </a:cubicBezTo>
                <a:cubicBezTo>
                  <a:pt x="1445714" y="666367"/>
                  <a:pt x="1246860" y="607031"/>
                  <a:pt x="1134114" y="632339"/>
                </a:cubicBezTo>
                <a:cubicBezTo>
                  <a:pt x="1021368" y="657647"/>
                  <a:pt x="918926" y="616312"/>
                  <a:pt x="724649" y="632339"/>
                </a:cubicBezTo>
                <a:cubicBezTo>
                  <a:pt x="575214" y="607222"/>
                  <a:pt x="423602" y="786510"/>
                  <a:pt x="412042" y="944946"/>
                </a:cubicBezTo>
                <a:cubicBezTo>
                  <a:pt x="415639" y="1165239"/>
                  <a:pt x="384909" y="1260842"/>
                  <a:pt x="412042" y="1480448"/>
                </a:cubicBezTo>
                <a:cubicBezTo>
                  <a:pt x="439175" y="1700054"/>
                  <a:pt x="370071" y="1882782"/>
                  <a:pt x="412042" y="2015950"/>
                </a:cubicBezTo>
                <a:cubicBezTo>
                  <a:pt x="454013" y="2149118"/>
                  <a:pt x="373227" y="2325193"/>
                  <a:pt x="412042" y="2504661"/>
                </a:cubicBezTo>
                <a:cubicBezTo>
                  <a:pt x="313533" y="2526598"/>
                  <a:pt x="146739" y="2488643"/>
                  <a:pt x="0" y="2504661"/>
                </a:cubicBezTo>
                <a:close/>
              </a:path>
              <a:path w="2657616" h="2504661" stroke="0" extrusionOk="0">
                <a:moveTo>
                  <a:pt x="0" y="2504661"/>
                </a:moveTo>
                <a:cubicBezTo>
                  <a:pt x="-44281" y="2371824"/>
                  <a:pt x="12114" y="2140701"/>
                  <a:pt x="0" y="2000353"/>
                </a:cubicBezTo>
                <a:cubicBezTo>
                  <a:pt x="-12114" y="1860005"/>
                  <a:pt x="53607" y="1674183"/>
                  <a:pt x="0" y="1527240"/>
                </a:cubicBezTo>
                <a:cubicBezTo>
                  <a:pt x="-53607" y="1380297"/>
                  <a:pt x="67" y="1147463"/>
                  <a:pt x="0" y="944946"/>
                </a:cubicBezTo>
                <a:cubicBezTo>
                  <a:pt x="-48150" y="643559"/>
                  <a:pt x="325593" y="310773"/>
                  <a:pt x="724649" y="220297"/>
                </a:cubicBezTo>
                <a:cubicBezTo>
                  <a:pt x="858504" y="168101"/>
                  <a:pt x="991057" y="264103"/>
                  <a:pt x="1173318" y="220297"/>
                </a:cubicBezTo>
                <a:cubicBezTo>
                  <a:pt x="1355579" y="176491"/>
                  <a:pt x="1436744" y="266583"/>
                  <a:pt x="1582782" y="220297"/>
                </a:cubicBezTo>
                <a:cubicBezTo>
                  <a:pt x="1728820" y="174011"/>
                  <a:pt x="1874689" y="241054"/>
                  <a:pt x="2031451" y="220297"/>
                </a:cubicBezTo>
                <a:cubicBezTo>
                  <a:pt x="2011656" y="154133"/>
                  <a:pt x="2045931" y="98900"/>
                  <a:pt x="2031451" y="0"/>
                </a:cubicBezTo>
                <a:cubicBezTo>
                  <a:pt x="2127152" y="18140"/>
                  <a:pt x="2185767" y="131969"/>
                  <a:pt x="2332010" y="204633"/>
                </a:cubicBezTo>
                <a:cubicBezTo>
                  <a:pt x="2478253" y="277297"/>
                  <a:pt x="2585652" y="381100"/>
                  <a:pt x="2657616" y="426318"/>
                </a:cubicBezTo>
                <a:cubicBezTo>
                  <a:pt x="2558931" y="528735"/>
                  <a:pt x="2454355" y="517836"/>
                  <a:pt x="2350795" y="635214"/>
                </a:cubicBezTo>
                <a:cubicBezTo>
                  <a:pt x="2247235" y="752592"/>
                  <a:pt x="2128309" y="761467"/>
                  <a:pt x="2031451" y="852637"/>
                </a:cubicBezTo>
                <a:cubicBezTo>
                  <a:pt x="2008539" y="780571"/>
                  <a:pt x="2038988" y="699747"/>
                  <a:pt x="2031451" y="632339"/>
                </a:cubicBezTo>
                <a:cubicBezTo>
                  <a:pt x="1856307" y="675546"/>
                  <a:pt x="1805012" y="626392"/>
                  <a:pt x="1582782" y="632339"/>
                </a:cubicBezTo>
                <a:cubicBezTo>
                  <a:pt x="1360552" y="638286"/>
                  <a:pt x="1355495" y="617489"/>
                  <a:pt x="1147182" y="632339"/>
                </a:cubicBezTo>
                <a:cubicBezTo>
                  <a:pt x="938869" y="647189"/>
                  <a:pt x="837534" y="595452"/>
                  <a:pt x="724649" y="632339"/>
                </a:cubicBezTo>
                <a:cubicBezTo>
                  <a:pt x="519563" y="633675"/>
                  <a:pt x="433512" y="733595"/>
                  <a:pt x="412042" y="944946"/>
                </a:cubicBezTo>
                <a:cubicBezTo>
                  <a:pt x="427322" y="1211161"/>
                  <a:pt x="376583" y="1276323"/>
                  <a:pt x="412042" y="1480448"/>
                </a:cubicBezTo>
                <a:cubicBezTo>
                  <a:pt x="447501" y="1684573"/>
                  <a:pt x="363496" y="1734174"/>
                  <a:pt x="412042" y="1969159"/>
                </a:cubicBezTo>
                <a:cubicBezTo>
                  <a:pt x="460588" y="2204144"/>
                  <a:pt x="394170" y="2319154"/>
                  <a:pt x="412042" y="2504661"/>
                </a:cubicBezTo>
                <a:cubicBezTo>
                  <a:pt x="212710" y="2547009"/>
                  <a:pt x="90360" y="2500935"/>
                  <a:pt x="0" y="2504661"/>
                </a:cubicBezTo>
                <a:close/>
              </a:path>
            </a:pathLst>
          </a:custGeom>
          <a:solidFill>
            <a:srgbClr val="FFC000"/>
          </a:solidFill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bentArrow">
                    <a:avLst>
                      <a:gd name="adj1" fmla="val 16451"/>
                      <a:gd name="adj2" fmla="val 17021"/>
                      <a:gd name="adj3" fmla="val 25000"/>
                      <a:gd name="adj4" fmla="val 2893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6287DE-E3F6-F48C-9A90-9C1CB6833DFA}"/>
              </a:ext>
            </a:extLst>
          </p:cNvPr>
          <p:cNvSpPr/>
          <p:nvPr/>
        </p:nvSpPr>
        <p:spPr>
          <a:xfrm>
            <a:off x="4096580" y="3997272"/>
            <a:ext cx="5846166" cy="2504661"/>
          </a:xfrm>
          <a:custGeom>
            <a:avLst/>
            <a:gdLst>
              <a:gd name="csX0" fmla="*/ 0 w 5846166"/>
              <a:gd name="csY0" fmla="*/ 0 h 2504661"/>
              <a:gd name="csX1" fmla="*/ 409232 w 5846166"/>
              <a:gd name="csY1" fmla="*/ 0 h 2504661"/>
              <a:gd name="csX2" fmla="*/ 1052310 w 5846166"/>
              <a:gd name="csY2" fmla="*/ 0 h 2504661"/>
              <a:gd name="csX3" fmla="*/ 1578465 w 5846166"/>
              <a:gd name="csY3" fmla="*/ 0 h 2504661"/>
              <a:gd name="csX4" fmla="*/ 2163081 w 5846166"/>
              <a:gd name="csY4" fmla="*/ 0 h 2504661"/>
              <a:gd name="csX5" fmla="*/ 2864621 w 5846166"/>
              <a:gd name="csY5" fmla="*/ 0 h 2504661"/>
              <a:gd name="csX6" fmla="*/ 3332315 w 5846166"/>
              <a:gd name="csY6" fmla="*/ 0 h 2504661"/>
              <a:gd name="csX7" fmla="*/ 3975393 w 5846166"/>
              <a:gd name="csY7" fmla="*/ 0 h 2504661"/>
              <a:gd name="csX8" fmla="*/ 4443086 w 5846166"/>
              <a:gd name="csY8" fmla="*/ 0 h 2504661"/>
              <a:gd name="csX9" fmla="*/ 5027703 w 5846166"/>
              <a:gd name="csY9" fmla="*/ 0 h 2504661"/>
              <a:gd name="csX10" fmla="*/ 5846166 w 5846166"/>
              <a:gd name="csY10" fmla="*/ 0 h 2504661"/>
              <a:gd name="csX11" fmla="*/ 5846166 w 5846166"/>
              <a:gd name="csY11" fmla="*/ 425792 h 2504661"/>
              <a:gd name="csX12" fmla="*/ 5846166 w 5846166"/>
              <a:gd name="csY12" fmla="*/ 976818 h 2504661"/>
              <a:gd name="csX13" fmla="*/ 5846166 w 5846166"/>
              <a:gd name="csY13" fmla="*/ 1477750 h 2504661"/>
              <a:gd name="csX14" fmla="*/ 5846166 w 5846166"/>
              <a:gd name="csY14" fmla="*/ 2028775 h 2504661"/>
              <a:gd name="csX15" fmla="*/ 5846166 w 5846166"/>
              <a:gd name="csY15" fmla="*/ 2504661 h 2504661"/>
              <a:gd name="csX16" fmla="*/ 5320011 w 5846166"/>
              <a:gd name="csY16" fmla="*/ 2504661 h 2504661"/>
              <a:gd name="csX17" fmla="*/ 4793856 w 5846166"/>
              <a:gd name="csY17" fmla="*/ 2504661 h 2504661"/>
              <a:gd name="csX18" fmla="*/ 4150778 w 5846166"/>
              <a:gd name="csY18" fmla="*/ 2504661 h 2504661"/>
              <a:gd name="csX19" fmla="*/ 3566161 w 5846166"/>
              <a:gd name="csY19" fmla="*/ 2504661 h 2504661"/>
              <a:gd name="csX20" fmla="*/ 2864621 w 5846166"/>
              <a:gd name="csY20" fmla="*/ 2504661 h 2504661"/>
              <a:gd name="csX21" fmla="*/ 2163081 w 5846166"/>
              <a:gd name="csY21" fmla="*/ 2504661 h 2504661"/>
              <a:gd name="csX22" fmla="*/ 1520003 w 5846166"/>
              <a:gd name="csY22" fmla="*/ 2504661 h 2504661"/>
              <a:gd name="csX23" fmla="*/ 876925 w 5846166"/>
              <a:gd name="csY23" fmla="*/ 2504661 h 2504661"/>
              <a:gd name="csX24" fmla="*/ 0 w 5846166"/>
              <a:gd name="csY24" fmla="*/ 2504661 h 2504661"/>
              <a:gd name="csX25" fmla="*/ 0 w 5846166"/>
              <a:gd name="csY25" fmla="*/ 2053822 h 2504661"/>
              <a:gd name="csX26" fmla="*/ 0 w 5846166"/>
              <a:gd name="csY26" fmla="*/ 1552890 h 2504661"/>
              <a:gd name="csX27" fmla="*/ 0 w 5846166"/>
              <a:gd name="csY27" fmla="*/ 1051958 h 2504661"/>
              <a:gd name="csX28" fmla="*/ 0 w 5846166"/>
              <a:gd name="csY28" fmla="*/ 626165 h 2504661"/>
              <a:gd name="csX29" fmla="*/ 0 w 5846166"/>
              <a:gd name="csY29" fmla="*/ 0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846166" h="2504661" fill="none" extrusionOk="0">
                <a:moveTo>
                  <a:pt x="0" y="0"/>
                </a:moveTo>
                <a:cubicBezTo>
                  <a:pt x="179327" y="-15022"/>
                  <a:pt x="233267" y="26351"/>
                  <a:pt x="409232" y="0"/>
                </a:cubicBezTo>
                <a:cubicBezTo>
                  <a:pt x="585197" y="-26351"/>
                  <a:pt x="854706" y="34285"/>
                  <a:pt x="1052310" y="0"/>
                </a:cubicBezTo>
                <a:cubicBezTo>
                  <a:pt x="1249914" y="-34285"/>
                  <a:pt x="1324861" y="2573"/>
                  <a:pt x="1578465" y="0"/>
                </a:cubicBezTo>
                <a:cubicBezTo>
                  <a:pt x="1832070" y="-2573"/>
                  <a:pt x="1983392" y="13655"/>
                  <a:pt x="2163081" y="0"/>
                </a:cubicBezTo>
                <a:cubicBezTo>
                  <a:pt x="2342770" y="-13655"/>
                  <a:pt x="2529176" y="7044"/>
                  <a:pt x="2864621" y="0"/>
                </a:cubicBezTo>
                <a:cubicBezTo>
                  <a:pt x="3200066" y="-7044"/>
                  <a:pt x="3144067" y="51197"/>
                  <a:pt x="3332315" y="0"/>
                </a:cubicBezTo>
                <a:cubicBezTo>
                  <a:pt x="3520563" y="-51197"/>
                  <a:pt x="3755459" y="39153"/>
                  <a:pt x="3975393" y="0"/>
                </a:cubicBezTo>
                <a:cubicBezTo>
                  <a:pt x="4195327" y="-39153"/>
                  <a:pt x="4271452" y="44413"/>
                  <a:pt x="4443086" y="0"/>
                </a:cubicBezTo>
                <a:cubicBezTo>
                  <a:pt x="4614720" y="-44413"/>
                  <a:pt x="4781226" y="67341"/>
                  <a:pt x="5027703" y="0"/>
                </a:cubicBezTo>
                <a:cubicBezTo>
                  <a:pt x="5274180" y="-67341"/>
                  <a:pt x="5673306" y="76286"/>
                  <a:pt x="5846166" y="0"/>
                </a:cubicBezTo>
                <a:cubicBezTo>
                  <a:pt x="5863577" y="87041"/>
                  <a:pt x="5806057" y="319625"/>
                  <a:pt x="5846166" y="425792"/>
                </a:cubicBezTo>
                <a:cubicBezTo>
                  <a:pt x="5886275" y="531959"/>
                  <a:pt x="5786583" y="822011"/>
                  <a:pt x="5846166" y="976818"/>
                </a:cubicBezTo>
                <a:cubicBezTo>
                  <a:pt x="5905749" y="1131625"/>
                  <a:pt x="5786231" y="1295267"/>
                  <a:pt x="5846166" y="1477750"/>
                </a:cubicBezTo>
                <a:cubicBezTo>
                  <a:pt x="5906101" y="1660233"/>
                  <a:pt x="5780433" y="1756082"/>
                  <a:pt x="5846166" y="2028775"/>
                </a:cubicBezTo>
                <a:cubicBezTo>
                  <a:pt x="5911899" y="2301469"/>
                  <a:pt x="5843862" y="2301288"/>
                  <a:pt x="5846166" y="2504661"/>
                </a:cubicBezTo>
                <a:cubicBezTo>
                  <a:pt x="5700365" y="2511364"/>
                  <a:pt x="5468217" y="2491917"/>
                  <a:pt x="5320011" y="2504661"/>
                </a:cubicBezTo>
                <a:cubicBezTo>
                  <a:pt x="5171806" y="2517405"/>
                  <a:pt x="4976668" y="2464616"/>
                  <a:pt x="4793856" y="2504661"/>
                </a:cubicBezTo>
                <a:cubicBezTo>
                  <a:pt x="4611045" y="2544706"/>
                  <a:pt x="4365341" y="2501163"/>
                  <a:pt x="4150778" y="2504661"/>
                </a:cubicBezTo>
                <a:cubicBezTo>
                  <a:pt x="3936215" y="2508159"/>
                  <a:pt x="3794864" y="2443902"/>
                  <a:pt x="3566161" y="2504661"/>
                </a:cubicBezTo>
                <a:cubicBezTo>
                  <a:pt x="3337458" y="2565420"/>
                  <a:pt x="3051629" y="2465463"/>
                  <a:pt x="2864621" y="2504661"/>
                </a:cubicBezTo>
                <a:cubicBezTo>
                  <a:pt x="2677613" y="2543859"/>
                  <a:pt x="2431006" y="2432688"/>
                  <a:pt x="2163081" y="2504661"/>
                </a:cubicBezTo>
                <a:cubicBezTo>
                  <a:pt x="1895156" y="2576634"/>
                  <a:pt x="1659479" y="2492554"/>
                  <a:pt x="1520003" y="2504661"/>
                </a:cubicBezTo>
                <a:cubicBezTo>
                  <a:pt x="1380527" y="2516768"/>
                  <a:pt x="1175937" y="2474909"/>
                  <a:pt x="876925" y="2504661"/>
                </a:cubicBezTo>
                <a:cubicBezTo>
                  <a:pt x="577913" y="2534413"/>
                  <a:pt x="190150" y="2453798"/>
                  <a:pt x="0" y="2504661"/>
                </a:cubicBezTo>
                <a:cubicBezTo>
                  <a:pt x="-14298" y="2402067"/>
                  <a:pt x="47267" y="2145380"/>
                  <a:pt x="0" y="2053822"/>
                </a:cubicBezTo>
                <a:cubicBezTo>
                  <a:pt x="-47267" y="1962264"/>
                  <a:pt x="48503" y="1746452"/>
                  <a:pt x="0" y="1552890"/>
                </a:cubicBezTo>
                <a:cubicBezTo>
                  <a:pt x="-48503" y="1359328"/>
                  <a:pt x="35787" y="1267696"/>
                  <a:pt x="0" y="1051958"/>
                </a:cubicBezTo>
                <a:cubicBezTo>
                  <a:pt x="-35787" y="836220"/>
                  <a:pt x="23105" y="775237"/>
                  <a:pt x="0" y="626165"/>
                </a:cubicBezTo>
                <a:cubicBezTo>
                  <a:pt x="-23105" y="477093"/>
                  <a:pt x="75029" y="303061"/>
                  <a:pt x="0" y="0"/>
                </a:cubicBezTo>
                <a:close/>
              </a:path>
              <a:path w="5846166" h="2504661" stroke="0" extrusionOk="0">
                <a:moveTo>
                  <a:pt x="0" y="0"/>
                </a:moveTo>
                <a:cubicBezTo>
                  <a:pt x="227236" y="-26241"/>
                  <a:pt x="356520" y="25320"/>
                  <a:pt x="526155" y="0"/>
                </a:cubicBezTo>
                <a:cubicBezTo>
                  <a:pt x="695791" y="-25320"/>
                  <a:pt x="842001" y="10401"/>
                  <a:pt x="935387" y="0"/>
                </a:cubicBezTo>
                <a:cubicBezTo>
                  <a:pt x="1028773" y="-10401"/>
                  <a:pt x="1306339" y="44831"/>
                  <a:pt x="1636926" y="0"/>
                </a:cubicBezTo>
                <a:cubicBezTo>
                  <a:pt x="1967513" y="-44831"/>
                  <a:pt x="1959992" y="19390"/>
                  <a:pt x="2163081" y="0"/>
                </a:cubicBezTo>
                <a:cubicBezTo>
                  <a:pt x="2366170" y="-19390"/>
                  <a:pt x="2530354" y="37397"/>
                  <a:pt x="2689236" y="0"/>
                </a:cubicBezTo>
                <a:cubicBezTo>
                  <a:pt x="2848119" y="-37397"/>
                  <a:pt x="3086641" y="28771"/>
                  <a:pt x="3390776" y="0"/>
                </a:cubicBezTo>
                <a:cubicBezTo>
                  <a:pt x="3694911" y="-28771"/>
                  <a:pt x="3724985" y="46031"/>
                  <a:pt x="3858470" y="0"/>
                </a:cubicBezTo>
                <a:cubicBezTo>
                  <a:pt x="3991955" y="-46031"/>
                  <a:pt x="4283628" y="68602"/>
                  <a:pt x="4560009" y="0"/>
                </a:cubicBezTo>
                <a:cubicBezTo>
                  <a:pt x="4836390" y="-68602"/>
                  <a:pt x="5062574" y="75054"/>
                  <a:pt x="5261549" y="0"/>
                </a:cubicBezTo>
                <a:cubicBezTo>
                  <a:pt x="5460524" y="-75054"/>
                  <a:pt x="5604016" y="7035"/>
                  <a:pt x="5846166" y="0"/>
                </a:cubicBezTo>
                <a:cubicBezTo>
                  <a:pt x="5895366" y="245152"/>
                  <a:pt x="5827767" y="371201"/>
                  <a:pt x="5846166" y="551025"/>
                </a:cubicBezTo>
                <a:cubicBezTo>
                  <a:pt x="5864565" y="730850"/>
                  <a:pt x="5845848" y="917973"/>
                  <a:pt x="5846166" y="1077004"/>
                </a:cubicBezTo>
                <a:cubicBezTo>
                  <a:pt x="5846484" y="1236035"/>
                  <a:pt x="5826127" y="1293404"/>
                  <a:pt x="5846166" y="1502797"/>
                </a:cubicBezTo>
                <a:cubicBezTo>
                  <a:pt x="5866205" y="1712190"/>
                  <a:pt x="5804719" y="1876203"/>
                  <a:pt x="5846166" y="2003729"/>
                </a:cubicBezTo>
                <a:cubicBezTo>
                  <a:pt x="5887613" y="2131255"/>
                  <a:pt x="5817094" y="2255761"/>
                  <a:pt x="5846166" y="2504661"/>
                </a:cubicBezTo>
                <a:cubicBezTo>
                  <a:pt x="5610593" y="2505134"/>
                  <a:pt x="5409674" y="2472313"/>
                  <a:pt x="5261549" y="2504661"/>
                </a:cubicBezTo>
                <a:cubicBezTo>
                  <a:pt x="5113424" y="2537009"/>
                  <a:pt x="4894747" y="2494686"/>
                  <a:pt x="4560009" y="2504661"/>
                </a:cubicBezTo>
                <a:cubicBezTo>
                  <a:pt x="4225271" y="2514636"/>
                  <a:pt x="4230327" y="2454240"/>
                  <a:pt x="3975393" y="2504661"/>
                </a:cubicBezTo>
                <a:cubicBezTo>
                  <a:pt x="3720459" y="2555082"/>
                  <a:pt x="3667636" y="2456847"/>
                  <a:pt x="3566161" y="2504661"/>
                </a:cubicBezTo>
                <a:cubicBezTo>
                  <a:pt x="3464686" y="2552475"/>
                  <a:pt x="3275120" y="2491149"/>
                  <a:pt x="3098468" y="2504661"/>
                </a:cubicBezTo>
                <a:cubicBezTo>
                  <a:pt x="2921816" y="2518173"/>
                  <a:pt x="2713299" y="2448656"/>
                  <a:pt x="2396928" y="2504661"/>
                </a:cubicBezTo>
                <a:cubicBezTo>
                  <a:pt x="2080557" y="2560666"/>
                  <a:pt x="2069280" y="2466616"/>
                  <a:pt x="1812311" y="2504661"/>
                </a:cubicBezTo>
                <a:cubicBezTo>
                  <a:pt x="1555342" y="2542706"/>
                  <a:pt x="1449546" y="2456078"/>
                  <a:pt x="1344618" y="2504661"/>
                </a:cubicBezTo>
                <a:cubicBezTo>
                  <a:pt x="1239690" y="2553244"/>
                  <a:pt x="978094" y="2474269"/>
                  <a:pt x="760002" y="2504661"/>
                </a:cubicBezTo>
                <a:cubicBezTo>
                  <a:pt x="541910" y="2535053"/>
                  <a:pt x="291476" y="2466106"/>
                  <a:pt x="0" y="2504661"/>
                </a:cubicBezTo>
                <a:cubicBezTo>
                  <a:pt x="-20264" y="2336596"/>
                  <a:pt x="37046" y="2291126"/>
                  <a:pt x="0" y="2078869"/>
                </a:cubicBezTo>
                <a:cubicBezTo>
                  <a:pt x="-37046" y="1866612"/>
                  <a:pt x="10198" y="1727707"/>
                  <a:pt x="0" y="1552890"/>
                </a:cubicBezTo>
                <a:cubicBezTo>
                  <a:pt x="-10198" y="1378073"/>
                  <a:pt x="13095" y="1199661"/>
                  <a:pt x="0" y="1102051"/>
                </a:cubicBezTo>
                <a:cubicBezTo>
                  <a:pt x="-13095" y="1004441"/>
                  <a:pt x="27529" y="712369"/>
                  <a:pt x="0" y="551025"/>
                </a:cubicBezTo>
                <a:cubicBezTo>
                  <a:pt x="-27529" y="389681"/>
                  <a:pt x="15956" y="224371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224B4E-1E18-F42C-EE0F-CBA36C329726}"/>
              </a:ext>
            </a:extLst>
          </p:cNvPr>
          <p:cNvSpPr/>
          <p:nvPr/>
        </p:nvSpPr>
        <p:spPr>
          <a:xfrm>
            <a:off x="874642" y="1050278"/>
            <a:ext cx="7659757" cy="2417579"/>
          </a:xfrm>
          <a:custGeom>
            <a:avLst/>
            <a:gdLst>
              <a:gd name="csX0" fmla="*/ 0 w 7659757"/>
              <a:gd name="csY0" fmla="*/ 0 h 2417579"/>
              <a:gd name="csX1" fmla="*/ 742407 w 7659757"/>
              <a:gd name="csY1" fmla="*/ 0 h 2417579"/>
              <a:gd name="csX2" fmla="*/ 1178424 w 7659757"/>
              <a:gd name="csY2" fmla="*/ 0 h 2417579"/>
              <a:gd name="csX3" fmla="*/ 1767636 w 7659757"/>
              <a:gd name="csY3" fmla="*/ 0 h 2417579"/>
              <a:gd name="csX4" fmla="*/ 2433446 w 7659757"/>
              <a:gd name="csY4" fmla="*/ 0 h 2417579"/>
              <a:gd name="csX5" fmla="*/ 2792865 w 7659757"/>
              <a:gd name="csY5" fmla="*/ 0 h 2417579"/>
              <a:gd name="csX6" fmla="*/ 3152285 w 7659757"/>
              <a:gd name="csY6" fmla="*/ 0 h 2417579"/>
              <a:gd name="csX7" fmla="*/ 3894692 w 7659757"/>
              <a:gd name="csY7" fmla="*/ 0 h 2417579"/>
              <a:gd name="csX8" fmla="*/ 4483904 w 7659757"/>
              <a:gd name="csY8" fmla="*/ 0 h 2417579"/>
              <a:gd name="csX9" fmla="*/ 4843323 w 7659757"/>
              <a:gd name="csY9" fmla="*/ 0 h 2417579"/>
              <a:gd name="csX10" fmla="*/ 5432535 w 7659757"/>
              <a:gd name="csY10" fmla="*/ 0 h 2417579"/>
              <a:gd name="csX11" fmla="*/ 6174943 w 7659757"/>
              <a:gd name="csY11" fmla="*/ 0 h 2417579"/>
              <a:gd name="csX12" fmla="*/ 6687557 w 7659757"/>
              <a:gd name="csY12" fmla="*/ 0 h 2417579"/>
              <a:gd name="csX13" fmla="*/ 7659757 w 7659757"/>
              <a:gd name="csY13" fmla="*/ 0 h 2417579"/>
              <a:gd name="csX14" fmla="*/ 7659757 w 7659757"/>
              <a:gd name="csY14" fmla="*/ 483516 h 2417579"/>
              <a:gd name="csX15" fmla="*/ 7659757 w 7659757"/>
              <a:gd name="csY15" fmla="*/ 1015383 h 2417579"/>
              <a:gd name="csX16" fmla="*/ 7659757 w 7659757"/>
              <a:gd name="csY16" fmla="*/ 1498899 h 2417579"/>
              <a:gd name="csX17" fmla="*/ 7659757 w 7659757"/>
              <a:gd name="csY17" fmla="*/ 2417579 h 2417579"/>
              <a:gd name="csX18" fmla="*/ 7147142 w 7659757"/>
              <a:gd name="csY18" fmla="*/ 2417579 h 2417579"/>
              <a:gd name="csX19" fmla="*/ 6711126 w 7659757"/>
              <a:gd name="csY19" fmla="*/ 2417579 h 2417579"/>
              <a:gd name="csX20" fmla="*/ 5968718 w 7659757"/>
              <a:gd name="csY20" fmla="*/ 2417579 h 2417579"/>
              <a:gd name="csX21" fmla="*/ 5379506 w 7659757"/>
              <a:gd name="csY21" fmla="*/ 2417579 h 2417579"/>
              <a:gd name="csX22" fmla="*/ 5020087 w 7659757"/>
              <a:gd name="csY22" fmla="*/ 2417579 h 2417579"/>
              <a:gd name="csX23" fmla="*/ 4430875 w 7659757"/>
              <a:gd name="csY23" fmla="*/ 2417579 h 2417579"/>
              <a:gd name="csX24" fmla="*/ 3918260 w 7659757"/>
              <a:gd name="csY24" fmla="*/ 2417579 h 2417579"/>
              <a:gd name="csX25" fmla="*/ 3405646 w 7659757"/>
              <a:gd name="csY25" fmla="*/ 2417579 h 2417579"/>
              <a:gd name="csX26" fmla="*/ 2893031 w 7659757"/>
              <a:gd name="csY26" fmla="*/ 2417579 h 2417579"/>
              <a:gd name="csX27" fmla="*/ 2380417 w 7659757"/>
              <a:gd name="csY27" fmla="*/ 2417579 h 2417579"/>
              <a:gd name="csX28" fmla="*/ 1714607 w 7659757"/>
              <a:gd name="csY28" fmla="*/ 2417579 h 2417579"/>
              <a:gd name="csX29" fmla="*/ 1125395 w 7659757"/>
              <a:gd name="csY29" fmla="*/ 2417579 h 2417579"/>
              <a:gd name="csX30" fmla="*/ 765976 w 7659757"/>
              <a:gd name="csY30" fmla="*/ 2417579 h 2417579"/>
              <a:gd name="csX31" fmla="*/ 0 w 7659757"/>
              <a:gd name="csY31" fmla="*/ 2417579 h 2417579"/>
              <a:gd name="csX32" fmla="*/ 0 w 7659757"/>
              <a:gd name="csY32" fmla="*/ 1909887 h 2417579"/>
              <a:gd name="csX33" fmla="*/ 0 w 7659757"/>
              <a:gd name="csY33" fmla="*/ 1378020 h 2417579"/>
              <a:gd name="csX34" fmla="*/ 0 w 7659757"/>
              <a:gd name="csY34" fmla="*/ 967032 h 2417579"/>
              <a:gd name="csX35" fmla="*/ 0 w 7659757"/>
              <a:gd name="csY35" fmla="*/ 556043 h 2417579"/>
              <a:gd name="csX36" fmla="*/ 0 w 7659757"/>
              <a:gd name="csY36" fmla="*/ 0 h 2417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59757" h="2417579" fill="none" extrusionOk="0">
                <a:moveTo>
                  <a:pt x="0" y="0"/>
                </a:moveTo>
                <a:cubicBezTo>
                  <a:pt x="363253" y="-21692"/>
                  <a:pt x="420494" y="38750"/>
                  <a:pt x="742407" y="0"/>
                </a:cubicBezTo>
                <a:cubicBezTo>
                  <a:pt x="1064320" y="-38750"/>
                  <a:pt x="1058833" y="4212"/>
                  <a:pt x="1178424" y="0"/>
                </a:cubicBezTo>
                <a:cubicBezTo>
                  <a:pt x="1298015" y="-4212"/>
                  <a:pt x="1569293" y="29272"/>
                  <a:pt x="1767636" y="0"/>
                </a:cubicBezTo>
                <a:cubicBezTo>
                  <a:pt x="1965979" y="-29272"/>
                  <a:pt x="2124327" y="36467"/>
                  <a:pt x="2433446" y="0"/>
                </a:cubicBezTo>
                <a:cubicBezTo>
                  <a:pt x="2742565" y="-36467"/>
                  <a:pt x="2666667" y="8573"/>
                  <a:pt x="2792865" y="0"/>
                </a:cubicBezTo>
                <a:cubicBezTo>
                  <a:pt x="2919063" y="-8573"/>
                  <a:pt x="3031545" y="18958"/>
                  <a:pt x="3152285" y="0"/>
                </a:cubicBezTo>
                <a:cubicBezTo>
                  <a:pt x="3273025" y="-18958"/>
                  <a:pt x="3686463" y="8942"/>
                  <a:pt x="3894692" y="0"/>
                </a:cubicBezTo>
                <a:cubicBezTo>
                  <a:pt x="4102921" y="-8942"/>
                  <a:pt x="4352107" y="43426"/>
                  <a:pt x="4483904" y="0"/>
                </a:cubicBezTo>
                <a:cubicBezTo>
                  <a:pt x="4615701" y="-43426"/>
                  <a:pt x="4704915" y="37516"/>
                  <a:pt x="4843323" y="0"/>
                </a:cubicBezTo>
                <a:cubicBezTo>
                  <a:pt x="4981731" y="-37516"/>
                  <a:pt x="5270928" y="12739"/>
                  <a:pt x="5432535" y="0"/>
                </a:cubicBezTo>
                <a:cubicBezTo>
                  <a:pt x="5594142" y="-12739"/>
                  <a:pt x="5882552" y="11911"/>
                  <a:pt x="6174943" y="0"/>
                </a:cubicBezTo>
                <a:cubicBezTo>
                  <a:pt x="6467334" y="-11911"/>
                  <a:pt x="6511993" y="13837"/>
                  <a:pt x="6687557" y="0"/>
                </a:cubicBezTo>
                <a:cubicBezTo>
                  <a:pt x="6863121" y="-13837"/>
                  <a:pt x="7353496" y="26619"/>
                  <a:pt x="7659757" y="0"/>
                </a:cubicBezTo>
                <a:cubicBezTo>
                  <a:pt x="7701082" y="234479"/>
                  <a:pt x="7639233" y="316418"/>
                  <a:pt x="7659757" y="483516"/>
                </a:cubicBezTo>
                <a:cubicBezTo>
                  <a:pt x="7680281" y="650614"/>
                  <a:pt x="7598431" y="905621"/>
                  <a:pt x="7659757" y="1015383"/>
                </a:cubicBezTo>
                <a:cubicBezTo>
                  <a:pt x="7721083" y="1125145"/>
                  <a:pt x="7627854" y="1286909"/>
                  <a:pt x="7659757" y="1498899"/>
                </a:cubicBezTo>
                <a:cubicBezTo>
                  <a:pt x="7691660" y="1710889"/>
                  <a:pt x="7564154" y="2101799"/>
                  <a:pt x="7659757" y="2417579"/>
                </a:cubicBezTo>
                <a:cubicBezTo>
                  <a:pt x="7530298" y="2418619"/>
                  <a:pt x="7304310" y="2386161"/>
                  <a:pt x="7147142" y="2417579"/>
                </a:cubicBezTo>
                <a:cubicBezTo>
                  <a:pt x="6989974" y="2448997"/>
                  <a:pt x="6833526" y="2375088"/>
                  <a:pt x="6711126" y="2417579"/>
                </a:cubicBezTo>
                <a:cubicBezTo>
                  <a:pt x="6588726" y="2460070"/>
                  <a:pt x="6165665" y="2399974"/>
                  <a:pt x="5968718" y="2417579"/>
                </a:cubicBezTo>
                <a:cubicBezTo>
                  <a:pt x="5771771" y="2435184"/>
                  <a:pt x="5654148" y="2365470"/>
                  <a:pt x="5379506" y="2417579"/>
                </a:cubicBezTo>
                <a:cubicBezTo>
                  <a:pt x="5104864" y="2469688"/>
                  <a:pt x="5145262" y="2415213"/>
                  <a:pt x="5020087" y="2417579"/>
                </a:cubicBezTo>
                <a:cubicBezTo>
                  <a:pt x="4894912" y="2419945"/>
                  <a:pt x="4628681" y="2360694"/>
                  <a:pt x="4430875" y="2417579"/>
                </a:cubicBezTo>
                <a:cubicBezTo>
                  <a:pt x="4233069" y="2474464"/>
                  <a:pt x="4084185" y="2366842"/>
                  <a:pt x="3918260" y="2417579"/>
                </a:cubicBezTo>
                <a:cubicBezTo>
                  <a:pt x="3752336" y="2468316"/>
                  <a:pt x="3610384" y="2356337"/>
                  <a:pt x="3405646" y="2417579"/>
                </a:cubicBezTo>
                <a:cubicBezTo>
                  <a:pt x="3200908" y="2478821"/>
                  <a:pt x="3047915" y="2368447"/>
                  <a:pt x="2893031" y="2417579"/>
                </a:cubicBezTo>
                <a:cubicBezTo>
                  <a:pt x="2738148" y="2466711"/>
                  <a:pt x="2490462" y="2369917"/>
                  <a:pt x="2380417" y="2417579"/>
                </a:cubicBezTo>
                <a:cubicBezTo>
                  <a:pt x="2270372" y="2465241"/>
                  <a:pt x="1916143" y="2371535"/>
                  <a:pt x="1714607" y="2417579"/>
                </a:cubicBezTo>
                <a:cubicBezTo>
                  <a:pt x="1513071" y="2463623"/>
                  <a:pt x="1292045" y="2347749"/>
                  <a:pt x="1125395" y="2417579"/>
                </a:cubicBezTo>
                <a:cubicBezTo>
                  <a:pt x="958745" y="2487409"/>
                  <a:pt x="847991" y="2386664"/>
                  <a:pt x="765976" y="2417579"/>
                </a:cubicBezTo>
                <a:cubicBezTo>
                  <a:pt x="683961" y="2448494"/>
                  <a:pt x="219847" y="2329493"/>
                  <a:pt x="0" y="2417579"/>
                </a:cubicBezTo>
                <a:cubicBezTo>
                  <a:pt x="-19911" y="2258347"/>
                  <a:pt x="41056" y="2045072"/>
                  <a:pt x="0" y="1909887"/>
                </a:cubicBezTo>
                <a:cubicBezTo>
                  <a:pt x="-41056" y="1774702"/>
                  <a:pt x="30142" y="1565140"/>
                  <a:pt x="0" y="1378020"/>
                </a:cubicBezTo>
                <a:cubicBezTo>
                  <a:pt x="-30142" y="1190900"/>
                  <a:pt x="32748" y="1154525"/>
                  <a:pt x="0" y="967032"/>
                </a:cubicBezTo>
                <a:cubicBezTo>
                  <a:pt x="-32748" y="779539"/>
                  <a:pt x="24910" y="697330"/>
                  <a:pt x="0" y="556043"/>
                </a:cubicBezTo>
                <a:cubicBezTo>
                  <a:pt x="-24910" y="414756"/>
                  <a:pt x="5473" y="264047"/>
                  <a:pt x="0" y="0"/>
                </a:cubicBezTo>
                <a:close/>
              </a:path>
              <a:path w="7659757" h="2417579" stroke="0" extrusionOk="0">
                <a:moveTo>
                  <a:pt x="0" y="0"/>
                </a:moveTo>
                <a:cubicBezTo>
                  <a:pt x="189407" y="-45593"/>
                  <a:pt x="317503" y="4222"/>
                  <a:pt x="512615" y="0"/>
                </a:cubicBezTo>
                <a:cubicBezTo>
                  <a:pt x="707727" y="-4222"/>
                  <a:pt x="720278" y="33043"/>
                  <a:pt x="872034" y="0"/>
                </a:cubicBezTo>
                <a:cubicBezTo>
                  <a:pt x="1023790" y="-33043"/>
                  <a:pt x="1405494" y="51995"/>
                  <a:pt x="1614441" y="0"/>
                </a:cubicBezTo>
                <a:cubicBezTo>
                  <a:pt x="1823388" y="-51995"/>
                  <a:pt x="1966107" y="47926"/>
                  <a:pt x="2127056" y="0"/>
                </a:cubicBezTo>
                <a:cubicBezTo>
                  <a:pt x="2288005" y="-47926"/>
                  <a:pt x="2473370" y="23118"/>
                  <a:pt x="2639670" y="0"/>
                </a:cubicBezTo>
                <a:cubicBezTo>
                  <a:pt x="2805970" y="-23118"/>
                  <a:pt x="3072080" y="6820"/>
                  <a:pt x="3382077" y="0"/>
                </a:cubicBezTo>
                <a:cubicBezTo>
                  <a:pt x="3692074" y="-6820"/>
                  <a:pt x="3679138" y="33570"/>
                  <a:pt x="3818094" y="0"/>
                </a:cubicBezTo>
                <a:cubicBezTo>
                  <a:pt x="3957050" y="-33570"/>
                  <a:pt x="4190696" y="39096"/>
                  <a:pt x="4560501" y="0"/>
                </a:cubicBezTo>
                <a:cubicBezTo>
                  <a:pt x="4930306" y="-39096"/>
                  <a:pt x="5072850" y="47134"/>
                  <a:pt x="5302909" y="0"/>
                </a:cubicBezTo>
                <a:cubicBezTo>
                  <a:pt x="5532968" y="-47134"/>
                  <a:pt x="5743787" y="43174"/>
                  <a:pt x="5892121" y="0"/>
                </a:cubicBezTo>
                <a:cubicBezTo>
                  <a:pt x="6040455" y="-43174"/>
                  <a:pt x="6411061" y="38697"/>
                  <a:pt x="6634528" y="0"/>
                </a:cubicBezTo>
                <a:cubicBezTo>
                  <a:pt x="6857995" y="-38697"/>
                  <a:pt x="6990218" y="31104"/>
                  <a:pt x="7147142" y="0"/>
                </a:cubicBezTo>
                <a:cubicBezTo>
                  <a:pt x="7304066" y="-31104"/>
                  <a:pt x="7552503" y="56813"/>
                  <a:pt x="7659757" y="0"/>
                </a:cubicBezTo>
                <a:cubicBezTo>
                  <a:pt x="7660441" y="252758"/>
                  <a:pt x="7613198" y="385119"/>
                  <a:pt x="7659757" y="507692"/>
                </a:cubicBezTo>
                <a:cubicBezTo>
                  <a:pt x="7706316" y="630265"/>
                  <a:pt x="7641080" y="891793"/>
                  <a:pt x="7659757" y="991207"/>
                </a:cubicBezTo>
                <a:cubicBezTo>
                  <a:pt x="7678434" y="1090622"/>
                  <a:pt x="7658782" y="1282751"/>
                  <a:pt x="7659757" y="1474723"/>
                </a:cubicBezTo>
                <a:cubicBezTo>
                  <a:pt x="7660732" y="1666695"/>
                  <a:pt x="7631859" y="1795544"/>
                  <a:pt x="7659757" y="1982415"/>
                </a:cubicBezTo>
                <a:cubicBezTo>
                  <a:pt x="7687655" y="2169286"/>
                  <a:pt x="7620051" y="2229978"/>
                  <a:pt x="7659757" y="2417579"/>
                </a:cubicBezTo>
                <a:cubicBezTo>
                  <a:pt x="7411985" y="2452153"/>
                  <a:pt x="7287364" y="2369812"/>
                  <a:pt x="6993947" y="2417579"/>
                </a:cubicBezTo>
                <a:cubicBezTo>
                  <a:pt x="6700530" y="2465346"/>
                  <a:pt x="6646215" y="2412127"/>
                  <a:pt x="6557930" y="2417579"/>
                </a:cubicBezTo>
                <a:cubicBezTo>
                  <a:pt x="6469645" y="2423031"/>
                  <a:pt x="6006793" y="2355118"/>
                  <a:pt x="5815523" y="2417579"/>
                </a:cubicBezTo>
                <a:cubicBezTo>
                  <a:pt x="5624253" y="2480040"/>
                  <a:pt x="5392492" y="2385307"/>
                  <a:pt x="5226311" y="2417579"/>
                </a:cubicBezTo>
                <a:cubicBezTo>
                  <a:pt x="5060130" y="2449851"/>
                  <a:pt x="4980051" y="2415633"/>
                  <a:pt x="4790294" y="2417579"/>
                </a:cubicBezTo>
                <a:cubicBezTo>
                  <a:pt x="4600537" y="2419525"/>
                  <a:pt x="4384159" y="2354689"/>
                  <a:pt x="4201082" y="2417579"/>
                </a:cubicBezTo>
                <a:cubicBezTo>
                  <a:pt x="4018005" y="2480469"/>
                  <a:pt x="3979090" y="2412513"/>
                  <a:pt x="3841663" y="2417579"/>
                </a:cubicBezTo>
                <a:cubicBezTo>
                  <a:pt x="3704236" y="2422645"/>
                  <a:pt x="3657928" y="2415387"/>
                  <a:pt x="3482243" y="2417579"/>
                </a:cubicBezTo>
                <a:cubicBezTo>
                  <a:pt x="3306558" y="2419771"/>
                  <a:pt x="3098828" y="2357051"/>
                  <a:pt x="2893031" y="2417579"/>
                </a:cubicBezTo>
                <a:cubicBezTo>
                  <a:pt x="2687234" y="2478107"/>
                  <a:pt x="2602406" y="2389124"/>
                  <a:pt x="2457014" y="2417579"/>
                </a:cubicBezTo>
                <a:cubicBezTo>
                  <a:pt x="2311622" y="2446034"/>
                  <a:pt x="2054846" y="2393874"/>
                  <a:pt x="1791205" y="2417579"/>
                </a:cubicBezTo>
                <a:cubicBezTo>
                  <a:pt x="1527564" y="2441284"/>
                  <a:pt x="1561511" y="2405427"/>
                  <a:pt x="1355188" y="2417579"/>
                </a:cubicBezTo>
                <a:cubicBezTo>
                  <a:pt x="1148865" y="2429731"/>
                  <a:pt x="923524" y="2347053"/>
                  <a:pt x="689378" y="2417579"/>
                </a:cubicBezTo>
                <a:cubicBezTo>
                  <a:pt x="455232" y="2488105"/>
                  <a:pt x="299292" y="2382235"/>
                  <a:pt x="0" y="2417579"/>
                </a:cubicBezTo>
                <a:cubicBezTo>
                  <a:pt x="-49282" y="2280876"/>
                  <a:pt x="54909" y="2027800"/>
                  <a:pt x="0" y="1909887"/>
                </a:cubicBezTo>
                <a:cubicBezTo>
                  <a:pt x="-54909" y="1791974"/>
                  <a:pt x="19360" y="1547612"/>
                  <a:pt x="0" y="1402196"/>
                </a:cubicBezTo>
                <a:cubicBezTo>
                  <a:pt x="-19360" y="1256780"/>
                  <a:pt x="54336" y="1026694"/>
                  <a:pt x="0" y="870328"/>
                </a:cubicBezTo>
                <a:cubicBezTo>
                  <a:pt x="-54336" y="713962"/>
                  <a:pt x="95966" y="37437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70CB33-7D7D-955B-8EA6-939B3F7C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CNF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ECFCD6-FF7E-2974-F709-E2572F707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5" y="1316592"/>
            <a:ext cx="7043094" cy="18849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D034073-D839-B78B-935E-DCF36C29E6CF}"/>
              </a:ext>
            </a:extLst>
          </p:cNvPr>
          <p:cNvSpPr txBox="1">
            <a:spLocks/>
          </p:cNvSpPr>
          <p:nvPr/>
        </p:nvSpPr>
        <p:spPr>
          <a:xfrm>
            <a:off x="9127435" y="4547238"/>
            <a:ext cx="3844975" cy="1425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Boolean </a:t>
            </a:r>
          </a:p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function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FA0D3D5-CB19-CD9B-F39C-C94FDC489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169" y="4479973"/>
            <a:ext cx="5505331" cy="16553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2C26419-DF0A-38F0-759B-D8F1A5B05FE5}"/>
              </a:ext>
            </a:extLst>
          </p:cNvPr>
          <p:cNvSpPr txBox="1"/>
          <p:nvPr/>
        </p:nvSpPr>
        <p:spPr>
          <a:xfrm>
            <a:off x="1846426" y="4187585"/>
            <a:ext cx="240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alatino" pitchFamily="2" charset="77"/>
                <a:ea typeface="Palatino" pitchFamily="2" charset="77"/>
              </a:rPr>
              <a:t>Encodes</a:t>
            </a:r>
          </a:p>
        </p:txBody>
      </p:sp>
    </p:spTree>
    <p:extLst>
      <p:ext uri="{BB962C8B-B14F-4D97-AF65-F5344CB8AC3E}">
        <p14:creationId xmlns:p14="http://schemas.microsoft.com/office/powerpoint/2010/main" val="355409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465D-CF3A-7B28-6073-885B50F3A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nt Arrow 5">
            <a:extLst>
              <a:ext uri="{FF2B5EF4-FFF2-40B4-BE49-F238E27FC236}">
                <a16:creationId xmlns:a16="http://schemas.microsoft.com/office/drawing/2014/main" id="{110D24DB-01A0-7448-3D75-C56204E304D1}"/>
              </a:ext>
            </a:extLst>
          </p:cNvPr>
          <p:cNvSpPr/>
          <p:nvPr/>
        </p:nvSpPr>
        <p:spPr>
          <a:xfrm flipV="1">
            <a:off x="1438964" y="3303060"/>
            <a:ext cx="2657616" cy="2504661"/>
          </a:xfrm>
          <a:custGeom>
            <a:avLst/>
            <a:gdLst>
              <a:gd name="csX0" fmla="*/ 0 w 2657616"/>
              <a:gd name="csY0" fmla="*/ 2504661 h 2504661"/>
              <a:gd name="csX1" fmla="*/ 0 w 2657616"/>
              <a:gd name="csY1" fmla="*/ 2031547 h 2504661"/>
              <a:gd name="csX2" fmla="*/ 0 w 2657616"/>
              <a:gd name="csY2" fmla="*/ 1496045 h 2504661"/>
              <a:gd name="csX3" fmla="*/ 0 w 2657616"/>
              <a:gd name="csY3" fmla="*/ 944946 h 2504661"/>
              <a:gd name="csX4" fmla="*/ 724649 w 2657616"/>
              <a:gd name="csY4" fmla="*/ 220297 h 2504661"/>
              <a:gd name="csX5" fmla="*/ 1121046 w 2657616"/>
              <a:gd name="csY5" fmla="*/ 220297 h 2504661"/>
              <a:gd name="csX6" fmla="*/ 1569714 w 2657616"/>
              <a:gd name="csY6" fmla="*/ 220297 h 2504661"/>
              <a:gd name="csX7" fmla="*/ 2031451 w 2657616"/>
              <a:gd name="csY7" fmla="*/ 220297 h 2504661"/>
              <a:gd name="csX8" fmla="*/ 2031451 w 2657616"/>
              <a:gd name="csY8" fmla="*/ 0 h 2504661"/>
              <a:gd name="csX9" fmla="*/ 2350795 w 2657616"/>
              <a:gd name="csY9" fmla="*/ 217422 h 2504661"/>
              <a:gd name="csX10" fmla="*/ 2657616 w 2657616"/>
              <a:gd name="csY10" fmla="*/ 426318 h 2504661"/>
              <a:gd name="csX11" fmla="*/ 2363318 w 2657616"/>
              <a:gd name="csY11" fmla="*/ 626688 h 2504661"/>
              <a:gd name="csX12" fmla="*/ 2031451 w 2657616"/>
              <a:gd name="csY12" fmla="*/ 852637 h 2504661"/>
              <a:gd name="csX13" fmla="*/ 2031451 w 2657616"/>
              <a:gd name="csY13" fmla="*/ 632339 h 2504661"/>
              <a:gd name="csX14" fmla="*/ 1569714 w 2657616"/>
              <a:gd name="csY14" fmla="*/ 632339 h 2504661"/>
              <a:gd name="csX15" fmla="*/ 1134114 w 2657616"/>
              <a:gd name="csY15" fmla="*/ 632339 h 2504661"/>
              <a:gd name="csX16" fmla="*/ 724649 w 2657616"/>
              <a:gd name="csY16" fmla="*/ 632339 h 2504661"/>
              <a:gd name="csX17" fmla="*/ 412042 w 2657616"/>
              <a:gd name="csY17" fmla="*/ 944946 h 2504661"/>
              <a:gd name="csX18" fmla="*/ 412042 w 2657616"/>
              <a:gd name="csY18" fmla="*/ 1480448 h 2504661"/>
              <a:gd name="csX19" fmla="*/ 412042 w 2657616"/>
              <a:gd name="csY19" fmla="*/ 2015950 h 2504661"/>
              <a:gd name="csX20" fmla="*/ 412042 w 2657616"/>
              <a:gd name="csY20" fmla="*/ 2504661 h 2504661"/>
              <a:gd name="csX21" fmla="*/ 0 w 2657616"/>
              <a:gd name="csY21" fmla="*/ 2504661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657616" h="2504661" fill="none" extrusionOk="0">
                <a:moveTo>
                  <a:pt x="0" y="2504661"/>
                </a:moveTo>
                <a:cubicBezTo>
                  <a:pt x="-23114" y="2309759"/>
                  <a:pt x="30948" y="2259355"/>
                  <a:pt x="0" y="2031547"/>
                </a:cubicBezTo>
                <a:cubicBezTo>
                  <a:pt x="-30948" y="1803739"/>
                  <a:pt x="39228" y="1699273"/>
                  <a:pt x="0" y="1496045"/>
                </a:cubicBezTo>
                <a:cubicBezTo>
                  <a:pt x="-39228" y="1292817"/>
                  <a:pt x="56055" y="1079810"/>
                  <a:pt x="0" y="944946"/>
                </a:cubicBezTo>
                <a:cubicBezTo>
                  <a:pt x="-21668" y="549488"/>
                  <a:pt x="297402" y="304579"/>
                  <a:pt x="724649" y="220297"/>
                </a:cubicBezTo>
                <a:cubicBezTo>
                  <a:pt x="879804" y="197720"/>
                  <a:pt x="1013514" y="238005"/>
                  <a:pt x="1121046" y="220297"/>
                </a:cubicBezTo>
                <a:cubicBezTo>
                  <a:pt x="1228578" y="202589"/>
                  <a:pt x="1433268" y="258128"/>
                  <a:pt x="1569714" y="220297"/>
                </a:cubicBezTo>
                <a:cubicBezTo>
                  <a:pt x="1706160" y="182466"/>
                  <a:pt x="1812975" y="223865"/>
                  <a:pt x="2031451" y="220297"/>
                </a:cubicBezTo>
                <a:cubicBezTo>
                  <a:pt x="2011448" y="163446"/>
                  <a:pt x="2057274" y="64106"/>
                  <a:pt x="2031451" y="0"/>
                </a:cubicBezTo>
                <a:cubicBezTo>
                  <a:pt x="2179220" y="62286"/>
                  <a:pt x="2190077" y="139845"/>
                  <a:pt x="2350795" y="217422"/>
                </a:cubicBezTo>
                <a:cubicBezTo>
                  <a:pt x="2511513" y="294999"/>
                  <a:pt x="2550419" y="361383"/>
                  <a:pt x="2657616" y="426318"/>
                </a:cubicBezTo>
                <a:cubicBezTo>
                  <a:pt x="2554495" y="534926"/>
                  <a:pt x="2419472" y="546891"/>
                  <a:pt x="2363318" y="626688"/>
                </a:cubicBezTo>
                <a:cubicBezTo>
                  <a:pt x="2307165" y="706485"/>
                  <a:pt x="2115771" y="787198"/>
                  <a:pt x="2031451" y="852637"/>
                </a:cubicBezTo>
                <a:cubicBezTo>
                  <a:pt x="2026928" y="767915"/>
                  <a:pt x="2043701" y="717299"/>
                  <a:pt x="2031451" y="632339"/>
                </a:cubicBezTo>
                <a:cubicBezTo>
                  <a:pt x="1903403" y="635906"/>
                  <a:pt x="1693714" y="598311"/>
                  <a:pt x="1569714" y="632339"/>
                </a:cubicBezTo>
                <a:cubicBezTo>
                  <a:pt x="1445714" y="666367"/>
                  <a:pt x="1246860" y="607031"/>
                  <a:pt x="1134114" y="632339"/>
                </a:cubicBezTo>
                <a:cubicBezTo>
                  <a:pt x="1021368" y="657647"/>
                  <a:pt x="918926" y="616312"/>
                  <a:pt x="724649" y="632339"/>
                </a:cubicBezTo>
                <a:cubicBezTo>
                  <a:pt x="575214" y="607222"/>
                  <a:pt x="423602" y="786510"/>
                  <a:pt x="412042" y="944946"/>
                </a:cubicBezTo>
                <a:cubicBezTo>
                  <a:pt x="415639" y="1165239"/>
                  <a:pt x="384909" y="1260842"/>
                  <a:pt x="412042" y="1480448"/>
                </a:cubicBezTo>
                <a:cubicBezTo>
                  <a:pt x="439175" y="1700054"/>
                  <a:pt x="370071" y="1882782"/>
                  <a:pt x="412042" y="2015950"/>
                </a:cubicBezTo>
                <a:cubicBezTo>
                  <a:pt x="454013" y="2149118"/>
                  <a:pt x="373227" y="2325193"/>
                  <a:pt x="412042" y="2504661"/>
                </a:cubicBezTo>
                <a:cubicBezTo>
                  <a:pt x="313533" y="2526598"/>
                  <a:pt x="146739" y="2488643"/>
                  <a:pt x="0" y="2504661"/>
                </a:cubicBezTo>
                <a:close/>
              </a:path>
              <a:path w="2657616" h="2504661" stroke="0" extrusionOk="0">
                <a:moveTo>
                  <a:pt x="0" y="2504661"/>
                </a:moveTo>
                <a:cubicBezTo>
                  <a:pt x="-44281" y="2371824"/>
                  <a:pt x="12114" y="2140701"/>
                  <a:pt x="0" y="2000353"/>
                </a:cubicBezTo>
                <a:cubicBezTo>
                  <a:pt x="-12114" y="1860005"/>
                  <a:pt x="53607" y="1674183"/>
                  <a:pt x="0" y="1527240"/>
                </a:cubicBezTo>
                <a:cubicBezTo>
                  <a:pt x="-53607" y="1380297"/>
                  <a:pt x="67" y="1147463"/>
                  <a:pt x="0" y="944946"/>
                </a:cubicBezTo>
                <a:cubicBezTo>
                  <a:pt x="-48150" y="643559"/>
                  <a:pt x="325593" y="310773"/>
                  <a:pt x="724649" y="220297"/>
                </a:cubicBezTo>
                <a:cubicBezTo>
                  <a:pt x="858504" y="168101"/>
                  <a:pt x="991057" y="264103"/>
                  <a:pt x="1173318" y="220297"/>
                </a:cubicBezTo>
                <a:cubicBezTo>
                  <a:pt x="1355579" y="176491"/>
                  <a:pt x="1436744" y="266583"/>
                  <a:pt x="1582782" y="220297"/>
                </a:cubicBezTo>
                <a:cubicBezTo>
                  <a:pt x="1728820" y="174011"/>
                  <a:pt x="1874689" y="241054"/>
                  <a:pt x="2031451" y="220297"/>
                </a:cubicBezTo>
                <a:cubicBezTo>
                  <a:pt x="2011656" y="154133"/>
                  <a:pt x="2045931" y="98900"/>
                  <a:pt x="2031451" y="0"/>
                </a:cubicBezTo>
                <a:cubicBezTo>
                  <a:pt x="2127152" y="18140"/>
                  <a:pt x="2185767" y="131969"/>
                  <a:pt x="2332010" y="204633"/>
                </a:cubicBezTo>
                <a:cubicBezTo>
                  <a:pt x="2478253" y="277297"/>
                  <a:pt x="2585652" y="381100"/>
                  <a:pt x="2657616" y="426318"/>
                </a:cubicBezTo>
                <a:cubicBezTo>
                  <a:pt x="2558931" y="528735"/>
                  <a:pt x="2454355" y="517836"/>
                  <a:pt x="2350795" y="635214"/>
                </a:cubicBezTo>
                <a:cubicBezTo>
                  <a:pt x="2247235" y="752592"/>
                  <a:pt x="2128309" y="761467"/>
                  <a:pt x="2031451" y="852637"/>
                </a:cubicBezTo>
                <a:cubicBezTo>
                  <a:pt x="2008539" y="780571"/>
                  <a:pt x="2038988" y="699747"/>
                  <a:pt x="2031451" y="632339"/>
                </a:cubicBezTo>
                <a:cubicBezTo>
                  <a:pt x="1856307" y="675546"/>
                  <a:pt x="1805012" y="626392"/>
                  <a:pt x="1582782" y="632339"/>
                </a:cubicBezTo>
                <a:cubicBezTo>
                  <a:pt x="1360552" y="638286"/>
                  <a:pt x="1355495" y="617489"/>
                  <a:pt x="1147182" y="632339"/>
                </a:cubicBezTo>
                <a:cubicBezTo>
                  <a:pt x="938869" y="647189"/>
                  <a:pt x="837534" y="595452"/>
                  <a:pt x="724649" y="632339"/>
                </a:cubicBezTo>
                <a:cubicBezTo>
                  <a:pt x="519563" y="633675"/>
                  <a:pt x="433512" y="733595"/>
                  <a:pt x="412042" y="944946"/>
                </a:cubicBezTo>
                <a:cubicBezTo>
                  <a:pt x="427322" y="1211161"/>
                  <a:pt x="376583" y="1276323"/>
                  <a:pt x="412042" y="1480448"/>
                </a:cubicBezTo>
                <a:cubicBezTo>
                  <a:pt x="447501" y="1684573"/>
                  <a:pt x="363496" y="1734174"/>
                  <a:pt x="412042" y="1969159"/>
                </a:cubicBezTo>
                <a:cubicBezTo>
                  <a:pt x="460588" y="2204144"/>
                  <a:pt x="394170" y="2319154"/>
                  <a:pt x="412042" y="2504661"/>
                </a:cubicBezTo>
                <a:cubicBezTo>
                  <a:pt x="212710" y="2547009"/>
                  <a:pt x="90360" y="2500935"/>
                  <a:pt x="0" y="2504661"/>
                </a:cubicBezTo>
                <a:close/>
              </a:path>
            </a:pathLst>
          </a:custGeom>
          <a:solidFill>
            <a:srgbClr val="FFC000"/>
          </a:solidFill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bentArrow">
                    <a:avLst>
                      <a:gd name="adj1" fmla="val 16451"/>
                      <a:gd name="adj2" fmla="val 17021"/>
                      <a:gd name="adj3" fmla="val 25000"/>
                      <a:gd name="adj4" fmla="val 2893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82B941-2825-24C7-5DB4-83450DC3963B}"/>
              </a:ext>
            </a:extLst>
          </p:cNvPr>
          <p:cNvSpPr/>
          <p:nvPr/>
        </p:nvSpPr>
        <p:spPr>
          <a:xfrm>
            <a:off x="4096580" y="3997272"/>
            <a:ext cx="5846166" cy="2504661"/>
          </a:xfrm>
          <a:custGeom>
            <a:avLst/>
            <a:gdLst>
              <a:gd name="csX0" fmla="*/ 0 w 5846166"/>
              <a:gd name="csY0" fmla="*/ 0 h 2504661"/>
              <a:gd name="csX1" fmla="*/ 409232 w 5846166"/>
              <a:gd name="csY1" fmla="*/ 0 h 2504661"/>
              <a:gd name="csX2" fmla="*/ 1052310 w 5846166"/>
              <a:gd name="csY2" fmla="*/ 0 h 2504661"/>
              <a:gd name="csX3" fmla="*/ 1578465 w 5846166"/>
              <a:gd name="csY3" fmla="*/ 0 h 2504661"/>
              <a:gd name="csX4" fmla="*/ 2163081 w 5846166"/>
              <a:gd name="csY4" fmla="*/ 0 h 2504661"/>
              <a:gd name="csX5" fmla="*/ 2864621 w 5846166"/>
              <a:gd name="csY5" fmla="*/ 0 h 2504661"/>
              <a:gd name="csX6" fmla="*/ 3332315 w 5846166"/>
              <a:gd name="csY6" fmla="*/ 0 h 2504661"/>
              <a:gd name="csX7" fmla="*/ 3975393 w 5846166"/>
              <a:gd name="csY7" fmla="*/ 0 h 2504661"/>
              <a:gd name="csX8" fmla="*/ 4443086 w 5846166"/>
              <a:gd name="csY8" fmla="*/ 0 h 2504661"/>
              <a:gd name="csX9" fmla="*/ 5027703 w 5846166"/>
              <a:gd name="csY9" fmla="*/ 0 h 2504661"/>
              <a:gd name="csX10" fmla="*/ 5846166 w 5846166"/>
              <a:gd name="csY10" fmla="*/ 0 h 2504661"/>
              <a:gd name="csX11" fmla="*/ 5846166 w 5846166"/>
              <a:gd name="csY11" fmla="*/ 425792 h 2504661"/>
              <a:gd name="csX12" fmla="*/ 5846166 w 5846166"/>
              <a:gd name="csY12" fmla="*/ 976818 h 2504661"/>
              <a:gd name="csX13" fmla="*/ 5846166 w 5846166"/>
              <a:gd name="csY13" fmla="*/ 1477750 h 2504661"/>
              <a:gd name="csX14" fmla="*/ 5846166 w 5846166"/>
              <a:gd name="csY14" fmla="*/ 2028775 h 2504661"/>
              <a:gd name="csX15" fmla="*/ 5846166 w 5846166"/>
              <a:gd name="csY15" fmla="*/ 2504661 h 2504661"/>
              <a:gd name="csX16" fmla="*/ 5320011 w 5846166"/>
              <a:gd name="csY16" fmla="*/ 2504661 h 2504661"/>
              <a:gd name="csX17" fmla="*/ 4793856 w 5846166"/>
              <a:gd name="csY17" fmla="*/ 2504661 h 2504661"/>
              <a:gd name="csX18" fmla="*/ 4150778 w 5846166"/>
              <a:gd name="csY18" fmla="*/ 2504661 h 2504661"/>
              <a:gd name="csX19" fmla="*/ 3566161 w 5846166"/>
              <a:gd name="csY19" fmla="*/ 2504661 h 2504661"/>
              <a:gd name="csX20" fmla="*/ 2864621 w 5846166"/>
              <a:gd name="csY20" fmla="*/ 2504661 h 2504661"/>
              <a:gd name="csX21" fmla="*/ 2163081 w 5846166"/>
              <a:gd name="csY21" fmla="*/ 2504661 h 2504661"/>
              <a:gd name="csX22" fmla="*/ 1520003 w 5846166"/>
              <a:gd name="csY22" fmla="*/ 2504661 h 2504661"/>
              <a:gd name="csX23" fmla="*/ 876925 w 5846166"/>
              <a:gd name="csY23" fmla="*/ 2504661 h 2504661"/>
              <a:gd name="csX24" fmla="*/ 0 w 5846166"/>
              <a:gd name="csY24" fmla="*/ 2504661 h 2504661"/>
              <a:gd name="csX25" fmla="*/ 0 w 5846166"/>
              <a:gd name="csY25" fmla="*/ 2053822 h 2504661"/>
              <a:gd name="csX26" fmla="*/ 0 w 5846166"/>
              <a:gd name="csY26" fmla="*/ 1552890 h 2504661"/>
              <a:gd name="csX27" fmla="*/ 0 w 5846166"/>
              <a:gd name="csY27" fmla="*/ 1051958 h 2504661"/>
              <a:gd name="csX28" fmla="*/ 0 w 5846166"/>
              <a:gd name="csY28" fmla="*/ 626165 h 2504661"/>
              <a:gd name="csX29" fmla="*/ 0 w 5846166"/>
              <a:gd name="csY29" fmla="*/ 0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846166" h="2504661" fill="none" extrusionOk="0">
                <a:moveTo>
                  <a:pt x="0" y="0"/>
                </a:moveTo>
                <a:cubicBezTo>
                  <a:pt x="179327" y="-15022"/>
                  <a:pt x="233267" y="26351"/>
                  <a:pt x="409232" y="0"/>
                </a:cubicBezTo>
                <a:cubicBezTo>
                  <a:pt x="585197" y="-26351"/>
                  <a:pt x="854706" y="34285"/>
                  <a:pt x="1052310" y="0"/>
                </a:cubicBezTo>
                <a:cubicBezTo>
                  <a:pt x="1249914" y="-34285"/>
                  <a:pt x="1324861" y="2573"/>
                  <a:pt x="1578465" y="0"/>
                </a:cubicBezTo>
                <a:cubicBezTo>
                  <a:pt x="1832070" y="-2573"/>
                  <a:pt x="1983392" y="13655"/>
                  <a:pt x="2163081" y="0"/>
                </a:cubicBezTo>
                <a:cubicBezTo>
                  <a:pt x="2342770" y="-13655"/>
                  <a:pt x="2529176" y="7044"/>
                  <a:pt x="2864621" y="0"/>
                </a:cubicBezTo>
                <a:cubicBezTo>
                  <a:pt x="3200066" y="-7044"/>
                  <a:pt x="3144067" y="51197"/>
                  <a:pt x="3332315" y="0"/>
                </a:cubicBezTo>
                <a:cubicBezTo>
                  <a:pt x="3520563" y="-51197"/>
                  <a:pt x="3755459" y="39153"/>
                  <a:pt x="3975393" y="0"/>
                </a:cubicBezTo>
                <a:cubicBezTo>
                  <a:pt x="4195327" y="-39153"/>
                  <a:pt x="4271452" y="44413"/>
                  <a:pt x="4443086" y="0"/>
                </a:cubicBezTo>
                <a:cubicBezTo>
                  <a:pt x="4614720" y="-44413"/>
                  <a:pt x="4781226" y="67341"/>
                  <a:pt x="5027703" y="0"/>
                </a:cubicBezTo>
                <a:cubicBezTo>
                  <a:pt x="5274180" y="-67341"/>
                  <a:pt x="5673306" y="76286"/>
                  <a:pt x="5846166" y="0"/>
                </a:cubicBezTo>
                <a:cubicBezTo>
                  <a:pt x="5863577" y="87041"/>
                  <a:pt x="5806057" y="319625"/>
                  <a:pt x="5846166" y="425792"/>
                </a:cubicBezTo>
                <a:cubicBezTo>
                  <a:pt x="5886275" y="531959"/>
                  <a:pt x="5786583" y="822011"/>
                  <a:pt x="5846166" y="976818"/>
                </a:cubicBezTo>
                <a:cubicBezTo>
                  <a:pt x="5905749" y="1131625"/>
                  <a:pt x="5786231" y="1295267"/>
                  <a:pt x="5846166" y="1477750"/>
                </a:cubicBezTo>
                <a:cubicBezTo>
                  <a:pt x="5906101" y="1660233"/>
                  <a:pt x="5780433" y="1756082"/>
                  <a:pt x="5846166" y="2028775"/>
                </a:cubicBezTo>
                <a:cubicBezTo>
                  <a:pt x="5911899" y="2301469"/>
                  <a:pt x="5843862" y="2301288"/>
                  <a:pt x="5846166" y="2504661"/>
                </a:cubicBezTo>
                <a:cubicBezTo>
                  <a:pt x="5700365" y="2511364"/>
                  <a:pt x="5468217" y="2491917"/>
                  <a:pt x="5320011" y="2504661"/>
                </a:cubicBezTo>
                <a:cubicBezTo>
                  <a:pt x="5171806" y="2517405"/>
                  <a:pt x="4976668" y="2464616"/>
                  <a:pt x="4793856" y="2504661"/>
                </a:cubicBezTo>
                <a:cubicBezTo>
                  <a:pt x="4611045" y="2544706"/>
                  <a:pt x="4365341" y="2501163"/>
                  <a:pt x="4150778" y="2504661"/>
                </a:cubicBezTo>
                <a:cubicBezTo>
                  <a:pt x="3936215" y="2508159"/>
                  <a:pt x="3794864" y="2443902"/>
                  <a:pt x="3566161" y="2504661"/>
                </a:cubicBezTo>
                <a:cubicBezTo>
                  <a:pt x="3337458" y="2565420"/>
                  <a:pt x="3051629" y="2465463"/>
                  <a:pt x="2864621" y="2504661"/>
                </a:cubicBezTo>
                <a:cubicBezTo>
                  <a:pt x="2677613" y="2543859"/>
                  <a:pt x="2431006" y="2432688"/>
                  <a:pt x="2163081" y="2504661"/>
                </a:cubicBezTo>
                <a:cubicBezTo>
                  <a:pt x="1895156" y="2576634"/>
                  <a:pt x="1659479" y="2492554"/>
                  <a:pt x="1520003" y="2504661"/>
                </a:cubicBezTo>
                <a:cubicBezTo>
                  <a:pt x="1380527" y="2516768"/>
                  <a:pt x="1175937" y="2474909"/>
                  <a:pt x="876925" y="2504661"/>
                </a:cubicBezTo>
                <a:cubicBezTo>
                  <a:pt x="577913" y="2534413"/>
                  <a:pt x="190150" y="2453798"/>
                  <a:pt x="0" y="2504661"/>
                </a:cubicBezTo>
                <a:cubicBezTo>
                  <a:pt x="-14298" y="2402067"/>
                  <a:pt x="47267" y="2145380"/>
                  <a:pt x="0" y="2053822"/>
                </a:cubicBezTo>
                <a:cubicBezTo>
                  <a:pt x="-47267" y="1962264"/>
                  <a:pt x="48503" y="1746452"/>
                  <a:pt x="0" y="1552890"/>
                </a:cubicBezTo>
                <a:cubicBezTo>
                  <a:pt x="-48503" y="1359328"/>
                  <a:pt x="35787" y="1267696"/>
                  <a:pt x="0" y="1051958"/>
                </a:cubicBezTo>
                <a:cubicBezTo>
                  <a:pt x="-35787" y="836220"/>
                  <a:pt x="23105" y="775237"/>
                  <a:pt x="0" y="626165"/>
                </a:cubicBezTo>
                <a:cubicBezTo>
                  <a:pt x="-23105" y="477093"/>
                  <a:pt x="75029" y="303061"/>
                  <a:pt x="0" y="0"/>
                </a:cubicBezTo>
                <a:close/>
              </a:path>
              <a:path w="5846166" h="2504661" stroke="0" extrusionOk="0">
                <a:moveTo>
                  <a:pt x="0" y="0"/>
                </a:moveTo>
                <a:cubicBezTo>
                  <a:pt x="227236" y="-26241"/>
                  <a:pt x="356520" y="25320"/>
                  <a:pt x="526155" y="0"/>
                </a:cubicBezTo>
                <a:cubicBezTo>
                  <a:pt x="695791" y="-25320"/>
                  <a:pt x="842001" y="10401"/>
                  <a:pt x="935387" y="0"/>
                </a:cubicBezTo>
                <a:cubicBezTo>
                  <a:pt x="1028773" y="-10401"/>
                  <a:pt x="1306339" y="44831"/>
                  <a:pt x="1636926" y="0"/>
                </a:cubicBezTo>
                <a:cubicBezTo>
                  <a:pt x="1967513" y="-44831"/>
                  <a:pt x="1959992" y="19390"/>
                  <a:pt x="2163081" y="0"/>
                </a:cubicBezTo>
                <a:cubicBezTo>
                  <a:pt x="2366170" y="-19390"/>
                  <a:pt x="2530354" y="37397"/>
                  <a:pt x="2689236" y="0"/>
                </a:cubicBezTo>
                <a:cubicBezTo>
                  <a:pt x="2848119" y="-37397"/>
                  <a:pt x="3086641" y="28771"/>
                  <a:pt x="3390776" y="0"/>
                </a:cubicBezTo>
                <a:cubicBezTo>
                  <a:pt x="3694911" y="-28771"/>
                  <a:pt x="3724985" y="46031"/>
                  <a:pt x="3858470" y="0"/>
                </a:cubicBezTo>
                <a:cubicBezTo>
                  <a:pt x="3991955" y="-46031"/>
                  <a:pt x="4283628" y="68602"/>
                  <a:pt x="4560009" y="0"/>
                </a:cubicBezTo>
                <a:cubicBezTo>
                  <a:pt x="4836390" y="-68602"/>
                  <a:pt x="5062574" y="75054"/>
                  <a:pt x="5261549" y="0"/>
                </a:cubicBezTo>
                <a:cubicBezTo>
                  <a:pt x="5460524" y="-75054"/>
                  <a:pt x="5604016" y="7035"/>
                  <a:pt x="5846166" y="0"/>
                </a:cubicBezTo>
                <a:cubicBezTo>
                  <a:pt x="5895366" y="245152"/>
                  <a:pt x="5827767" y="371201"/>
                  <a:pt x="5846166" y="551025"/>
                </a:cubicBezTo>
                <a:cubicBezTo>
                  <a:pt x="5864565" y="730850"/>
                  <a:pt x="5845848" y="917973"/>
                  <a:pt x="5846166" y="1077004"/>
                </a:cubicBezTo>
                <a:cubicBezTo>
                  <a:pt x="5846484" y="1236035"/>
                  <a:pt x="5826127" y="1293404"/>
                  <a:pt x="5846166" y="1502797"/>
                </a:cubicBezTo>
                <a:cubicBezTo>
                  <a:pt x="5866205" y="1712190"/>
                  <a:pt x="5804719" y="1876203"/>
                  <a:pt x="5846166" y="2003729"/>
                </a:cubicBezTo>
                <a:cubicBezTo>
                  <a:pt x="5887613" y="2131255"/>
                  <a:pt x="5817094" y="2255761"/>
                  <a:pt x="5846166" y="2504661"/>
                </a:cubicBezTo>
                <a:cubicBezTo>
                  <a:pt x="5610593" y="2505134"/>
                  <a:pt x="5409674" y="2472313"/>
                  <a:pt x="5261549" y="2504661"/>
                </a:cubicBezTo>
                <a:cubicBezTo>
                  <a:pt x="5113424" y="2537009"/>
                  <a:pt x="4894747" y="2494686"/>
                  <a:pt x="4560009" y="2504661"/>
                </a:cubicBezTo>
                <a:cubicBezTo>
                  <a:pt x="4225271" y="2514636"/>
                  <a:pt x="4230327" y="2454240"/>
                  <a:pt x="3975393" y="2504661"/>
                </a:cubicBezTo>
                <a:cubicBezTo>
                  <a:pt x="3720459" y="2555082"/>
                  <a:pt x="3667636" y="2456847"/>
                  <a:pt x="3566161" y="2504661"/>
                </a:cubicBezTo>
                <a:cubicBezTo>
                  <a:pt x="3464686" y="2552475"/>
                  <a:pt x="3275120" y="2491149"/>
                  <a:pt x="3098468" y="2504661"/>
                </a:cubicBezTo>
                <a:cubicBezTo>
                  <a:pt x="2921816" y="2518173"/>
                  <a:pt x="2713299" y="2448656"/>
                  <a:pt x="2396928" y="2504661"/>
                </a:cubicBezTo>
                <a:cubicBezTo>
                  <a:pt x="2080557" y="2560666"/>
                  <a:pt x="2069280" y="2466616"/>
                  <a:pt x="1812311" y="2504661"/>
                </a:cubicBezTo>
                <a:cubicBezTo>
                  <a:pt x="1555342" y="2542706"/>
                  <a:pt x="1449546" y="2456078"/>
                  <a:pt x="1344618" y="2504661"/>
                </a:cubicBezTo>
                <a:cubicBezTo>
                  <a:pt x="1239690" y="2553244"/>
                  <a:pt x="978094" y="2474269"/>
                  <a:pt x="760002" y="2504661"/>
                </a:cubicBezTo>
                <a:cubicBezTo>
                  <a:pt x="541910" y="2535053"/>
                  <a:pt x="291476" y="2466106"/>
                  <a:pt x="0" y="2504661"/>
                </a:cubicBezTo>
                <a:cubicBezTo>
                  <a:pt x="-20264" y="2336596"/>
                  <a:pt x="37046" y="2291126"/>
                  <a:pt x="0" y="2078869"/>
                </a:cubicBezTo>
                <a:cubicBezTo>
                  <a:pt x="-37046" y="1866612"/>
                  <a:pt x="10198" y="1727707"/>
                  <a:pt x="0" y="1552890"/>
                </a:cubicBezTo>
                <a:cubicBezTo>
                  <a:pt x="-10198" y="1378073"/>
                  <a:pt x="13095" y="1199661"/>
                  <a:pt x="0" y="1102051"/>
                </a:cubicBezTo>
                <a:cubicBezTo>
                  <a:pt x="-13095" y="1004441"/>
                  <a:pt x="27529" y="712369"/>
                  <a:pt x="0" y="551025"/>
                </a:cubicBezTo>
                <a:cubicBezTo>
                  <a:pt x="-27529" y="389681"/>
                  <a:pt x="15956" y="224371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7742E6-8362-2ABC-2ACE-A74A1941D4FF}"/>
              </a:ext>
            </a:extLst>
          </p:cNvPr>
          <p:cNvSpPr/>
          <p:nvPr/>
        </p:nvSpPr>
        <p:spPr>
          <a:xfrm>
            <a:off x="874642" y="1050278"/>
            <a:ext cx="7659757" cy="2417579"/>
          </a:xfrm>
          <a:custGeom>
            <a:avLst/>
            <a:gdLst>
              <a:gd name="csX0" fmla="*/ 0 w 7659757"/>
              <a:gd name="csY0" fmla="*/ 0 h 2417579"/>
              <a:gd name="csX1" fmla="*/ 742407 w 7659757"/>
              <a:gd name="csY1" fmla="*/ 0 h 2417579"/>
              <a:gd name="csX2" fmla="*/ 1178424 w 7659757"/>
              <a:gd name="csY2" fmla="*/ 0 h 2417579"/>
              <a:gd name="csX3" fmla="*/ 1767636 w 7659757"/>
              <a:gd name="csY3" fmla="*/ 0 h 2417579"/>
              <a:gd name="csX4" fmla="*/ 2433446 w 7659757"/>
              <a:gd name="csY4" fmla="*/ 0 h 2417579"/>
              <a:gd name="csX5" fmla="*/ 2792865 w 7659757"/>
              <a:gd name="csY5" fmla="*/ 0 h 2417579"/>
              <a:gd name="csX6" fmla="*/ 3152285 w 7659757"/>
              <a:gd name="csY6" fmla="*/ 0 h 2417579"/>
              <a:gd name="csX7" fmla="*/ 3894692 w 7659757"/>
              <a:gd name="csY7" fmla="*/ 0 h 2417579"/>
              <a:gd name="csX8" fmla="*/ 4483904 w 7659757"/>
              <a:gd name="csY8" fmla="*/ 0 h 2417579"/>
              <a:gd name="csX9" fmla="*/ 4843323 w 7659757"/>
              <a:gd name="csY9" fmla="*/ 0 h 2417579"/>
              <a:gd name="csX10" fmla="*/ 5432535 w 7659757"/>
              <a:gd name="csY10" fmla="*/ 0 h 2417579"/>
              <a:gd name="csX11" fmla="*/ 6174943 w 7659757"/>
              <a:gd name="csY11" fmla="*/ 0 h 2417579"/>
              <a:gd name="csX12" fmla="*/ 6687557 w 7659757"/>
              <a:gd name="csY12" fmla="*/ 0 h 2417579"/>
              <a:gd name="csX13" fmla="*/ 7659757 w 7659757"/>
              <a:gd name="csY13" fmla="*/ 0 h 2417579"/>
              <a:gd name="csX14" fmla="*/ 7659757 w 7659757"/>
              <a:gd name="csY14" fmla="*/ 483516 h 2417579"/>
              <a:gd name="csX15" fmla="*/ 7659757 w 7659757"/>
              <a:gd name="csY15" fmla="*/ 1015383 h 2417579"/>
              <a:gd name="csX16" fmla="*/ 7659757 w 7659757"/>
              <a:gd name="csY16" fmla="*/ 1498899 h 2417579"/>
              <a:gd name="csX17" fmla="*/ 7659757 w 7659757"/>
              <a:gd name="csY17" fmla="*/ 2417579 h 2417579"/>
              <a:gd name="csX18" fmla="*/ 7147142 w 7659757"/>
              <a:gd name="csY18" fmla="*/ 2417579 h 2417579"/>
              <a:gd name="csX19" fmla="*/ 6711126 w 7659757"/>
              <a:gd name="csY19" fmla="*/ 2417579 h 2417579"/>
              <a:gd name="csX20" fmla="*/ 5968718 w 7659757"/>
              <a:gd name="csY20" fmla="*/ 2417579 h 2417579"/>
              <a:gd name="csX21" fmla="*/ 5379506 w 7659757"/>
              <a:gd name="csY21" fmla="*/ 2417579 h 2417579"/>
              <a:gd name="csX22" fmla="*/ 5020087 w 7659757"/>
              <a:gd name="csY22" fmla="*/ 2417579 h 2417579"/>
              <a:gd name="csX23" fmla="*/ 4430875 w 7659757"/>
              <a:gd name="csY23" fmla="*/ 2417579 h 2417579"/>
              <a:gd name="csX24" fmla="*/ 3918260 w 7659757"/>
              <a:gd name="csY24" fmla="*/ 2417579 h 2417579"/>
              <a:gd name="csX25" fmla="*/ 3405646 w 7659757"/>
              <a:gd name="csY25" fmla="*/ 2417579 h 2417579"/>
              <a:gd name="csX26" fmla="*/ 2893031 w 7659757"/>
              <a:gd name="csY26" fmla="*/ 2417579 h 2417579"/>
              <a:gd name="csX27" fmla="*/ 2380417 w 7659757"/>
              <a:gd name="csY27" fmla="*/ 2417579 h 2417579"/>
              <a:gd name="csX28" fmla="*/ 1714607 w 7659757"/>
              <a:gd name="csY28" fmla="*/ 2417579 h 2417579"/>
              <a:gd name="csX29" fmla="*/ 1125395 w 7659757"/>
              <a:gd name="csY29" fmla="*/ 2417579 h 2417579"/>
              <a:gd name="csX30" fmla="*/ 765976 w 7659757"/>
              <a:gd name="csY30" fmla="*/ 2417579 h 2417579"/>
              <a:gd name="csX31" fmla="*/ 0 w 7659757"/>
              <a:gd name="csY31" fmla="*/ 2417579 h 2417579"/>
              <a:gd name="csX32" fmla="*/ 0 w 7659757"/>
              <a:gd name="csY32" fmla="*/ 1909887 h 2417579"/>
              <a:gd name="csX33" fmla="*/ 0 w 7659757"/>
              <a:gd name="csY33" fmla="*/ 1378020 h 2417579"/>
              <a:gd name="csX34" fmla="*/ 0 w 7659757"/>
              <a:gd name="csY34" fmla="*/ 967032 h 2417579"/>
              <a:gd name="csX35" fmla="*/ 0 w 7659757"/>
              <a:gd name="csY35" fmla="*/ 556043 h 2417579"/>
              <a:gd name="csX36" fmla="*/ 0 w 7659757"/>
              <a:gd name="csY36" fmla="*/ 0 h 2417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59757" h="2417579" fill="none" extrusionOk="0">
                <a:moveTo>
                  <a:pt x="0" y="0"/>
                </a:moveTo>
                <a:cubicBezTo>
                  <a:pt x="363253" y="-21692"/>
                  <a:pt x="420494" y="38750"/>
                  <a:pt x="742407" y="0"/>
                </a:cubicBezTo>
                <a:cubicBezTo>
                  <a:pt x="1064320" y="-38750"/>
                  <a:pt x="1058833" y="4212"/>
                  <a:pt x="1178424" y="0"/>
                </a:cubicBezTo>
                <a:cubicBezTo>
                  <a:pt x="1298015" y="-4212"/>
                  <a:pt x="1569293" y="29272"/>
                  <a:pt x="1767636" y="0"/>
                </a:cubicBezTo>
                <a:cubicBezTo>
                  <a:pt x="1965979" y="-29272"/>
                  <a:pt x="2124327" y="36467"/>
                  <a:pt x="2433446" y="0"/>
                </a:cubicBezTo>
                <a:cubicBezTo>
                  <a:pt x="2742565" y="-36467"/>
                  <a:pt x="2666667" y="8573"/>
                  <a:pt x="2792865" y="0"/>
                </a:cubicBezTo>
                <a:cubicBezTo>
                  <a:pt x="2919063" y="-8573"/>
                  <a:pt x="3031545" y="18958"/>
                  <a:pt x="3152285" y="0"/>
                </a:cubicBezTo>
                <a:cubicBezTo>
                  <a:pt x="3273025" y="-18958"/>
                  <a:pt x="3686463" y="8942"/>
                  <a:pt x="3894692" y="0"/>
                </a:cubicBezTo>
                <a:cubicBezTo>
                  <a:pt x="4102921" y="-8942"/>
                  <a:pt x="4352107" y="43426"/>
                  <a:pt x="4483904" y="0"/>
                </a:cubicBezTo>
                <a:cubicBezTo>
                  <a:pt x="4615701" y="-43426"/>
                  <a:pt x="4704915" y="37516"/>
                  <a:pt x="4843323" y="0"/>
                </a:cubicBezTo>
                <a:cubicBezTo>
                  <a:pt x="4981731" y="-37516"/>
                  <a:pt x="5270928" y="12739"/>
                  <a:pt x="5432535" y="0"/>
                </a:cubicBezTo>
                <a:cubicBezTo>
                  <a:pt x="5594142" y="-12739"/>
                  <a:pt x="5882552" y="11911"/>
                  <a:pt x="6174943" y="0"/>
                </a:cubicBezTo>
                <a:cubicBezTo>
                  <a:pt x="6467334" y="-11911"/>
                  <a:pt x="6511993" y="13837"/>
                  <a:pt x="6687557" y="0"/>
                </a:cubicBezTo>
                <a:cubicBezTo>
                  <a:pt x="6863121" y="-13837"/>
                  <a:pt x="7353496" y="26619"/>
                  <a:pt x="7659757" y="0"/>
                </a:cubicBezTo>
                <a:cubicBezTo>
                  <a:pt x="7701082" y="234479"/>
                  <a:pt x="7639233" y="316418"/>
                  <a:pt x="7659757" y="483516"/>
                </a:cubicBezTo>
                <a:cubicBezTo>
                  <a:pt x="7680281" y="650614"/>
                  <a:pt x="7598431" y="905621"/>
                  <a:pt x="7659757" y="1015383"/>
                </a:cubicBezTo>
                <a:cubicBezTo>
                  <a:pt x="7721083" y="1125145"/>
                  <a:pt x="7627854" y="1286909"/>
                  <a:pt x="7659757" y="1498899"/>
                </a:cubicBezTo>
                <a:cubicBezTo>
                  <a:pt x="7691660" y="1710889"/>
                  <a:pt x="7564154" y="2101799"/>
                  <a:pt x="7659757" y="2417579"/>
                </a:cubicBezTo>
                <a:cubicBezTo>
                  <a:pt x="7530298" y="2418619"/>
                  <a:pt x="7304310" y="2386161"/>
                  <a:pt x="7147142" y="2417579"/>
                </a:cubicBezTo>
                <a:cubicBezTo>
                  <a:pt x="6989974" y="2448997"/>
                  <a:pt x="6833526" y="2375088"/>
                  <a:pt x="6711126" y="2417579"/>
                </a:cubicBezTo>
                <a:cubicBezTo>
                  <a:pt x="6588726" y="2460070"/>
                  <a:pt x="6165665" y="2399974"/>
                  <a:pt x="5968718" y="2417579"/>
                </a:cubicBezTo>
                <a:cubicBezTo>
                  <a:pt x="5771771" y="2435184"/>
                  <a:pt x="5654148" y="2365470"/>
                  <a:pt x="5379506" y="2417579"/>
                </a:cubicBezTo>
                <a:cubicBezTo>
                  <a:pt x="5104864" y="2469688"/>
                  <a:pt x="5145262" y="2415213"/>
                  <a:pt x="5020087" y="2417579"/>
                </a:cubicBezTo>
                <a:cubicBezTo>
                  <a:pt x="4894912" y="2419945"/>
                  <a:pt x="4628681" y="2360694"/>
                  <a:pt x="4430875" y="2417579"/>
                </a:cubicBezTo>
                <a:cubicBezTo>
                  <a:pt x="4233069" y="2474464"/>
                  <a:pt x="4084185" y="2366842"/>
                  <a:pt x="3918260" y="2417579"/>
                </a:cubicBezTo>
                <a:cubicBezTo>
                  <a:pt x="3752336" y="2468316"/>
                  <a:pt x="3610384" y="2356337"/>
                  <a:pt x="3405646" y="2417579"/>
                </a:cubicBezTo>
                <a:cubicBezTo>
                  <a:pt x="3200908" y="2478821"/>
                  <a:pt x="3047915" y="2368447"/>
                  <a:pt x="2893031" y="2417579"/>
                </a:cubicBezTo>
                <a:cubicBezTo>
                  <a:pt x="2738148" y="2466711"/>
                  <a:pt x="2490462" y="2369917"/>
                  <a:pt x="2380417" y="2417579"/>
                </a:cubicBezTo>
                <a:cubicBezTo>
                  <a:pt x="2270372" y="2465241"/>
                  <a:pt x="1916143" y="2371535"/>
                  <a:pt x="1714607" y="2417579"/>
                </a:cubicBezTo>
                <a:cubicBezTo>
                  <a:pt x="1513071" y="2463623"/>
                  <a:pt x="1292045" y="2347749"/>
                  <a:pt x="1125395" y="2417579"/>
                </a:cubicBezTo>
                <a:cubicBezTo>
                  <a:pt x="958745" y="2487409"/>
                  <a:pt x="847991" y="2386664"/>
                  <a:pt x="765976" y="2417579"/>
                </a:cubicBezTo>
                <a:cubicBezTo>
                  <a:pt x="683961" y="2448494"/>
                  <a:pt x="219847" y="2329493"/>
                  <a:pt x="0" y="2417579"/>
                </a:cubicBezTo>
                <a:cubicBezTo>
                  <a:pt x="-19911" y="2258347"/>
                  <a:pt x="41056" y="2045072"/>
                  <a:pt x="0" y="1909887"/>
                </a:cubicBezTo>
                <a:cubicBezTo>
                  <a:pt x="-41056" y="1774702"/>
                  <a:pt x="30142" y="1565140"/>
                  <a:pt x="0" y="1378020"/>
                </a:cubicBezTo>
                <a:cubicBezTo>
                  <a:pt x="-30142" y="1190900"/>
                  <a:pt x="32748" y="1154525"/>
                  <a:pt x="0" y="967032"/>
                </a:cubicBezTo>
                <a:cubicBezTo>
                  <a:pt x="-32748" y="779539"/>
                  <a:pt x="24910" y="697330"/>
                  <a:pt x="0" y="556043"/>
                </a:cubicBezTo>
                <a:cubicBezTo>
                  <a:pt x="-24910" y="414756"/>
                  <a:pt x="5473" y="264047"/>
                  <a:pt x="0" y="0"/>
                </a:cubicBezTo>
                <a:close/>
              </a:path>
              <a:path w="7659757" h="2417579" stroke="0" extrusionOk="0">
                <a:moveTo>
                  <a:pt x="0" y="0"/>
                </a:moveTo>
                <a:cubicBezTo>
                  <a:pt x="189407" y="-45593"/>
                  <a:pt x="317503" y="4222"/>
                  <a:pt x="512615" y="0"/>
                </a:cubicBezTo>
                <a:cubicBezTo>
                  <a:pt x="707727" y="-4222"/>
                  <a:pt x="720278" y="33043"/>
                  <a:pt x="872034" y="0"/>
                </a:cubicBezTo>
                <a:cubicBezTo>
                  <a:pt x="1023790" y="-33043"/>
                  <a:pt x="1405494" y="51995"/>
                  <a:pt x="1614441" y="0"/>
                </a:cubicBezTo>
                <a:cubicBezTo>
                  <a:pt x="1823388" y="-51995"/>
                  <a:pt x="1966107" y="47926"/>
                  <a:pt x="2127056" y="0"/>
                </a:cubicBezTo>
                <a:cubicBezTo>
                  <a:pt x="2288005" y="-47926"/>
                  <a:pt x="2473370" y="23118"/>
                  <a:pt x="2639670" y="0"/>
                </a:cubicBezTo>
                <a:cubicBezTo>
                  <a:pt x="2805970" y="-23118"/>
                  <a:pt x="3072080" y="6820"/>
                  <a:pt x="3382077" y="0"/>
                </a:cubicBezTo>
                <a:cubicBezTo>
                  <a:pt x="3692074" y="-6820"/>
                  <a:pt x="3679138" y="33570"/>
                  <a:pt x="3818094" y="0"/>
                </a:cubicBezTo>
                <a:cubicBezTo>
                  <a:pt x="3957050" y="-33570"/>
                  <a:pt x="4190696" y="39096"/>
                  <a:pt x="4560501" y="0"/>
                </a:cubicBezTo>
                <a:cubicBezTo>
                  <a:pt x="4930306" y="-39096"/>
                  <a:pt x="5072850" y="47134"/>
                  <a:pt x="5302909" y="0"/>
                </a:cubicBezTo>
                <a:cubicBezTo>
                  <a:pt x="5532968" y="-47134"/>
                  <a:pt x="5743787" y="43174"/>
                  <a:pt x="5892121" y="0"/>
                </a:cubicBezTo>
                <a:cubicBezTo>
                  <a:pt x="6040455" y="-43174"/>
                  <a:pt x="6411061" y="38697"/>
                  <a:pt x="6634528" y="0"/>
                </a:cubicBezTo>
                <a:cubicBezTo>
                  <a:pt x="6857995" y="-38697"/>
                  <a:pt x="6990218" y="31104"/>
                  <a:pt x="7147142" y="0"/>
                </a:cubicBezTo>
                <a:cubicBezTo>
                  <a:pt x="7304066" y="-31104"/>
                  <a:pt x="7552503" y="56813"/>
                  <a:pt x="7659757" y="0"/>
                </a:cubicBezTo>
                <a:cubicBezTo>
                  <a:pt x="7660441" y="252758"/>
                  <a:pt x="7613198" y="385119"/>
                  <a:pt x="7659757" y="507692"/>
                </a:cubicBezTo>
                <a:cubicBezTo>
                  <a:pt x="7706316" y="630265"/>
                  <a:pt x="7641080" y="891793"/>
                  <a:pt x="7659757" y="991207"/>
                </a:cubicBezTo>
                <a:cubicBezTo>
                  <a:pt x="7678434" y="1090622"/>
                  <a:pt x="7658782" y="1282751"/>
                  <a:pt x="7659757" y="1474723"/>
                </a:cubicBezTo>
                <a:cubicBezTo>
                  <a:pt x="7660732" y="1666695"/>
                  <a:pt x="7631859" y="1795544"/>
                  <a:pt x="7659757" y="1982415"/>
                </a:cubicBezTo>
                <a:cubicBezTo>
                  <a:pt x="7687655" y="2169286"/>
                  <a:pt x="7620051" y="2229978"/>
                  <a:pt x="7659757" y="2417579"/>
                </a:cubicBezTo>
                <a:cubicBezTo>
                  <a:pt x="7411985" y="2452153"/>
                  <a:pt x="7287364" y="2369812"/>
                  <a:pt x="6993947" y="2417579"/>
                </a:cubicBezTo>
                <a:cubicBezTo>
                  <a:pt x="6700530" y="2465346"/>
                  <a:pt x="6646215" y="2412127"/>
                  <a:pt x="6557930" y="2417579"/>
                </a:cubicBezTo>
                <a:cubicBezTo>
                  <a:pt x="6469645" y="2423031"/>
                  <a:pt x="6006793" y="2355118"/>
                  <a:pt x="5815523" y="2417579"/>
                </a:cubicBezTo>
                <a:cubicBezTo>
                  <a:pt x="5624253" y="2480040"/>
                  <a:pt x="5392492" y="2385307"/>
                  <a:pt x="5226311" y="2417579"/>
                </a:cubicBezTo>
                <a:cubicBezTo>
                  <a:pt x="5060130" y="2449851"/>
                  <a:pt x="4980051" y="2415633"/>
                  <a:pt x="4790294" y="2417579"/>
                </a:cubicBezTo>
                <a:cubicBezTo>
                  <a:pt x="4600537" y="2419525"/>
                  <a:pt x="4384159" y="2354689"/>
                  <a:pt x="4201082" y="2417579"/>
                </a:cubicBezTo>
                <a:cubicBezTo>
                  <a:pt x="4018005" y="2480469"/>
                  <a:pt x="3979090" y="2412513"/>
                  <a:pt x="3841663" y="2417579"/>
                </a:cubicBezTo>
                <a:cubicBezTo>
                  <a:pt x="3704236" y="2422645"/>
                  <a:pt x="3657928" y="2415387"/>
                  <a:pt x="3482243" y="2417579"/>
                </a:cubicBezTo>
                <a:cubicBezTo>
                  <a:pt x="3306558" y="2419771"/>
                  <a:pt x="3098828" y="2357051"/>
                  <a:pt x="2893031" y="2417579"/>
                </a:cubicBezTo>
                <a:cubicBezTo>
                  <a:pt x="2687234" y="2478107"/>
                  <a:pt x="2602406" y="2389124"/>
                  <a:pt x="2457014" y="2417579"/>
                </a:cubicBezTo>
                <a:cubicBezTo>
                  <a:pt x="2311622" y="2446034"/>
                  <a:pt x="2054846" y="2393874"/>
                  <a:pt x="1791205" y="2417579"/>
                </a:cubicBezTo>
                <a:cubicBezTo>
                  <a:pt x="1527564" y="2441284"/>
                  <a:pt x="1561511" y="2405427"/>
                  <a:pt x="1355188" y="2417579"/>
                </a:cubicBezTo>
                <a:cubicBezTo>
                  <a:pt x="1148865" y="2429731"/>
                  <a:pt x="923524" y="2347053"/>
                  <a:pt x="689378" y="2417579"/>
                </a:cubicBezTo>
                <a:cubicBezTo>
                  <a:pt x="455232" y="2488105"/>
                  <a:pt x="299292" y="2382235"/>
                  <a:pt x="0" y="2417579"/>
                </a:cubicBezTo>
                <a:cubicBezTo>
                  <a:pt x="-49282" y="2280876"/>
                  <a:pt x="54909" y="2027800"/>
                  <a:pt x="0" y="1909887"/>
                </a:cubicBezTo>
                <a:cubicBezTo>
                  <a:pt x="-54909" y="1791974"/>
                  <a:pt x="19360" y="1547612"/>
                  <a:pt x="0" y="1402196"/>
                </a:cubicBezTo>
                <a:cubicBezTo>
                  <a:pt x="-19360" y="1256780"/>
                  <a:pt x="54336" y="1026694"/>
                  <a:pt x="0" y="870328"/>
                </a:cubicBezTo>
                <a:cubicBezTo>
                  <a:pt x="-54336" y="713962"/>
                  <a:pt x="95966" y="37437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3F7A9C-3CC0-A35A-1F0D-449512B02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CNF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520B7F-F16D-AB1A-6AFB-E361FC5B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5" y="1316592"/>
            <a:ext cx="7043094" cy="18849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39B5E50-5BF1-BEE7-3641-4E3978D8392B}"/>
              </a:ext>
            </a:extLst>
          </p:cNvPr>
          <p:cNvSpPr txBox="1">
            <a:spLocks/>
          </p:cNvSpPr>
          <p:nvPr/>
        </p:nvSpPr>
        <p:spPr>
          <a:xfrm>
            <a:off x="9127435" y="4547238"/>
            <a:ext cx="3844975" cy="1425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Boolean </a:t>
            </a:r>
          </a:p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function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491E790-1E6B-433F-8683-8F5C5F2E1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169" y="4479973"/>
            <a:ext cx="5505331" cy="165536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F78ED52-7587-33B5-32A3-6ED30DD30439}"/>
              </a:ext>
            </a:extLst>
          </p:cNvPr>
          <p:cNvSpPr txBox="1"/>
          <p:nvPr/>
        </p:nvSpPr>
        <p:spPr>
          <a:xfrm>
            <a:off x="1846426" y="4187585"/>
            <a:ext cx="240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alatino" pitchFamily="2" charset="77"/>
                <a:ea typeface="Palatino" pitchFamily="2" charset="77"/>
              </a:rPr>
              <a:t>Encodes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0FF2D-8647-2726-F794-7A90B94E8D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826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5756" y="1748454"/>
            <a:ext cx="454568" cy="9642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918E3-E304-01A3-2310-0E54543F77EF}"/>
              </a:ext>
            </a:extLst>
          </p:cNvPr>
          <p:cNvSpPr txBox="1"/>
          <p:nvPr/>
        </p:nvSpPr>
        <p:spPr>
          <a:xfrm>
            <a:off x="9270324" y="191369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= 10 clauses</a:t>
            </a:r>
          </a:p>
        </p:txBody>
      </p:sp>
    </p:spTree>
    <p:extLst>
      <p:ext uri="{BB962C8B-B14F-4D97-AF65-F5344CB8AC3E}">
        <p14:creationId xmlns:p14="http://schemas.microsoft.com/office/powerpoint/2010/main" val="308522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E3CBA-3DCA-80E4-541E-7A4BB4D18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ent Arrow 8">
            <a:extLst>
              <a:ext uri="{FF2B5EF4-FFF2-40B4-BE49-F238E27FC236}">
                <a16:creationId xmlns:a16="http://schemas.microsoft.com/office/drawing/2014/main" id="{B093F6CF-4303-C596-4BF0-12C5BE2F10A5}"/>
              </a:ext>
            </a:extLst>
          </p:cNvPr>
          <p:cNvSpPr/>
          <p:nvPr/>
        </p:nvSpPr>
        <p:spPr>
          <a:xfrm flipV="1">
            <a:off x="1438964" y="3303060"/>
            <a:ext cx="2657616" cy="2504661"/>
          </a:xfrm>
          <a:custGeom>
            <a:avLst/>
            <a:gdLst>
              <a:gd name="csX0" fmla="*/ 0 w 2657616"/>
              <a:gd name="csY0" fmla="*/ 2504661 h 2504661"/>
              <a:gd name="csX1" fmla="*/ 0 w 2657616"/>
              <a:gd name="csY1" fmla="*/ 2031547 h 2504661"/>
              <a:gd name="csX2" fmla="*/ 0 w 2657616"/>
              <a:gd name="csY2" fmla="*/ 1496045 h 2504661"/>
              <a:gd name="csX3" fmla="*/ 0 w 2657616"/>
              <a:gd name="csY3" fmla="*/ 944946 h 2504661"/>
              <a:gd name="csX4" fmla="*/ 724649 w 2657616"/>
              <a:gd name="csY4" fmla="*/ 220297 h 2504661"/>
              <a:gd name="csX5" fmla="*/ 1121046 w 2657616"/>
              <a:gd name="csY5" fmla="*/ 220297 h 2504661"/>
              <a:gd name="csX6" fmla="*/ 1569714 w 2657616"/>
              <a:gd name="csY6" fmla="*/ 220297 h 2504661"/>
              <a:gd name="csX7" fmla="*/ 2031451 w 2657616"/>
              <a:gd name="csY7" fmla="*/ 220297 h 2504661"/>
              <a:gd name="csX8" fmla="*/ 2031451 w 2657616"/>
              <a:gd name="csY8" fmla="*/ 0 h 2504661"/>
              <a:gd name="csX9" fmla="*/ 2350795 w 2657616"/>
              <a:gd name="csY9" fmla="*/ 217422 h 2504661"/>
              <a:gd name="csX10" fmla="*/ 2657616 w 2657616"/>
              <a:gd name="csY10" fmla="*/ 426318 h 2504661"/>
              <a:gd name="csX11" fmla="*/ 2363318 w 2657616"/>
              <a:gd name="csY11" fmla="*/ 626688 h 2504661"/>
              <a:gd name="csX12" fmla="*/ 2031451 w 2657616"/>
              <a:gd name="csY12" fmla="*/ 852637 h 2504661"/>
              <a:gd name="csX13" fmla="*/ 2031451 w 2657616"/>
              <a:gd name="csY13" fmla="*/ 632339 h 2504661"/>
              <a:gd name="csX14" fmla="*/ 1569714 w 2657616"/>
              <a:gd name="csY14" fmla="*/ 632339 h 2504661"/>
              <a:gd name="csX15" fmla="*/ 1134114 w 2657616"/>
              <a:gd name="csY15" fmla="*/ 632339 h 2504661"/>
              <a:gd name="csX16" fmla="*/ 724649 w 2657616"/>
              <a:gd name="csY16" fmla="*/ 632339 h 2504661"/>
              <a:gd name="csX17" fmla="*/ 412042 w 2657616"/>
              <a:gd name="csY17" fmla="*/ 944946 h 2504661"/>
              <a:gd name="csX18" fmla="*/ 412042 w 2657616"/>
              <a:gd name="csY18" fmla="*/ 1480448 h 2504661"/>
              <a:gd name="csX19" fmla="*/ 412042 w 2657616"/>
              <a:gd name="csY19" fmla="*/ 2015950 h 2504661"/>
              <a:gd name="csX20" fmla="*/ 412042 w 2657616"/>
              <a:gd name="csY20" fmla="*/ 2504661 h 2504661"/>
              <a:gd name="csX21" fmla="*/ 0 w 2657616"/>
              <a:gd name="csY21" fmla="*/ 2504661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657616" h="2504661" fill="none" extrusionOk="0">
                <a:moveTo>
                  <a:pt x="0" y="2504661"/>
                </a:moveTo>
                <a:cubicBezTo>
                  <a:pt x="-23114" y="2309759"/>
                  <a:pt x="30948" y="2259355"/>
                  <a:pt x="0" y="2031547"/>
                </a:cubicBezTo>
                <a:cubicBezTo>
                  <a:pt x="-30948" y="1803739"/>
                  <a:pt x="39228" y="1699273"/>
                  <a:pt x="0" y="1496045"/>
                </a:cubicBezTo>
                <a:cubicBezTo>
                  <a:pt x="-39228" y="1292817"/>
                  <a:pt x="56055" y="1079810"/>
                  <a:pt x="0" y="944946"/>
                </a:cubicBezTo>
                <a:cubicBezTo>
                  <a:pt x="-21668" y="549488"/>
                  <a:pt x="297402" y="304579"/>
                  <a:pt x="724649" y="220297"/>
                </a:cubicBezTo>
                <a:cubicBezTo>
                  <a:pt x="879804" y="197720"/>
                  <a:pt x="1013514" y="238005"/>
                  <a:pt x="1121046" y="220297"/>
                </a:cubicBezTo>
                <a:cubicBezTo>
                  <a:pt x="1228578" y="202589"/>
                  <a:pt x="1433268" y="258128"/>
                  <a:pt x="1569714" y="220297"/>
                </a:cubicBezTo>
                <a:cubicBezTo>
                  <a:pt x="1706160" y="182466"/>
                  <a:pt x="1812975" y="223865"/>
                  <a:pt x="2031451" y="220297"/>
                </a:cubicBezTo>
                <a:cubicBezTo>
                  <a:pt x="2011448" y="163446"/>
                  <a:pt x="2057274" y="64106"/>
                  <a:pt x="2031451" y="0"/>
                </a:cubicBezTo>
                <a:cubicBezTo>
                  <a:pt x="2179220" y="62286"/>
                  <a:pt x="2190077" y="139845"/>
                  <a:pt x="2350795" y="217422"/>
                </a:cubicBezTo>
                <a:cubicBezTo>
                  <a:pt x="2511513" y="294999"/>
                  <a:pt x="2550419" y="361383"/>
                  <a:pt x="2657616" y="426318"/>
                </a:cubicBezTo>
                <a:cubicBezTo>
                  <a:pt x="2554495" y="534926"/>
                  <a:pt x="2419472" y="546891"/>
                  <a:pt x="2363318" y="626688"/>
                </a:cubicBezTo>
                <a:cubicBezTo>
                  <a:pt x="2307165" y="706485"/>
                  <a:pt x="2115771" y="787198"/>
                  <a:pt x="2031451" y="852637"/>
                </a:cubicBezTo>
                <a:cubicBezTo>
                  <a:pt x="2026928" y="767915"/>
                  <a:pt x="2043701" y="717299"/>
                  <a:pt x="2031451" y="632339"/>
                </a:cubicBezTo>
                <a:cubicBezTo>
                  <a:pt x="1903403" y="635906"/>
                  <a:pt x="1693714" y="598311"/>
                  <a:pt x="1569714" y="632339"/>
                </a:cubicBezTo>
                <a:cubicBezTo>
                  <a:pt x="1445714" y="666367"/>
                  <a:pt x="1246860" y="607031"/>
                  <a:pt x="1134114" y="632339"/>
                </a:cubicBezTo>
                <a:cubicBezTo>
                  <a:pt x="1021368" y="657647"/>
                  <a:pt x="918926" y="616312"/>
                  <a:pt x="724649" y="632339"/>
                </a:cubicBezTo>
                <a:cubicBezTo>
                  <a:pt x="575214" y="607222"/>
                  <a:pt x="423602" y="786510"/>
                  <a:pt x="412042" y="944946"/>
                </a:cubicBezTo>
                <a:cubicBezTo>
                  <a:pt x="415639" y="1165239"/>
                  <a:pt x="384909" y="1260842"/>
                  <a:pt x="412042" y="1480448"/>
                </a:cubicBezTo>
                <a:cubicBezTo>
                  <a:pt x="439175" y="1700054"/>
                  <a:pt x="370071" y="1882782"/>
                  <a:pt x="412042" y="2015950"/>
                </a:cubicBezTo>
                <a:cubicBezTo>
                  <a:pt x="454013" y="2149118"/>
                  <a:pt x="373227" y="2325193"/>
                  <a:pt x="412042" y="2504661"/>
                </a:cubicBezTo>
                <a:cubicBezTo>
                  <a:pt x="313533" y="2526598"/>
                  <a:pt x="146739" y="2488643"/>
                  <a:pt x="0" y="2504661"/>
                </a:cubicBezTo>
                <a:close/>
              </a:path>
              <a:path w="2657616" h="2504661" stroke="0" extrusionOk="0">
                <a:moveTo>
                  <a:pt x="0" y="2504661"/>
                </a:moveTo>
                <a:cubicBezTo>
                  <a:pt x="-44281" y="2371824"/>
                  <a:pt x="12114" y="2140701"/>
                  <a:pt x="0" y="2000353"/>
                </a:cubicBezTo>
                <a:cubicBezTo>
                  <a:pt x="-12114" y="1860005"/>
                  <a:pt x="53607" y="1674183"/>
                  <a:pt x="0" y="1527240"/>
                </a:cubicBezTo>
                <a:cubicBezTo>
                  <a:pt x="-53607" y="1380297"/>
                  <a:pt x="67" y="1147463"/>
                  <a:pt x="0" y="944946"/>
                </a:cubicBezTo>
                <a:cubicBezTo>
                  <a:pt x="-48150" y="643559"/>
                  <a:pt x="325593" y="310773"/>
                  <a:pt x="724649" y="220297"/>
                </a:cubicBezTo>
                <a:cubicBezTo>
                  <a:pt x="858504" y="168101"/>
                  <a:pt x="991057" y="264103"/>
                  <a:pt x="1173318" y="220297"/>
                </a:cubicBezTo>
                <a:cubicBezTo>
                  <a:pt x="1355579" y="176491"/>
                  <a:pt x="1436744" y="266583"/>
                  <a:pt x="1582782" y="220297"/>
                </a:cubicBezTo>
                <a:cubicBezTo>
                  <a:pt x="1728820" y="174011"/>
                  <a:pt x="1874689" y="241054"/>
                  <a:pt x="2031451" y="220297"/>
                </a:cubicBezTo>
                <a:cubicBezTo>
                  <a:pt x="2011656" y="154133"/>
                  <a:pt x="2045931" y="98900"/>
                  <a:pt x="2031451" y="0"/>
                </a:cubicBezTo>
                <a:cubicBezTo>
                  <a:pt x="2127152" y="18140"/>
                  <a:pt x="2185767" y="131969"/>
                  <a:pt x="2332010" y="204633"/>
                </a:cubicBezTo>
                <a:cubicBezTo>
                  <a:pt x="2478253" y="277297"/>
                  <a:pt x="2585652" y="381100"/>
                  <a:pt x="2657616" y="426318"/>
                </a:cubicBezTo>
                <a:cubicBezTo>
                  <a:pt x="2558931" y="528735"/>
                  <a:pt x="2454355" y="517836"/>
                  <a:pt x="2350795" y="635214"/>
                </a:cubicBezTo>
                <a:cubicBezTo>
                  <a:pt x="2247235" y="752592"/>
                  <a:pt x="2128309" y="761467"/>
                  <a:pt x="2031451" y="852637"/>
                </a:cubicBezTo>
                <a:cubicBezTo>
                  <a:pt x="2008539" y="780571"/>
                  <a:pt x="2038988" y="699747"/>
                  <a:pt x="2031451" y="632339"/>
                </a:cubicBezTo>
                <a:cubicBezTo>
                  <a:pt x="1856307" y="675546"/>
                  <a:pt x="1805012" y="626392"/>
                  <a:pt x="1582782" y="632339"/>
                </a:cubicBezTo>
                <a:cubicBezTo>
                  <a:pt x="1360552" y="638286"/>
                  <a:pt x="1355495" y="617489"/>
                  <a:pt x="1147182" y="632339"/>
                </a:cubicBezTo>
                <a:cubicBezTo>
                  <a:pt x="938869" y="647189"/>
                  <a:pt x="837534" y="595452"/>
                  <a:pt x="724649" y="632339"/>
                </a:cubicBezTo>
                <a:cubicBezTo>
                  <a:pt x="519563" y="633675"/>
                  <a:pt x="433512" y="733595"/>
                  <a:pt x="412042" y="944946"/>
                </a:cubicBezTo>
                <a:cubicBezTo>
                  <a:pt x="427322" y="1211161"/>
                  <a:pt x="376583" y="1276323"/>
                  <a:pt x="412042" y="1480448"/>
                </a:cubicBezTo>
                <a:cubicBezTo>
                  <a:pt x="447501" y="1684573"/>
                  <a:pt x="363496" y="1734174"/>
                  <a:pt x="412042" y="1969159"/>
                </a:cubicBezTo>
                <a:cubicBezTo>
                  <a:pt x="460588" y="2204144"/>
                  <a:pt x="394170" y="2319154"/>
                  <a:pt x="412042" y="2504661"/>
                </a:cubicBezTo>
                <a:cubicBezTo>
                  <a:pt x="212710" y="2547009"/>
                  <a:pt x="90360" y="2500935"/>
                  <a:pt x="0" y="2504661"/>
                </a:cubicBezTo>
                <a:close/>
              </a:path>
            </a:pathLst>
          </a:custGeom>
          <a:solidFill>
            <a:srgbClr val="FFC000"/>
          </a:solidFill>
          <a:ln w="28575">
            <a:extLst>
              <a:ext uri="{C807C97D-BFC1-408E-A445-0C87EB9F89A2}">
                <ask:lineSketchStyleProps xmlns:ask="http://schemas.microsoft.com/office/drawing/2018/sketchyshapes" sd="1219033472">
                  <a:prstGeom prst="bentArrow">
                    <a:avLst>
                      <a:gd name="adj1" fmla="val 16451"/>
                      <a:gd name="adj2" fmla="val 17021"/>
                      <a:gd name="adj3" fmla="val 25000"/>
                      <a:gd name="adj4" fmla="val 2893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9A3F47-0CAB-C65A-9EC9-0EB025047FD0}"/>
              </a:ext>
            </a:extLst>
          </p:cNvPr>
          <p:cNvSpPr/>
          <p:nvPr/>
        </p:nvSpPr>
        <p:spPr>
          <a:xfrm>
            <a:off x="4096580" y="3997272"/>
            <a:ext cx="5846166" cy="2504661"/>
          </a:xfrm>
          <a:custGeom>
            <a:avLst/>
            <a:gdLst>
              <a:gd name="csX0" fmla="*/ 0 w 5846166"/>
              <a:gd name="csY0" fmla="*/ 0 h 2504661"/>
              <a:gd name="csX1" fmla="*/ 409232 w 5846166"/>
              <a:gd name="csY1" fmla="*/ 0 h 2504661"/>
              <a:gd name="csX2" fmla="*/ 1052310 w 5846166"/>
              <a:gd name="csY2" fmla="*/ 0 h 2504661"/>
              <a:gd name="csX3" fmla="*/ 1578465 w 5846166"/>
              <a:gd name="csY3" fmla="*/ 0 h 2504661"/>
              <a:gd name="csX4" fmla="*/ 2163081 w 5846166"/>
              <a:gd name="csY4" fmla="*/ 0 h 2504661"/>
              <a:gd name="csX5" fmla="*/ 2864621 w 5846166"/>
              <a:gd name="csY5" fmla="*/ 0 h 2504661"/>
              <a:gd name="csX6" fmla="*/ 3332315 w 5846166"/>
              <a:gd name="csY6" fmla="*/ 0 h 2504661"/>
              <a:gd name="csX7" fmla="*/ 3975393 w 5846166"/>
              <a:gd name="csY7" fmla="*/ 0 h 2504661"/>
              <a:gd name="csX8" fmla="*/ 4443086 w 5846166"/>
              <a:gd name="csY8" fmla="*/ 0 h 2504661"/>
              <a:gd name="csX9" fmla="*/ 5027703 w 5846166"/>
              <a:gd name="csY9" fmla="*/ 0 h 2504661"/>
              <a:gd name="csX10" fmla="*/ 5846166 w 5846166"/>
              <a:gd name="csY10" fmla="*/ 0 h 2504661"/>
              <a:gd name="csX11" fmla="*/ 5846166 w 5846166"/>
              <a:gd name="csY11" fmla="*/ 425792 h 2504661"/>
              <a:gd name="csX12" fmla="*/ 5846166 w 5846166"/>
              <a:gd name="csY12" fmla="*/ 976818 h 2504661"/>
              <a:gd name="csX13" fmla="*/ 5846166 w 5846166"/>
              <a:gd name="csY13" fmla="*/ 1477750 h 2504661"/>
              <a:gd name="csX14" fmla="*/ 5846166 w 5846166"/>
              <a:gd name="csY14" fmla="*/ 2028775 h 2504661"/>
              <a:gd name="csX15" fmla="*/ 5846166 w 5846166"/>
              <a:gd name="csY15" fmla="*/ 2504661 h 2504661"/>
              <a:gd name="csX16" fmla="*/ 5320011 w 5846166"/>
              <a:gd name="csY16" fmla="*/ 2504661 h 2504661"/>
              <a:gd name="csX17" fmla="*/ 4793856 w 5846166"/>
              <a:gd name="csY17" fmla="*/ 2504661 h 2504661"/>
              <a:gd name="csX18" fmla="*/ 4150778 w 5846166"/>
              <a:gd name="csY18" fmla="*/ 2504661 h 2504661"/>
              <a:gd name="csX19" fmla="*/ 3566161 w 5846166"/>
              <a:gd name="csY19" fmla="*/ 2504661 h 2504661"/>
              <a:gd name="csX20" fmla="*/ 2864621 w 5846166"/>
              <a:gd name="csY20" fmla="*/ 2504661 h 2504661"/>
              <a:gd name="csX21" fmla="*/ 2163081 w 5846166"/>
              <a:gd name="csY21" fmla="*/ 2504661 h 2504661"/>
              <a:gd name="csX22" fmla="*/ 1520003 w 5846166"/>
              <a:gd name="csY22" fmla="*/ 2504661 h 2504661"/>
              <a:gd name="csX23" fmla="*/ 876925 w 5846166"/>
              <a:gd name="csY23" fmla="*/ 2504661 h 2504661"/>
              <a:gd name="csX24" fmla="*/ 0 w 5846166"/>
              <a:gd name="csY24" fmla="*/ 2504661 h 2504661"/>
              <a:gd name="csX25" fmla="*/ 0 w 5846166"/>
              <a:gd name="csY25" fmla="*/ 2053822 h 2504661"/>
              <a:gd name="csX26" fmla="*/ 0 w 5846166"/>
              <a:gd name="csY26" fmla="*/ 1552890 h 2504661"/>
              <a:gd name="csX27" fmla="*/ 0 w 5846166"/>
              <a:gd name="csY27" fmla="*/ 1051958 h 2504661"/>
              <a:gd name="csX28" fmla="*/ 0 w 5846166"/>
              <a:gd name="csY28" fmla="*/ 626165 h 2504661"/>
              <a:gd name="csX29" fmla="*/ 0 w 5846166"/>
              <a:gd name="csY29" fmla="*/ 0 h 25046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846166" h="2504661" fill="none" extrusionOk="0">
                <a:moveTo>
                  <a:pt x="0" y="0"/>
                </a:moveTo>
                <a:cubicBezTo>
                  <a:pt x="179327" y="-15022"/>
                  <a:pt x="233267" y="26351"/>
                  <a:pt x="409232" y="0"/>
                </a:cubicBezTo>
                <a:cubicBezTo>
                  <a:pt x="585197" y="-26351"/>
                  <a:pt x="854706" y="34285"/>
                  <a:pt x="1052310" y="0"/>
                </a:cubicBezTo>
                <a:cubicBezTo>
                  <a:pt x="1249914" y="-34285"/>
                  <a:pt x="1324861" y="2573"/>
                  <a:pt x="1578465" y="0"/>
                </a:cubicBezTo>
                <a:cubicBezTo>
                  <a:pt x="1832070" y="-2573"/>
                  <a:pt x="1983392" y="13655"/>
                  <a:pt x="2163081" y="0"/>
                </a:cubicBezTo>
                <a:cubicBezTo>
                  <a:pt x="2342770" y="-13655"/>
                  <a:pt x="2529176" y="7044"/>
                  <a:pt x="2864621" y="0"/>
                </a:cubicBezTo>
                <a:cubicBezTo>
                  <a:pt x="3200066" y="-7044"/>
                  <a:pt x="3144067" y="51197"/>
                  <a:pt x="3332315" y="0"/>
                </a:cubicBezTo>
                <a:cubicBezTo>
                  <a:pt x="3520563" y="-51197"/>
                  <a:pt x="3755459" y="39153"/>
                  <a:pt x="3975393" y="0"/>
                </a:cubicBezTo>
                <a:cubicBezTo>
                  <a:pt x="4195327" y="-39153"/>
                  <a:pt x="4271452" y="44413"/>
                  <a:pt x="4443086" y="0"/>
                </a:cubicBezTo>
                <a:cubicBezTo>
                  <a:pt x="4614720" y="-44413"/>
                  <a:pt x="4781226" y="67341"/>
                  <a:pt x="5027703" y="0"/>
                </a:cubicBezTo>
                <a:cubicBezTo>
                  <a:pt x="5274180" y="-67341"/>
                  <a:pt x="5673306" y="76286"/>
                  <a:pt x="5846166" y="0"/>
                </a:cubicBezTo>
                <a:cubicBezTo>
                  <a:pt x="5863577" y="87041"/>
                  <a:pt x="5806057" y="319625"/>
                  <a:pt x="5846166" y="425792"/>
                </a:cubicBezTo>
                <a:cubicBezTo>
                  <a:pt x="5886275" y="531959"/>
                  <a:pt x="5786583" y="822011"/>
                  <a:pt x="5846166" y="976818"/>
                </a:cubicBezTo>
                <a:cubicBezTo>
                  <a:pt x="5905749" y="1131625"/>
                  <a:pt x="5786231" y="1295267"/>
                  <a:pt x="5846166" y="1477750"/>
                </a:cubicBezTo>
                <a:cubicBezTo>
                  <a:pt x="5906101" y="1660233"/>
                  <a:pt x="5780433" y="1756082"/>
                  <a:pt x="5846166" y="2028775"/>
                </a:cubicBezTo>
                <a:cubicBezTo>
                  <a:pt x="5911899" y="2301469"/>
                  <a:pt x="5843862" y="2301288"/>
                  <a:pt x="5846166" y="2504661"/>
                </a:cubicBezTo>
                <a:cubicBezTo>
                  <a:pt x="5700365" y="2511364"/>
                  <a:pt x="5468217" y="2491917"/>
                  <a:pt x="5320011" y="2504661"/>
                </a:cubicBezTo>
                <a:cubicBezTo>
                  <a:pt x="5171806" y="2517405"/>
                  <a:pt x="4976668" y="2464616"/>
                  <a:pt x="4793856" y="2504661"/>
                </a:cubicBezTo>
                <a:cubicBezTo>
                  <a:pt x="4611045" y="2544706"/>
                  <a:pt x="4365341" y="2501163"/>
                  <a:pt x="4150778" y="2504661"/>
                </a:cubicBezTo>
                <a:cubicBezTo>
                  <a:pt x="3936215" y="2508159"/>
                  <a:pt x="3794864" y="2443902"/>
                  <a:pt x="3566161" y="2504661"/>
                </a:cubicBezTo>
                <a:cubicBezTo>
                  <a:pt x="3337458" y="2565420"/>
                  <a:pt x="3051629" y="2465463"/>
                  <a:pt x="2864621" y="2504661"/>
                </a:cubicBezTo>
                <a:cubicBezTo>
                  <a:pt x="2677613" y="2543859"/>
                  <a:pt x="2431006" y="2432688"/>
                  <a:pt x="2163081" y="2504661"/>
                </a:cubicBezTo>
                <a:cubicBezTo>
                  <a:pt x="1895156" y="2576634"/>
                  <a:pt x="1659479" y="2492554"/>
                  <a:pt x="1520003" y="2504661"/>
                </a:cubicBezTo>
                <a:cubicBezTo>
                  <a:pt x="1380527" y="2516768"/>
                  <a:pt x="1175937" y="2474909"/>
                  <a:pt x="876925" y="2504661"/>
                </a:cubicBezTo>
                <a:cubicBezTo>
                  <a:pt x="577913" y="2534413"/>
                  <a:pt x="190150" y="2453798"/>
                  <a:pt x="0" y="2504661"/>
                </a:cubicBezTo>
                <a:cubicBezTo>
                  <a:pt x="-14298" y="2402067"/>
                  <a:pt x="47267" y="2145380"/>
                  <a:pt x="0" y="2053822"/>
                </a:cubicBezTo>
                <a:cubicBezTo>
                  <a:pt x="-47267" y="1962264"/>
                  <a:pt x="48503" y="1746452"/>
                  <a:pt x="0" y="1552890"/>
                </a:cubicBezTo>
                <a:cubicBezTo>
                  <a:pt x="-48503" y="1359328"/>
                  <a:pt x="35787" y="1267696"/>
                  <a:pt x="0" y="1051958"/>
                </a:cubicBezTo>
                <a:cubicBezTo>
                  <a:pt x="-35787" y="836220"/>
                  <a:pt x="23105" y="775237"/>
                  <a:pt x="0" y="626165"/>
                </a:cubicBezTo>
                <a:cubicBezTo>
                  <a:pt x="-23105" y="477093"/>
                  <a:pt x="75029" y="303061"/>
                  <a:pt x="0" y="0"/>
                </a:cubicBezTo>
                <a:close/>
              </a:path>
              <a:path w="5846166" h="2504661" stroke="0" extrusionOk="0">
                <a:moveTo>
                  <a:pt x="0" y="0"/>
                </a:moveTo>
                <a:cubicBezTo>
                  <a:pt x="227236" y="-26241"/>
                  <a:pt x="356520" y="25320"/>
                  <a:pt x="526155" y="0"/>
                </a:cubicBezTo>
                <a:cubicBezTo>
                  <a:pt x="695791" y="-25320"/>
                  <a:pt x="842001" y="10401"/>
                  <a:pt x="935387" y="0"/>
                </a:cubicBezTo>
                <a:cubicBezTo>
                  <a:pt x="1028773" y="-10401"/>
                  <a:pt x="1306339" y="44831"/>
                  <a:pt x="1636926" y="0"/>
                </a:cubicBezTo>
                <a:cubicBezTo>
                  <a:pt x="1967513" y="-44831"/>
                  <a:pt x="1959992" y="19390"/>
                  <a:pt x="2163081" y="0"/>
                </a:cubicBezTo>
                <a:cubicBezTo>
                  <a:pt x="2366170" y="-19390"/>
                  <a:pt x="2530354" y="37397"/>
                  <a:pt x="2689236" y="0"/>
                </a:cubicBezTo>
                <a:cubicBezTo>
                  <a:pt x="2848119" y="-37397"/>
                  <a:pt x="3086641" y="28771"/>
                  <a:pt x="3390776" y="0"/>
                </a:cubicBezTo>
                <a:cubicBezTo>
                  <a:pt x="3694911" y="-28771"/>
                  <a:pt x="3724985" y="46031"/>
                  <a:pt x="3858470" y="0"/>
                </a:cubicBezTo>
                <a:cubicBezTo>
                  <a:pt x="3991955" y="-46031"/>
                  <a:pt x="4283628" y="68602"/>
                  <a:pt x="4560009" y="0"/>
                </a:cubicBezTo>
                <a:cubicBezTo>
                  <a:pt x="4836390" y="-68602"/>
                  <a:pt x="5062574" y="75054"/>
                  <a:pt x="5261549" y="0"/>
                </a:cubicBezTo>
                <a:cubicBezTo>
                  <a:pt x="5460524" y="-75054"/>
                  <a:pt x="5604016" y="7035"/>
                  <a:pt x="5846166" y="0"/>
                </a:cubicBezTo>
                <a:cubicBezTo>
                  <a:pt x="5895366" y="245152"/>
                  <a:pt x="5827767" y="371201"/>
                  <a:pt x="5846166" y="551025"/>
                </a:cubicBezTo>
                <a:cubicBezTo>
                  <a:pt x="5864565" y="730850"/>
                  <a:pt x="5845848" y="917973"/>
                  <a:pt x="5846166" y="1077004"/>
                </a:cubicBezTo>
                <a:cubicBezTo>
                  <a:pt x="5846484" y="1236035"/>
                  <a:pt x="5826127" y="1293404"/>
                  <a:pt x="5846166" y="1502797"/>
                </a:cubicBezTo>
                <a:cubicBezTo>
                  <a:pt x="5866205" y="1712190"/>
                  <a:pt x="5804719" y="1876203"/>
                  <a:pt x="5846166" y="2003729"/>
                </a:cubicBezTo>
                <a:cubicBezTo>
                  <a:pt x="5887613" y="2131255"/>
                  <a:pt x="5817094" y="2255761"/>
                  <a:pt x="5846166" y="2504661"/>
                </a:cubicBezTo>
                <a:cubicBezTo>
                  <a:pt x="5610593" y="2505134"/>
                  <a:pt x="5409674" y="2472313"/>
                  <a:pt x="5261549" y="2504661"/>
                </a:cubicBezTo>
                <a:cubicBezTo>
                  <a:pt x="5113424" y="2537009"/>
                  <a:pt x="4894747" y="2494686"/>
                  <a:pt x="4560009" y="2504661"/>
                </a:cubicBezTo>
                <a:cubicBezTo>
                  <a:pt x="4225271" y="2514636"/>
                  <a:pt x="4230327" y="2454240"/>
                  <a:pt x="3975393" y="2504661"/>
                </a:cubicBezTo>
                <a:cubicBezTo>
                  <a:pt x="3720459" y="2555082"/>
                  <a:pt x="3667636" y="2456847"/>
                  <a:pt x="3566161" y="2504661"/>
                </a:cubicBezTo>
                <a:cubicBezTo>
                  <a:pt x="3464686" y="2552475"/>
                  <a:pt x="3275120" y="2491149"/>
                  <a:pt x="3098468" y="2504661"/>
                </a:cubicBezTo>
                <a:cubicBezTo>
                  <a:pt x="2921816" y="2518173"/>
                  <a:pt x="2713299" y="2448656"/>
                  <a:pt x="2396928" y="2504661"/>
                </a:cubicBezTo>
                <a:cubicBezTo>
                  <a:pt x="2080557" y="2560666"/>
                  <a:pt x="2069280" y="2466616"/>
                  <a:pt x="1812311" y="2504661"/>
                </a:cubicBezTo>
                <a:cubicBezTo>
                  <a:pt x="1555342" y="2542706"/>
                  <a:pt x="1449546" y="2456078"/>
                  <a:pt x="1344618" y="2504661"/>
                </a:cubicBezTo>
                <a:cubicBezTo>
                  <a:pt x="1239690" y="2553244"/>
                  <a:pt x="978094" y="2474269"/>
                  <a:pt x="760002" y="2504661"/>
                </a:cubicBezTo>
                <a:cubicBezTo>
                  <a:pt x="541910" y="2535053"/>
                  <a:pt x="291476" y="2466106"/>
                  <a:pt x="0" y="2504661"/>
                </a:cubicBezTo>
                <a:cubicBezTo>
                  <a:pt x="-20264" y="2336596"/>
                  <a:pt x="37046" y="2291126"/>
                  <a:pt x="0" y="2078869"/>
                </a:cubicBezTo>
                <a:cubicBezTo>
                  <a:pt x="-37046" y="1866612"/>
                  <a:pt x="10198" y="1727707"/>
                  <a:pt x="0" y="1552890"/>
                </a:cubicBezTo>
                <a:cubicBezTo>
                  <a:pt x="-10198" y="1378073"/>
                  <a:pt x="13095" y="1199661"/>
                  <a:pt x="0" y="1102051"/>
                </a:cubicBezTo>
                <a:cubicBezTo>
                  <a:pt x="-13095" y="1004441"/>
                  <a:pt x="27529" y="712369"/>
                  <a:pt x="0" y="551025"/>
                </a:cubicBezTo>
                <a:cubicBezTo>
                  <a:pt x="-27529" y="389681"/>
                  <a:pt x="15956" y="224371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AEB62C9-12E4-4297-9577-F8AE57207482}"/>
              </a:ext>
            </a:extLst>
          </p:cNvPr>
          <p:cNvSpPr/>
          <p:nvPr/>
        </p:nvSpPr>
        <p:spPr>
          <a:xfrm>
            <a:off x="874642" y="1050278"/>
            <a:ext cx="7659757" cy="2417579"/>
          </a:xfrm>
          <a:custGeom>
            <a:avLst/>
            <a:gdLst>
              <a:gd name="csX0" fmla="*/ 0 w 7659757"/>
              <a:gd name="csY0" fmla="*/ 0 h 2417579"/>
              <a:gd name="csX1" fmla="*/ 742407 w 7659757"/>
              <a:gd name="csY1" fmla="*/ 0 h 2417579"/>
              <a:gd name="csX2" fmla="*/ 1178424 w 7659757"/>
              <a:gd name="csY2" fmla="*/ 0 h 2417579"/>
              <a:gd name="csX3" fmla="*/ 1767636 w 7659757"/>
              <a:gd name="csY3" fmla="*/ 0 h 2417579"/>
              <a:gd name="csX4" fmla="*/ 2433446 w 7659757"/>
              <a:gd name="csY4" fmla="*/ 0 h 2417579"/>
              <a:gd name="csX5" fmla="*/ 2792865 w 7659757"/>
              <a:gd name="csY5" fmla="*/ 0 h 2417579"/>
              <a:gd name="csX6" fmla="*/ 3152285 w 7659757"/>
              <a:gd name="csY6" fmla="*/ 0 h 2417579"/>
              <a:gd name="csX7" fmla="*/ 3894692 w 7659757"/>
              <a:gd name="csY7" fmla="*/ 0 h 2417579"/>
              <a:gd name="csX8" fmla="*/ 4483904 w 7659757"/>
              <a:gd name="csY8" fmla="*/ 0 h 2417579"/>
              <a:gd name="csX9" fmla="*/ 4843323 w 7659757"/>
              <a:gd name="csY9" fmla="*/ 0 h 2417579"/>
              <a:gd name="csX10" fmla="*/ 5432535 w 7659757"/>
              <a:gd name="csY10" fmla="*/ 0 h 2417579"/>
              <a:gd name="csX11" fmla="*/ 6174943 w 7659757"/>
              <a:gd name="csY11" fmla="*/ 0 h 2417579"/>
              <a:gd name="csX12" fmla="*/ 6687557 w 7659757"/>
              <a:gd name="csY12" fmla="*/ 0 h 2417579"/>
              <a:gd name="csX13" fmla="*/ 7659757 w 7659757"/>
              <a:gd name="csY13" fmla="*/ 0 h 2417579"/>
              <a:gd name="csX14" fmla="*/ 7659757 w 7659757"/>
              <a:gd name="csY14" fmla="*/ 483516 h 2417579"/>
              <a:gd name="csX15" fmla="*/ 7659757 w 7659757"/>
              <a:gd name="csY15" fmla="*/ 1015383 h 2417579"/>
              <a:gd name="csX16" fmla="*/ 7659757 w 7659757"/>
              <a:gd name="csY16" fmla="*/ 1498899 h 2417579"/>
              <a:gd name="csX17" fmla="*/ 7659757 w 7659757"/>
              <a:gd name="csY17" fmla="*/ 2417579 h 2417579"/>
              <a:gd name="csX18" fmla="*/ 7147142 w 7659757"/>
              <a:gd name="csY18" fmla="*/ 2417579 h 2417579"/>
              <a:gd name="csX19" fmla="*/ 6711126 w 7659757"/>
              <a:gd name="csY19" fmla="*/ 2417579 h 2417579"/>
              <a:gd name="csX20" fmla="*/ 5968718 w 7659757"/>
              <a:gd name="csY20" fmla="*/ 2417579 h 2417579"/>
              <a:gd name="csX21" fmla="*/ 5379506 w 7659757"/>
              <a:gd name="csY21" fmla="*/ 2417579 h 2417579"/>
              <a:gd name="csX22" fmla="*/ 5020087 w 7659757"/>
              <a:gd name="csY22" fmla="*/ 2417579 h 2417579"/>
              <a:gd name="csX23" fmla="*/ 4430875 w 7659757"/>
              <a:gd name="csY23" fmla="*/ 2417579 h 2417579"/>
              <a:gd name="csX24" fmla="*/ 3918260 w 7659757"/>
              <a:gd name="csY24" fmla="*/ 2417579 h 2417579"/>
              <a:gd name="csX25" fmla="*/ 3405646 w 7659757"/>
              <a:gd name="csY25" fmla="*/ 2417579 h 2417579"/>
              <a:gd name="csX26" fmla="*/ 2893031 w 7659757"/>
              <a:gd name="csY26" fmla="*/ 2417579 h 2417579"/>
              <a:gd name="csX27" fmla="*/ 2380417 w 7659757"/>
              <a:gd name="csY27" fmla="*/ 2417579 h 2417579"/>
              <a:gd name="csX28" fmla="*/ 1714607 w 7659757"/>
              <a:gd name="csY28" fmla="*/ 2417579 h 2417579"/>
              <a:gd name="csX29" fmla="*/ 1125395 w 7659757"/>
              <a:gd name="csY29" fmla="*/ 2417579 h 2417579"/>
              <a:gd name="csX30" fmla="*/ 765976 w 7659757"/>
              <a:gd name="csY30" fmla="*/ 2417579 h 2417579"/>
              <a:gd name="csX31" fmla="*/ 0 w 7659757"/>
              <a:gd name="csY31" fmla="*/ 2417579 h 2417579"/>
              <a:gd name="csX32" fmla="*/ 0 w 7659757"/>
              <a:gd name="csY32" fmla="*/ 1909887 h 2417579"/>
              <a:gd name="csX33" fmla="*/ 0 w 7659757"/>
              <a:gd name="csY33" fmla="*/ 1378020 h 2417579"/>
              <a:gd name="csX34" fmla="*/ 0 w 7659757"/>
              <a:gd name="csY34" fmla="*/ 967032 h 2417579"/>
              <a:gd name="csX35" fmla="*/ 0 w 7659757"/>
              <a:gd name="csY35" fmla="*/ 556043 h 2417579"/>
              <a:gd name="csX36" fmla="*/ 0 w 7659757"/>
              <a:gd name="csY36" fmla="*/ 0 h 24175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7659757" h="2417579" fill="none" extrusionOk="0">
                <a:moveTo>
                  <a:pt x="0" y="0"/>
                </a:moveTo>
                <a:cubicBezTo>
                  <a:pt x="363253" y="-21692"/>
                  <a:pt x="420494" y="38750"/>
                  <a:pt x="742407" y="0"/>
                </a:cubicBezTo>
                <a:cubicBezTo>
                  <a:pt x="1064320" y="-38750"/>
                  <a:pt x="1058833" y="4212"/>
                  <a:pt x="1178424" y="0"/>
                </a:cubicBezTo>
                <a:cubicBezTo>
                  <a:pt x="1298015" y="-4212"/>
                  <a:pt x="1569293" y="29272"/>
                  <a:pt x="1767636" y="0"/>
                </a:cubicBezTo>
                <a:cubicBezTo>
                  <a:pt x="1965979" y="-29272"/>
                  <a:pt x="2124327" y="36467"/>
                  <a:pt x="2433446" y="0"/>
                </a:cubicBezTo>
                <a:cubicBezTo>
                  <a:pt x="2742565" y="-36467"/>
                  <a:pt x="2666667" y="8573"/>
                  <a:pt x="2792865" y="0"/>
                </a:cubicBezTo>
                <a:cubicBezTo>
                  <a:pt x="2919063" y="-8573"/>
                  <a:pt x="3031545" y="18958"/>
                  <a:pt x="3152285" y="0"/>
                </a:cubicBezTo>
                <a:cubicBezTo>
                  <a:pt x="3273025" y="-18958"/>
                  <a:pt x="3686463" y="8942"/>
                  <a:pt x="3894692" y="0"/>
                </a:cubicBezTo>
                <a:cubicBezTo>
                  <a:pt x="4102921" y="-8942"/>
                  <a:pt x="4352107" y="43426"/>
                  <a:pt x="4483904" y="0"/>
                </a:cubicBezTo>
                <a:cubicBezTo>
                  <a:pt x="4615701" y="-43426"/>
                  <a:pt x="4704915" y="37516"/>
                  <a:pt x="4843323" y="0"/>
                </a:cubicBezTo>
                <a:cubicBezTo>
                  <a:pt x="4981731" y="-37516"/>
                  <a:pt x="5270928" y="12739"/>
                  <a:pt x="5432535" y="0"/>
                </a:cubicBezTo>
                <a:cubicBezTo>
                  <a:pt x="5594142" y="-12739"/>
                  <a:pt x="5882552" y="11911"/>
                  <a:pt x="6174943" y="0"/>
                </a:cubicBezTo>
                <a:cubicBezTo>
                  <a:pt x="6467334" y="-11911"/>
                  <a:pt x="6511993" y="13837"/>
                  <a:pt x="6687557" y="0"/>
                </a:cubicBezTo>
                <a:cubicBezTo>
                  <a:pt x="6863121" y="-13837"/>
                  <a:pt x="7353496" y="26619"/>
                  <a:pt x="7659757" y="0"/>
                </a:cubicBezTo>
                <a:cubicBezTo>
                  <a:pt x="7701082" y="234479"/>
                  <a:pt x="7639233" y="316418"/>
                  <a:pt x="7659757" y="483516"/>
                </a:cubicBezTo>
                <a:cubicBezTo>
                  <a:pt x="7680281" y="650614"/>
                  <a:pt x="7598431" y="905621"/>
                  <a:pt x="7659757" y="1015383"/>
                </a:cubicBezTo>
                <a:cubicBezTo>
                  <a:pt x="7721083" y="1125145"/>
                  <a:pt x="7627854" y="1286909"/>
                  <a:pt x="7659757" y="1498899"/>
                </a:cubicBezTo>
                <a:cubicBezTo>
                  <a:pt x="7691660" y="1710889"/>
                  <a:pt x="7564154" y="2101799"/>
                  <a:pt x="7659757" y="2417579"/>
                </a:cubicBezTo>
                <a:cubicBezTo>
                  <a:pt x="7530298" y="2418619"/>
                  <a:pt x="7304310" y="2386161"/>
                  <a:pt x="7147142" y="2417579"/>
                </a:cubicBezTo>
                <a:cubicBezTo>
                  <a:pt x="6989974" y="2448997"/>
                  <a:pt x="6833526" y="2375088"/>
                  <a:pt x="6711126" y="2417579"/>
                </a:cubicBezTo>
                <a:cubicBezTo>
                  <a:pt x="6588726" y="2460070"/>
                  <a:pt x="6165665" y="2399974"/>
                  <a:pt x="5968718" y="2417579"/>
                </a:cubicBezTo>
                <a:cubicBezTo>
                  <a:pt x="5771771" y="2435184"/>
                  <a:pt x="5654148" y="2365470"/>
                  <a:pt x="5379506" y="2417579"/>
                </a:cubicBezTo>
                <a:cubicBezTo>
                  <a:pt x="5104864" y="2469688"/>
                  <a:pt x="5145262" y="2415213"/>
                  <a:pt x="5020087" y="2417579"/>
                </a:cubicBezTo>
                <a:cubicBezTo>
                  <a:pt x="4894912" y="2419945"/>
                  <a:pt x="4628681" y="2360694"/>
                  <a:pt x="4430875" y="2417579"/>
                </a:cubicBezTo>
                <a:cubicBezTo>
                  <a:pt x="4233069" y="2474464"/>
                  <a:pt x="4084185" y="2366842"/>
                  <a:pt x="3918260" y="2417579"/>
                </a:cubicBezTo>
                <a:cubicBezTo>
                  <a:pt x="3752336" y="2468316"/>
                  <a:pt x="3610384" y="2356337"/>
                  <a:pt x="3405646" y="2417579"/>
                </a:cubicBezTo>
                <a:cubicBezTo>
                  <a:pt x="3200908" y="2478821"/>
                  <a:pt x="3047915" y="2368447"/>
                  <a:pt x="2893031" y="2417579"/>
                </a:cubicBezTo>
                <a:cubicBezTo>
                  <a:pt x="2738148" y="2466711"/>
                  <a:pt x="2490462" y="2369917"/>
                  <a:pt x="2380417" y="2417579"/>
                </a:cubicBezTo>
                <a:cubicBezTo>
                  <a:pt x="2270372" y="2465241"/>
                  <a:pt x="1916143" y="2371535"/>
                  <a:pt x="1714607" y="2417579"/>
                </a:cubicBezTo>
                <a:cubicBezTo>
                  <a:pt x="1513071" y="2463623"/>
                  <a:pt x="1292045" y="2347749"/>
                  <a:pt x="1125395" y="2417579"/>
                </a:cubicBezTo>
                <a:cubicBezTo>
                  <a:pt x="958745" y="2487409"/>
                  <a:pt x="847991" y="2386664"/>
                  <a:pt x="765976" y="2417579"/>
                </a:cubicBezTo>
                <a:cubicBezTo>
                  <a:pt x="683961" y="2448494"/>
                  <a:pt x="219847" y="2329493"/>
                  <a:pt x="0" y="2417579"/>
                </a:cubicBezTo>
                <a:cubicBezTo>
                  <a:pt x="-19911" y="2258347"/>
                  <a:pt x="41056" y="2045072"/>
                  <a:pt x="0" y="1909887"/>
                </a:cubicBezTo>
                <a:cubicBezTo>
                  <a:pt x="-41056" y="1774702"/>
                  <a:pt x="30142" y="1565140"/>
                  <a:pt x="0" y="1378020"/>
                </a:cubicBezTo>
                <a:cubicBezTo>
                  <a:pt x="-30142" y="1190900"/>
                  <a:pt x="32748" y="1154525"/>
                  <a:pt x="0" y="967032"/>
                </a:cubicBezTo>
                <a:cubicBezTo>
                  <a:pt x="-32748" y="779539"/>
                  <a:pt x="24910" y="697330"/>
                  <a:pt x="0" y="556043"/>
                </a:cubicBezTo>
                <a:cubicBezTo>
                  <a:pt x="-24910" y="414756"/>
                  <a:pt x="5473" y="264047"/>
                  <a:pt x="0" y="0"/>
                </a:cubicBezTo>
                <a:close/>
              </a:path>
              <a:path w="7659757" h="2417579" stroke="0" extrusionOk="0">
                <a:moveTo>
                  <a:pt x="0" y="0"/>
                </a:moveTo>
                <a:cubicBezTo>
                  <a:pt x="189407" y="-45593"/>
                  <a:pt x="317503" y="4222"/>
                  <a:pt x="512615" y="0"/>
                </a:cubicBezTo>
                <a:cubicBezTo>
                  <a:pt x="707727" y="-4222"/>
                  <a:pt x="720278" y="33043"/>
                  <a:pt x="872034" y="0"/>
                </a:cubicBezTo>
                <a:cubicBezTo>
                  <a:pt x="1023790" y="-33043"/>
                  <a:pt x="1405494" y="51995"/>
                  <a:pt x="1614441" y="0"/>
                </a:cubicBezTo>
                <a:cubicBezTo>
                  <a:pt x="1823388" y="-51995"/>
                  <a:pt x="1966107" y="47926"/>
                  <a:pt x="2127056" y="0"/>
                </a:cubicBezTo>
                <a:cubicBezTo>
                  <a:pt x="2288005" y="-47926"/>
                  <a:pt x="2473370" y="23118"/>
                  <a:pt x="2639670" y="0"/>
                </a:cubicBezTo>
                <a:cubicBezTo>
                  <a:pt x="2805970" y="-23118"/>
                  <a:pt x="3072080" y="6820"/>
                  <a:pt x="3382077" y="0"/>
                </a:cubicBezTo>
                <a:cubicBezTo>
                  <a:pt x="3692074" y="-6820"/>
                  <a:pt x="3679138" y="33570"/>
                  <a:pt x="3818094" y="0"/>
                </a:cubicBezTo>
                <a:cubicBezTo>
                  <a:pt x="3957050" y="-33570"/>
                  <a:pt x="4190696" y="39096"/>
                  <a:pt x="4560501" y="0"/>
                </a:cubicBezTo>
                <a:cubicBezTo>
                  <a:pt x="4930306" y="-39096"/>
                  <a:pt x="5072850" y="47134"/>
                  <a:pt x="5302909" y="0"/>
                </a:cubicBezTo>
                <a:cubicBezTo>
                  <a:pt x="5532968" y="-47134"/>
                  <a:pt x="5743787" y="43174"/>
                  <a:pt x="5892121" y="0"/>
                </a:cubicBezTo>
                <a:cubicBezTo>
                  <a:pt x="6040455" y="-43174"/>
                  <a:pt x="6411061" y="38697"/>
                  <a:pt x="6634528" y="0"/>
                </a:cubicBezTo>
                <a:cubicBezTo>
                  <a:pt x="6857995" y="-38697"/>
                  <a:pt x="6990218" y="31104"/>
                  <a:pt x="7147142" y="0"/>
                </a:cubicBezTo>
                <a:cubicBezTo>
                  <a:pt x="7304066" y="-31104"/>
                  <a:pt x="7552503" y="56813"/>
                  <a:pt x="7659757" y="0"/>
                </a:cubicBezTo>
                <a:cubicBezTo>
                  <a:pt x="7660441" y="252758"/>
                  <a:pt x="7613198" y="385119"/>
                  <a:pt x="7659757" y="507692"/>
                </a:cubicBezTo>
                <a:cubicBezTo>
                  <a:pt x="7706316" y="630265"/>
                  <a:pt x="7641080" y="891793"/>
                  <a:pt x="7659757" y="991207"/>
                </a:cubicBezTo>
                <a:cubicBezTo>
                  <a:pt x="7678434" y="1090622"/>
                  <a:pt x="7658782" y="1282751"/>
                  <a:pt x="7659757" y="1474723"/>
                </a:cubicBezTo>
                <a:cubicBezTo>
                  <a:pt x="7660732" y="1666695"/>
                  <a:pt x="7631859" y="1795544"/>
                  <a:pt x="7659757" y="1982415"/>
                </a:cubicBezTo>
                <a:cubicBezTo>
                  <a:pt x="7687655" y="2169286"/>
                  <a:pt x="7620051" y="2229978"/>
                  <a:pt x="7659757" y="2417579"/>
                </a:cubicBezTo>
                <a:cubicBezTo>
                  <a:pt x="7411985" y="2452153"/>
                  <a:pt x="7287364" y="2369812"/>
                  <a:pt x="6993947" y="2417579"/>
                </a:cubicBezTo>
                <a:cubicBezTo>
                  <a:pt x="6700530" y="2465346"/>
                  <a:pt x="6646215" y="2412127"/>
                  <a:pt x="6557930" y="2417579"/>
                </a:cubicBezTo>
                <a:cubicBezTo>
                  <a:pt x="6469645" y="2423031"/>
                  <a:pt x="6006793" y="2355118"/>
                  <a:pt x="5815523" y="2417579"/>
                </a:cubicBezTo>
                <a:cubicBezTo>
                  <a:pt x="5624253" y="2480040"/>
                  <a:pt x="5392492" y="2385307"/>
                  <a:pt x="5226311" y="2417579"/>
                </a:cubicBezTo>
                <a:cubicBezTo>
                  <a:pt x="5060130" y="2449851"/>
                  <a:pt x="4980051" y="2415633"/>
                  <a:pt x="4790294" y="2417579"/>
                </a:cubicBezTo>
                <a:cubicBezTo>
                  <a:pt x="4600537" y="2419525"/>
                  <a:pt x="4384159" y="2354689"/>
                  <a:pt x="4201082" y="2417579"/>
                </a:cubicBezTo>
                <a:cubicBezTo>
                  <a:pt x="4018005" y="2480469"/>
                  <a:pt x="3979090" y="2412513"/>
                  <a:pt x="3841663" y="2417579"/>
                </a:cubicBezTo>
                <a:cubicBezTo>
                  <a:pt x="3704236" y="2422645"/>
                  <a:pt x="3657928" y="2415387"/>
                  <a:pt x="3482243" y="2417579"/>
                </a:cubicBezTo>
                <a:cubicBezTo>
                  <a:pt x="3306558" y="2419771"/>
                  <a:pt x="3098828" y="2357051"/>
                  <a:pt x="2893031" y="2417579"/>
                </a:cubicBezTo>
                <a:cubicBezTo>
                  <a:pt x="2687234" y="2478107"/>
                  <a:pt x="2602406" y="2389124"/>
                  <a:pt x="2457014" y="2417579"/>
                </a:cubicBezTo>
                <a:cubicBezTo>
                  <a:pt x="2311622" y="2446034"/>
                  <a:pt x="2054846" y="2393874"/>
                  <a:pt x="1791205" y="2417579"/>
                </a:cubicBezTo>
                <a:cubicBezTo>
                  <a:pt x="1527564" y="2441284"/>
                  <a:pt x="1561511" y="2405427"/>
                  <a:pt x="1355188" y="2417579"/>
                </a:cubicBezTo>
                <a:cubicBezTo>
                  <a:pt x="1148865" y="2429731"/>
                  <a:pt x="923524" y="2347053"/>
                  <a:pt x="689378" y="2417579"/>
                </a:cubicBezTo>
                <a:cubicBezTo>
                  <a:pt x="455232" y="2488105"/>
                  <a:pt x="299292" y="2382235"/>
                  <a:pt x="0" y="2417579"/>
                </a:cubicBezTo>
                <a:cubicBezTo>
                  <a:pt x="-49282" y="2280876"/>
                  <a:pt x="54909" y="2027800"/>
                  <a:pt x="0" y="1909887"/>
                </a:cubicBezTo>
                <a:cubicBezTo>
                  <a:pt x="-54909" y="1791974"/>
                  <a:pt x="19360" y="1547612"/>
                  <a:pt x="0" y="1402196"/>
                </a:cubicBezTo>
                <a:cubicBezTo>
                  <a:pt x="-19360" y="1256780"/>
                  <a:pt x="54336" y="1026694"/>
                  <a:pt x="0" y="870328"/>
                </a:cubicBezTo>
                <a:cubicBezTo>
                  <a:pt x="-54336" y="713962"/>
                  <a:pt x="95966" y="374371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AA1E1A-4220-D5EC-1ACD-63DD77DB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6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Palatino" pitchFamily="2" charset="77"/>
                <a:ea typeface="Palatino" pitchFamily="2" charset="77"/>
              </a:rPr>
              <a:t>CNF Formula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C543D7-65F8-62B3-B063-C73E64329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5" y="1316592"/>
            <a:ext cx="7043094" cy="18849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7D7546E-1EB2-3DD0-AC66-F026729820FB}"/>
              </a:ext>
            </a:extLst>
          </p:cNvPr>
          <p:cNvSpPr txBox="1">
            <a:spLocks/>
          </p:cNvSpPr>
          <p:nvPr/>
        </p:nvSpPr>
        <p:spPr>
          <a:xfrm>
            <a:off x="9127435" y="4547238"/>
            <a:ext cx="3844975" cy="1425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Boolean </a:t>
            </a:r>
          </a:p>
          <a:p>
            <a:pPr algn="ctr"/>
            <a:r>
              <a:rPr lang="en-US" sz="3600" b="1" dirty="0">
                <a:latin typeface="Palatino" pitchFamily="2" charset="77"/>
                <a:ea typeface="Palatino" pitchFamily="2" charset="77"/>
              </a:rPr>
              <a:t>function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599BDCD-BB6D-8E21-AABC-9BB17809B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169" y="4479973"/>
            <a:ext cx="5505331" cy="16553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E84BE7-D342-A25E-4943-FBF65F12269A}"/>
              </a:ext>
            </a:extLst>
          </p:cNvPr>
          <p:cNvSpPr txBox="1"/>
          <p:nvPr/>
        </p:nvSpPr>
        <p:spPr>
          <a:xfrm>
            <a:off x="9270324" y="191369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= 10 clauses</a:t>
            </a:r>
          </a:p>
        </p:txBody>
      </p:sp>
      <p:sp>
        <p:nvSpPr>
          <p:cNvPr id="6" name="Cloud Callout 5">
            <a:extLst>
              <a:ext uri="{FF2B5EF4-FFF2-40B4-BE49-F238E27FC236}">
                <a16:creationId xmlns:a16="http://schemas.microsoft.com/office/drawing/2014/main" id="{A85C93C8-1088-1AD0-5241-9559A3909C09}"/>
              </a:ext>
            </a:extLst>
          </p:cNvPr>
          <p:cNvSpPr/>
          <p:nvPr/>
        </p:nvSpPr>
        <p:spPr>
          <a:xfrm>
            <a:off x="8815755" y="2712689"/>
            <a:ext cx="2799301" cy="1674254"/>
          </a:xfrm>
          <a:custGeom>
            <a:avLst/>
            <a:gdLst>
              <a:gd name="csX0" fmla="*/ 252714 w 2799301"/>
              <a:gd name="csY0" fmla="*/ 556921 h 1674254"/>
              <a:gd name="csX1" fmla="*/ 364362 w 2799301"/>
              <a:gd name="csY1" fmla="*/ 267686 h 1674254"/>
              <a:gd name="csX2" fmla="*/ 907504 w 2799301"/>
              <a:gd name="csY2" fmla="*/ 201608 h 1674254"/>
              <a:gd name="csX3" fmla="*/ 1455118 w 2799301"/>
              <a:gd name="csY3" fmla="*/ 133010 h 1674254"/>
              <a:gd name="csX4" fmla="*/ 1668500 w 2799301"/>
              <a:gd name="csY4" fmla="*/ 7751 h 1674254"/>
              <a:gd name="csX5" fmla="*/ 1933137 w 2799301"/>
              <a:gd name="csY5" fmla="*/ 96153 h 1674254"/>
              <a:gd name="csX6" fmla="*/ 2297953 w 2799301"/>
              <a:gd name="csY6" fmla="*/ 26741 h 1674254"/>
              <a:gd name="csX7" fmla="*/ 2482954 w 2799301"/>
              <a:gd name="csY7" fmla="*/ 216102 h 1674254"/>
              <a:gd name="csX8" fmla="*/ 2720376 w 2799301"/>
              <a:gd name="csY8" fmla="*/ 399883 h 1674254"/>
              <a:gd name="csX9" fmla="*/ 2709749 w 2799301"/>
              <a:gd name="csY9" fmla="*/ 599165 h 1674254"/>
              <a:gd name="csX10" fmla="*/ 2787378 w 2799301"/>
              <a:gd name="csY10" fmla="*/ 903864 h 1674254"/>
              <a:gd name="csX11" fmla="*/ 2423728 w 2799301"/>
              <a:gd name="csY11" fmla="*/ 1170582 h 1674254"/>
              <a:gd name="csX12" fmla="*/ 2293547 w 2799301"/>
              <a:gd name="csY12" fmla="*/ 1399126 h 1674254"/>
              <a:gd name="csX13" fmla="*/ 1850325 w 2799301"/>
              <a:gd name="csY13" fmla="*/ 1426797 h 1674254"/>
              <a:gd name="csX14" fmla="*/ 1533589 w 2799301"/>
              <a:gd name="csY14" fmla="*/ 1670610 h 1674254"/>
              <a:gd name="csX15" fmla="*/ 1067881 w 2799301"/>
              <a:gd name="csY15" fmla="*/ 1521788 h 1674254"/>
              <a:gd name="csX16" fmla="*/ 376091 w 2799301"/>
              <a:gd name="csY16" fmla="*/ 1374748 h 1674254"/>
              <a:gd name="csX17" fmla="*/ 71926 w 2799301"/>
              <a:gd name="csY17" fmla="*/ 1211121 h 1674254"/>
              <a:gd name="csX18" fmla="*/ 136919 w 2799301"/>
              <a:gd name="csY18" fmla="*/ 990251 h 1674254"/>
              <a:gd name="csX19" fmla="*/ -324 w 2799301"/>
              <a:gd name="csY19" fmla="*/ 763645 h 1674254"/>
              <a:gd name="csX20" fmla="*/ 250317 w 2799301"/>
              <a:gd name="csY20" fmla="*/ 562231 h 1674254"/>
              <a:gd name="csX21" fmla="*/ 252714 w 2799301"/>
              <a:gd name="csY21" fmla="*/ 556921 h 1674254"/>
              <a:gd name="csX0" fmla="*/ 862979 w 2799301"/>
              <a:gd name="csY0" fmla="*/ -173871 h 1674254"/>
              <a:gd name="csX1" fmla="*/ 816472 w 2799301"/>
              <a:gd name="csY1" fmla="*/ -127364 h 1674254"/>
              <a:gd name="csX2" fmla="*/ 769965 w 2799301"/>
              <a:gd name="csY2" fmla="*/ -173871 h 1674254"/>
              <a:gd name="csX3" fmla="*/ 816472 w 2799301"/>
              <a:gd name="csY3" fmla="*/ -220378 h 1674254"/>
              <a:gd name="csX4" fmla="*/ 862979 w 2799301"/>
              <a:gd name="csY4" fmla="*/ -173871 h 1674254"/>
              <a:gd name="csX0" fmla="*/ 936227 w 2799301"/>
              <a:gd name="csY0" fmla="*/ -127514 h 1674254"/>
              <a:gd name="csX1" fmla="*/ 843213 w 2799301"/>
              <a:gd name="csY1" fmla="*/ -34500 h 1674254"/>
              <a:gd name="csX2" fmla="*/ 750199 w 2799301"/>
              <a:gd name="csY2" fmla="*/ -127514 h 1674254"/>
              <a:gd name="csX3" fmla="*/ 843213 w 2799301"/>
              <a:gd name="csY3" fmla="*/ -220528 h 1674254"/>
              <a:gd name="csX4" fmla="*/ 936227 w 2799301"/>
              <a:gd name="csY4" fmla="*/ -127514 h 1674254"/>
              <a:gd name="csX0" fmla="*/ 1055951 w 2799301"/>
              <a:gd name="csY0" fmla="*/ -585 h 1674254"/>
              <a:gd name="csX1" fmla="*/ 916430 w 2799301"/>
              <a:gd name="csY1" fmla="*/ 138936 h 1674254"/>
              <a:gd name="csX2" fmla="*/ 776909 w 2799301"/>
              <a:gd name="csY2" fmla="*/ -585 h 1674254"/>
              <a:gd name="csX3" fmla="*/ 916430 w 2799301"/>
              <a:gd name="csY3" fmla="*/ -140106 h 1674254"/>
              <a:gd name="csX4" fmla="*/ 1055951 w 2799301"/>
              <a:gd name="csY4" fmla="*/ -585 h 1674254"/>
              <a:gd name="csX0" fmla="*/ 304099 w 2799301"/>
              <a:gd name="csY0" fmla="*/ 1014512 h 1674254"/>
              <a:gd name="csX1" fmla="*/ 139965 w 2799301"/>
              <a:gd name="csY1" fmla="*/ 983624 h 1674254"/>
              <a:gd name="csX2" fmla="*/ 448924 w 2799301"/>
              <a:gd name="csY2" fmla="*/ 1352541 h 1674254"/>
              <a:gd name="csX3" fmla="*/ 377128 w 2799301"/>
              <a:gd name="csY3" fmla="*/ 1367307 h 1674254"/>
              <a:gd name="csX4" fmla="*/ 1067751 w 2799301"/>
              <a:gd name="csY4" fmla="*/ 1514967 h 1674254"/>
              <a:gd name="csX5" fmla="*/ 1024466 w 2799301"/>
              <a:gd name="csY5" fmla="*/ 1447532 h 1674254"/>
              <a:gd name="csX6" fmla="*/ 1867950 w 2799301"/>
              <a:gd name="csY6" fmla="*/ 1346805 h 1674254"/>
              <a:gd name="csX7" fmla="*/ 1850648 w 2799301"/>
              <a:gd name="csY7" fmla="*/ 1420790 h 1674254"/>
              <a:gd name="csX8" fmla="*/ 2211512 w 2799301"/>
              <a:gd name="csY8" fmla="*/ 889602 h 1674254"/>
              <a:gd name="csX9" fmla="*/ 2422172 w 2799301"/>
              <a:gd name="csY9" fmla="*/ 1166164 h 1674254"/>
              <a:gd name="csX10" fmla="*/ 2708453 w 2799301"/>
              <a:gd name="csY10" fmla="*/ 595057 h 1674254"/>
              <a:gd name="csX11" fmla="*/ 2614624 w 2799301"/>
              <a:gd name="csY11" fmla="*/ 698768 h 1674254"/>
              <a:gd name="csX12" fmla="*/ 2483342 w 2799301"/>
              <a:gd name="csY12" fmla="*/ 210289 h 1674254"/>
              <a:gd name="csX13" fmla="*/ 2488267 w 2799301"/>
              <a:gd name="csY13" fmla="*/ 259276 h 1674254"/>
              <a:gd name="csX14" fmla="*/ 1884214 w 2799301"/>
              <a:gd name="csY14" fmla="*/ 153163 h 1674254"/>
              <a:gd name="csX15" fmla="*/ 1932295 w 2799301"/>
              <a:gd name="csY15" fmla="*/ 90688 h 1674254"/>
              <a:gd name="csX16" fmla="*/ 1434706 w 2799301"/>
              <a:gd name="csY16" fmla="*/ 182927 h 1674254"/>
              <a:gd name="csX17" fmla="*/ 1457969 w 2799301"/>
              <a:gd name="csY17" fmla="*/ 129057 h 1674254"/>
              <a:gd name="csX18" fmla="*/ 907180 w 2799301"/>
              <a:gd name="csY18" fmla="*/ 201220 h 1674254"/>
              <a:gd name="csX19" fmla="*/ 991419 w 2799301"/>
              <a:gd name="csY19" fmla="*/ 253463 h 1674254"/>
              <a:gd name="csX20" fmla="*/ 267423 w 2799301"/>
              <a:gd name="csY20" fmla="*/ 611916 h 1674254"/>
              <a:gd name="csX21" fmla="*/ 252714 w 2799301"/>
              <a:gd name="csY21" fmla="*/ 556921 h 1674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799301" h="1674254" fill="none" extrusionOk="0">
                <a:moveTo>
                  <a:pt x="252714" y="556921"/>
                </a:moveTo>
                <a:cubicBezTo>
                  <a:pt x="224923" y="472316"/>
                  <a:pt x="267993" y="334977"/>
                  <a:pt x="364362" y="267686"/>
                </a:cubicBezTo>
                <a:cubicBezTo>
                  <a:pt x="518129" y="148891"/>
                  <a:pt x="728626" y="90680"/>
                  <a:pt x="907504" y="201608"/>
                </a:cubicBezTo>
                <a:cubicBezTo>
                  <a:pt x="1060180" y="63117"/>
                  <a:pt x="1284249" y="2202"/>
                  <a:pt x="1455118" y="133010"/>
                </a:cubicBezTo>
                <a:cubicBezTo>
                  <a:pt x="1494196" y="72889"/>
                  <a:pt x="1569678" y="-2865"/>
                  <a:pt x="1668500" y="7751"/>
                </a:cubicBezTo>
                <a:cubicBezTo>
                  <a:pt x="1781054" y="-12374"/>
                  <a:pt x="1877440" y="18766"/>
                  <a:pt x="1933137" y="96153"/>
                </a:cubicBezTo>
                <a:cubicBezTo>
                  <a:pt x="2005203" y="3644"/>
                  <a:pt x="2180033" y="-26888"/>
                  <a:pt x="2297953" y="26741"/>
                </a:cubicBezTo>
                <a:cubicBezTo>
                  <a:pt x="2389364" y="63755"/>
                  <a:pt x="2471237" y="150587"/>
                  <a:pt x="2482954" y="216102"/>
                </a:cubicBezTo>
                <a:cubicBezTo>
                  <a:pt x="2611591" y="237677"/>
                  <a:pt x="2681894" y="318184"/>
                  <a:pt x="2720376" y="399883"/>
                </a:cubicBezTo>
                <a:cubicBezTo>
                  <a:pt x="2759459" y="468794"/>
                  <a:pt x="2739281" y="523939"/>
                  <a:pt x="2709749" y="599165"/>
                </a:cubicBezTo>
                <a:cubicBezTo>
                  <a:pt x="2794118" y="685831"/>
                  <a:pt x="2830724" y="809058"/>
                  <a:pt x="2787378" y="903864"/>
                </a:cubicBezTo>
                <a:cubicBezTo>
                  <a:pt x="2775697" y="1075013"/>
                  <a:pt x="2603860" y="1158891"/>
                  <a:pt x="2423728" y="1170582"/>
                </a:cubicBezTo>
                <a:cubicBezTo>
                  <a:pt x="2430632" y="1266106"/>
                  <a:pt x="2363220" y="1325495"/>
                  <a:pt x="2293547" y="1399126"/>
                </a:cubicBezTo>
                <a:cubicBezTo>
                  <a:pt x="2155125" y="1500258"/>
                  <a:pt x="2022278" y="1504827"/>
                  <a:pt x="1850325" y="1426797"/>
                </a:cubicBezTo>
                <a:cubicBezTo>
                  <a:pt x="1832408" y="1519258"/>
                  <a:pt x="1671466" y="1617404"/>
                  <a:pt x="1533589" y="1670610"/>
                </a:cubicBezTo>
                <a:cubicBezTo>
                  <a:pt x="1334056" y="1715428"/>
                  <a:pt x="1171710" y="1676523"/>
                  <a:pt x="1067881" y="1521788"/>
                </a:cubicBezTo>
                <a:cubicBezTo>
                  <a:pt x="805695" y="1614690"/>
                  <a:pt x="561258" y="1523978"/>
                  <a:pt x="376091" y="1374748"/>
                </a:cubicBezTo>
                <a:cubicBezTo>
                  <a:pt x="244272" y="1394161"/>
                  <a:pt x="140562" y="1323787"/>
                  <a:pt x="71926" y="1211121"/>
                </a:cubicBezTo>
                <a:cubicBezTo>
                  <a:pt x="40627" y="1134571"/>
                  <a:pt x="68242" y="1034116"/>
                  <a:pt x="136919" y="990251"/>
                </a:cubicBezTo>
                <a:cubicBezTo>
                  <a:pt x="42334" y="921378"/>
                  <a:pt x="-10868" y="846160"/>
                  <a:pt x="-324" y="763645"/>
                </a:cubicBezTo>
                <a:cubicBezTo>
                  <a:pt x="-18652" y="659538"/>
                  <a:pt x="135377" y="548601"/>
                  <a:pt x="250317" y="562231"/>
                </a:cubicBezTo>
                <a:cubicBezTo>
                  <a:pt x="251214" y="560354"/>
                  <a:pt x="252373" y="558670"/>
                  <a:pt x="252714" y="556921"/>
                </a:cubicBezTo>
                <a:close/>
              </a:path>
              <a:path w="2799301" h="1674254" fill="none" extrusionOk="0">
                <a:moveTo>
                  <a:pt x="862979" y="-173871"/>
                </a:moveTo>
                <a:cubicBezTo>
                  <a:pt x="856577" y="-145811"/>
                  <a:pt x="841897" y="-123427"/>
                  <a:pt x="816472" y="-127364"/>
                </a:cubicBezTo>
                <a:cubicBezTo>
                  <a:pt x="789787" y="-128240"/>
                  <a:pt x="776228" y="-147618"/>
                  <a:pt x="769965" y="-173871"/>
                </a:cubicBezTo>
                <a:cubicBezTo>
                  <a:pt x="765998" y="-199935"/>
                  <a:pt x="788198" y="-219244"/>
                  <a:pt x="816472" y="-220378"/>
                </a:cubicBezTo>
                <a:cubicBezTo>
                  <a:pt x="841065" y="-221650"/>
                  <a:pt x="863342" y="-204158"/>
                  <a:pt x="862979" y="-173871"/>
                </a:cubicBezTo>
                <a:close/>
              </a:path>
              <a:path w="2799301" h="1674254" fill="none" extrusionOk="0">
                <a:moveTo>
                  <a:pt x="936227" y="-127514"/>
                </a:moveTo>
                <a:cubicBezTo>
                  <a:pt x="948417" y="-84540"/>
                  <a:pt x="903881" y="-42365"/>
                  <a:pt x="843213" y="-34500"/>
                </a:cubicBezTo>
                <a:cubicBezTo>
                  <a:pt x="792077" y="-33178"/>
                  <a:pt x="761058" y="-86310"/>
                  <a:pt x="750199" y="-127514"/>
                </a:cubicBezTo>
                <a:cubicBezTo>
                  <a:pt x="763497" y="-178066"/>
                  <a:pt x="791262" y="-227735"/>
                  <a:pt x="843213" y="-220528"/>
                </a:cubicBezTo>
                <a:cubicBezTo>
                  <a:pt x="887849" y="-219789"/>
                  <a:pt x="945258" y="-167879"/>
                  <a:pt x="936227" y="-127514"/>
                </a:cubicBezTo>
                <a:close/>
              </a:path>
              <a:path w="2799301" h="1674254" fill="none" extrusionOk="0">
                <a:moveTo>
                  <a:pt x="1055951" y="-585"/>
                </a:moveTo>
                <a:cubicBezTo>
                  <a:pt x="1050509" y="74426"/>
                  <a:pt x="997573" y="138667"/>
                  <a:pt x="916430" y="138936"/>
                </a:cubicBezTo>
                <a:cubicBezTo>
                  <a:pt x="839200" y="131455"/>
                  <a:pt x="782752" y="72231"/>
                  <a:pt x="776909" y="-585"/>
                </a:cubicBezTo>
                <a:cubicBezTo>
                  <a:pt x="781390" y="-68640"/>
                  <a:pt x="845593" y="-140241"/>
                  <a:pt x="916430" y="-140106"/>
                </a:cubicBezTo>
                <a:cubicBezTo>
                  <a:pt x="997802" y="-144532"/>
                  <a:pt x="1061509" y="-90651"/>
                  <a:pt x="1055951" y="-585"/>
                </a:cubicBezTo>
                <a:close/>
              </a:path>
              <a:path w="2799301" h="1674254" fill="none" extrusionOk="0">
                <a:moveTo>
                  <a:pt x="304099" y="1014512"/>
                </a:moveTo>
                <a:cubicBezTo>
                  <a:pt x="257792" y="1020680"/>
                  <a:pt x="187939" y="1008350"/>
                  <a:pt x="139965" y="983624"/>
                </a:cubicBezTo>
                <a:moveTo>
                  <a:pt x="448924" y="1352541"/>
                </a:moveTo>
                <a:cubicBezTo>
                  <a:pt x="423843" y="1363701"/>
                  <a:pt x="405263" y="1365629"/>
                  <a:pt x="377128" y="1367307"/>
                </a:cubicBezTo>
                <a:moveTo>
                  <a:pt x="1067751" y="1514967"/>
                </a:moveTo>
                <a:cubicBezTo>
                  <a:pt x="1051898" y="1493109"/>
                  <a:pt x="1034220" y="1468707"/>
                  <a:pt x="1024466" y="1447532"/>
                </a:cubicBezTo>
                <a:moveTo>
                  <a:pt x="1867950" y="1346805"/>
                </a:moveTo>
                <a:cubicBezTo>
                  <a:pt x="1863350" y="1376939"/>
                  <a:pt x="1861761" y="1399430"/>
                  <a:pt x="1850648" y="1420790"/>
                </a:cubicBezTo>
                <a:moveTo>
                  <a:pt x="2211512" y="889602"/>
                </a:moveTo>
                <a:cubicBezTo>
                  <a:pt x="2336200" y="941749"/>
                  <a:pt x="2424399" y="1061427"/>
                  <a:pt x="2422172" y="1166164"/>
                </a:cubicBezTo>
                <a:moveTo>
                  <a:pt x="2708453" y="595057"/>
                </a:moveTo>
                <a:cubicBezTo>
                  <a:pt x="2679438" y="636454"/>
                  <a:pt x="2654226" y="675063"/>
                  <a:pt x="2614624" y="698768"/>
                </a:cubicBezTo>
                <a:moveTo>
                  <a:pt x="2483342" y="210289"/>
                </a:moveTo>
                <a:cubicBezTo>
                  <a:pt x="2482547" y="225414"/>
                  <a:pt x="2486641" y="243946"/>
                  <a:pt x="2488267" y="259276"/>
                </a:cubicBezTo>
                <a:moveTo>
                  <a:pt x="1884214" y="153163"/>
                </a:moveTo>
                <a:cubicBezTo>
                  <a:pt x="1896703" y="129753"/>
                  <a:pt x="1908054" y="106851"/>
                  <a:pt x="1932295" y="90688"/>
                </a:cubicBezTo>
                <a:moveTo>
                  <a:pt x="1434706" y="182927"/>
                </a:moveTo>
                <a:cubicBezTo>
                  <a:pt x="1440338" y="167045"/>
                  <a:pt x="1448080" y="147646"/>
                  <a:pt x="1457969" y="129057"/>
                </a:cubicBezTo>
                <a:moveTo>
                  <a:pt x="907180" y="201220"/>
                </a:moveTo>
                <a:cubicBezTo>
                  <a:pt x="940245" y="214570"/>
                  <a:pt x="965711" y="236744"/>
                  <a:pt x="991419" y="253463"/>
                </a:cubicBezTo>
                <a:moveTo>
                  <a:pt x="267423" y="611916"/>
                </a:moveTo>
                <a:cubicBezTo>
                  <a:pt x="263895" y="598388"/>
                  <a:pt x="257614" y="573805"/>
                  <a:pt x="252714" y="556921"/>
                </a:cubicBezTo>
              </a:path>
              <a:path w="2799301" h="1674254" stroke="0" extrusionOk="0">
                <a:moveTo>
                  <a:pt x="252714" y="556921"/>
                </a:moveTo>
                <a:cubicBezTo>
                  <a:pt x="216827" y="440473"/>
                  <a:pt x="259871" y="351834"/>
                  <a:pt x="364362" y="267686"/>
                </a:cubicBezTo>
                <a:cubicBezTo>
                  <a:pt x="549722" y="154070"/>
                  <a:pt x="695926" y="118006"/>
                  <a:pt x="907504" y="201608"/>
                </a:cubicBezTo>
                <a:cubicBezTo>
                  <a:pt x="994088" y="56541"/>
                  <a:pt x="1287614" y="16253"/>
                  <a:pt x="1455118" y="133010"/>
                </a:cubicBezTo>
                <a:cubicBezTo>
                  <a:pt x="1474067" y="52868"/>
                  <a:pt x="1595436" y="27456"/>
                  <a:pt x="1668500" y="7751"/>
                </a:cubicBezTo>
                <a:cubicBezTo>
                  <a:pt x="1774235" y="-3433"/>
                  <a:pt x="1882135" y="7049"/>
                  <a:pt x="1933137" y="96153"/>
                </a:cubicBezTo>
                <a:cubicBezTo>
                  <a:pt x="1983274" y="4311"/>
                  <a:pt x="2154247" y="-2226"/>
                  <a:pt x="2297953" y="26741"/>
                </a:cubicBezTo>
                <a:cubicBezTo>
                  <a:pt x="2393122" y="44431"/>
                  <a:pt x="2452336" y="148385"/>
                  <a:pt x="2482954" y="216102"/>
                </a:cubicBezTo>
                <a:cubicBezTo>
                  <a:pt x="2614028" y="251678"/>
                  <a:pt x="2694284" y="312420"/>
                  <a:pt x="2720376" y="399883"/>
                </a:cubicBezTo>
                <a:cubicBezTo>
                  <a:pt x="2731178" y="462629"/>
                  <a:pt x="2758439" y="548666"/>
                  <a:pt x="2709749" y="599165"/>
                </a:cubicBezTo>
                <a:cubicBezTo>
                  <a:pt x="2792867" y="687840"/>
                  <a:pt x="2822838" y="827002"/>
                  <a:pt x="2787378" y="903864"/>
                </a:cubicBezTo>
                <a:cubicBezTo>
                  <a:pt x="2750449" y="1054617"/>
                  <a:pt x="2613623" y="1166435"/>
                  <a:pt x="2423728" y="1170582"/>
                </a:cubicBezTo>
                <a:cubicBezTo>
                  <a:pt x="2424601" y="1256940"/>
                  <a:pt x="2381179" y="1314526"/>
                  <a:pt x="2293547" y="1399126"/>
                </a:cubicBezTo>
                <a:cubicBezTo>
                  <a:pt x="2160839" y="1487660"/>
                  <a:pt x="1978980" y="1490176"/>
                  <a:pt x="1850325" y="1426797"/>
                </a:cubicBezTo>
                <a:cubicBezTo>
                  <a:pt x="1787034" y="1546923"/>
                  <a:pt x="1674532" y="1620315"/>
                  <a:pt x="1533589" y="1670610"/>
                </a:cubicBezTo>
                <a:cubicBezTo>
                  <a:pt x="1356599" y="1690880"/>
                  <a:pt x="1138944" y="1664025"/>
                  <a:pt x="1067881" y="1521788"/>
                </a:cubicBezTo>
                <a:cubicBezTo>
                  <a:pt x="824517" y="1645288"/>
                  <a:pt x="528128" y="1582805"/>
                  <a:pt x="376091" y="1374748"/>
                </a:cubicBezTo>
                <a:cubicBezTo>
                  <a:pt x="238446" y="1403487"/>
                  <a:pt x="122358" y="1311585"/>
                  <a:pt x="71926" y="1211121"/>
                </a:cubicBezTo>
                <a:cubicBezTo>
                  <a:pt x="37227" y="1144087"/>
                  <a:pt x="55923" y="1050073"/>
                  <a:pt x="136919" y="990251"/>
                </a:cubicBezTo>
                <a:cubicBezTo>
                  <a:pt x="48622" y="960714"/>
                  <a:pt x="-31945" y="864405"/>
                  <a:pt x="-324" y="763645"/>
                </a:cubicBezTo>
                <a:cubicBezTo>
                  <a:pt x="19279" y="635183"/>
                  <a:pt x="99180" y="572085"/>
                  <a:pt x="250317" y="562231"/>
                </a:cubicBezTo>
                <a:cubicBezTo>
                  <a:pt x="251276" y="560605"/>
                  <a:pt x="251832" y="559022"/>
                  <a:pt x="252714" y="556921"/>
                </a:cubicBezTo>
                <a:close/>
              </a:path>
              <a:path w="2799301" h="1674254" stroke="0" extrusionOk="0">
                <a:moveTo>
                  <a:pt x="862979" y="-173871"/>
                </a:moveTo>
                <a:cubicBezTo>
                  <a:pt x="864132" y="-152648"/>
                  <a:pt x="842926" y="-130252"/>
                  <a:pt x="816472" y="-127364"/>
                </a:cubicBezTo>
                <a:cubicBezTo>
                  <a:pt x="789846" y="-122687"/>
                  <a:pt x="768130" y="-150152"/>
                  <a:pt x="769965" y="-173871"/>
                </a:cubicBezTo>
                <a:cubicBezTo>
                  <a:pt x="770465" y="-199153"/>
                  <a:pt x="786485" y="-219175"/>
                  <a:pt x="816472" y="-220378"/>
                </a:cubicBezTo>
                <a:cubicBezTo>
                  <a:pt x="838977" y="-219262"/>
                  <a:pt x="862927" y="-202139"/>
                  <a:pt x="862979" y="-173871"/>
                </a:cubicBezTo>
                <a:close/>
              </a:path>
              <a:path w="2799301" h="1674254" stroke="0" extrusionOk="0">
                <a:moveTo>
                  <a:pt x="936227" y="-127514"/>
                </a:moveTo>
                <a:cubicBezTo>
                  <a:pt x="934346" y="-73413"/>
                  <a:pt x="889616" y="-22100"/>
                  <a:pt x="843213" y="-34500"/>
                </a:cubicBezTo>
                <a:cubicBezTo>
                  <a:pt x="785406" y="-32953"/>
                  <a:pt x="750746" y="-74645"/>
                  <a:pt x="750199" y="-127514"/>
                </a:cubicBezTo>
                <a:cubicBezTo>
                  <a:pt x="735179" y="-181491"/>
                  <a:pt x="791728" y="-223516"/>
                  <a:pt x="843213" y="-220528"/>
                </a:cubicBezTo>
                <a:cubicBezTo>
                  <a:pt x="897289" y="-225708"/>
                  <a:pt x="939641" y="-182435"/>
                  <a:pt x="936227" y="-127514"/>
                </a:cubicBezTo>
                <a:close/>
              </a:path>
              <a:path w="2799301" h="1674254" stroke="0" extrusionOk="0">
                <a:moveTo>
                  <a:pt x="1055951" y="-585"/>
                </a:moveTo>
                <a:cubicBezTo>
                  <a:pt x="1052768" y="84225"/>
                  <a:pt x="1006529" y="134355"/>
                  <a:pt x="916430" y="138936"/>
                </a:cubicBezTo>
                <a:cubicBezTo>
                  <a:pt x="844492" y="126659"/>
                  <a:pt x="778936" y="77365"/>
                  <a:pt x="776909" y="-585"/>
                </a:cubicBezTo>
                <a:cubicBezTo>
                  <a:pt x="786272" y="-92338"/>
                  <a:pt x="855360" y="-145437"/>
                  <a:pt x="916430" y="-140106"/>
                </a:cubicBezTo>
                <a:cubicBezTo>
                  <a:pt x="1000960" y="-138768"/>
                  <a:pt x="1056641" y="-68832"/>
                  <a:pt x="1055951" y="-585"/>
                </a:cubicBezTo>
                <a:close/>
              </a:path>
              <a:path w="2799301" h="1674254" fill="none" stroke="0" extrusionOk="0">
                <a:moveTo>
                  <a:pt x="304099" y="1014512"/>
                </a:moveTo>
                <a:cubicBezTo>
                  <a:pt x="261549" y="1024819"/>
                  <a:pt x="198251" y="999834"/>
                  <a:pt x="139965" y="983624"/>
                </a:cubicBezTo>
                <a:moveTo>
                  <a:pt x="448924" y="1352541"/>
                </a:moveTo>
                <a:cubicBezTo>
                  <a:pt x="430803" y="1361739"/>
                  <a:pt x="402269" y="1361906"/>
                  <a:pt x="377128" y="1367307"/>
                </a:cubicBezTo>
                <a:moveTo>
                  <a:pt x="1067751" y="1514967"/>
                </a:moveTo>
                <a:cubicBezTo>
                  <a:pt x="1049411" y="1491512"/>
                  <a:pt x="1036551" y="1475836"/>
                  <a:pt x="1024466" y="1447532"/>
                </a:cubicBezTo>
                <a:moveTo>
                  <a:pt x="1867950" y="1346805"/>
                </a:moveTo>
                <a:cubicBezTo>
                  <a:pt x="1864410" y="1371637"/>
                  <a:pt x="1859571" y="1396127"/>
                  <a:pt x="1850648" y="1420790"/>
                </a:cubicBezTo>
                <a:moveTo>
                  <a:pt x="2211512" y="889602"/>
                </a:moveTo>
                <a:cubicBezTo>
                  <a:pt x="2321776" y="924078"/>
                  <a:pt x="2413120" y="1060686"/>
                  <a:pt x="2422172" y="1166164"/>
                </a:cubicBezTo>
                <a:moveTo>
                  <a:pt x="2708453" y="595057"/>
                </a:moveTo>
                <a:cubicBezTo>
                  <a:pt x="2691949" y="637784"/>
                  <a:pt x="2669305" y="668539"/>
                  <a:pt x="2614624" y="698768"/>
                </a:cubicBezTo>
                <a:moveTo>
                  <a:pt x="2483342" y="210289"/>
                </a:moveTo>
                <a:cubicBezTo>
                  <a:pt x="2488308" y="227058"/>
                  <a:pt x="2492468" y="245347"/>
                  <a:pt x="2488267" y="259276"/>
                </a:cubicBezTo>
                <a:moveTo>
                  <a:pt x="1884214" y="153163"/>
                </a:moveTo>
                <a:cubicBezTo>
                  <a:pt x="1894749" y="135736"/>
                  <a:pt x="1914303" y="108549"/>
                  <a:pt x="1932295" y="90688"/>
                </a:cubicBezTo>
                <a:moveTo>
                  <a:pt x="1434706" y="182927"/>
                </a:moveTo>
                <a:cubicBezTo>
                  <a:pt x="1435504" y="162282"/>
                  <a:pt x="1446931" y="145188"/>
                  <a:pt x="1457969" y="129057"/>
                </a:cubicBezTo>
                <a:moveTo>
                  <a:pt x="907180" y="201220"/>
                </a:moveTo>
                <a:cubicBezTo>
                  <a:pt x="936919" y="222030"/>
                  <a:pt x="972402" y="238658"/>
                  <a:pt x="991419" y="253463"/>
                </a:cubicBezTo>
                <a:moveTo>
                  <a:pt x="267423" y="611916"/>
                </a:moveTo>
                <a:cubicBezTo>
                  <a:pt x="261315" y="591467"/>
                  <a:pt x="257780" y="572041"/>
                  <a:pt x="252714" y="556921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cloudCallout">
                    <a:avLst>
                      <a:gd name="adj1" fmla="val -20833"/>
                      <a:gd name="adj2" fmla="val -60385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Can we do better?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491B70-9754-59D8-30FD-E468A13C8624}"/>
              </a:ext>
            </a:extLst>
          </p:cNvPr>
          <p:cNvSpPr txBox="1"/>
          <p:nvPr/>
        </p:nvSpPr>
        <p:spPr>
          <a:xfrm>
            <a:off x="1846426" y="4187585"/>
            <a:ext cx="2405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alatino" pitchFamily="2" charset="77"/>
                <a:ea typeface="Palatino" pitchFamily="2" charset="77"/>
              </a:rPr>
              <a:t>Encodes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51B4459-47B1-EAD6-FBD3-AFC915C08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826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5756" y="1748454"/>
            <a:ext cx="454568" cy="96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984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8ABF81-E151-73CC-DDCC-2B3B99969865}"/>
              </a:ext>
            </a:extLst>
          </p:cNvPr>
          <p:cNvSpPr txBox="1"/>
          <p:nvPr/>
        </p:nvSpPr>
        <p:spPr>
          <a:xfrm>
            <a:off x="755650" y="531271"/>
            <a:ext cx="106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Only with </a:t>
            </a:r>
            <a:r>
              <a:rPr lang="en-US" sz="4000" b="1" dirty="0">
                <a:latin typeface="Palatino" pitchFamily="2" charset="77"/>
                <a:ea typeface="Palatino" pitchFamily="2" charset="77"/>
              </a:rPr>
              <a:t>auxiliary variables!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1C5FA2-719D-DBEB-DA70-4223082A7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2382157"/>
            <a:ext cx="7772400" cy="25464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E9D3C1-5773-AAAD-A9E6-158CC23FEC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350" y="2382156"/>
            <a:ext cx="2721674" cy="254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1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C4201-006F-9816-CCB8-90865E79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CA5A2E6-C7CE-2118-8767-53B7302176DD}"/>
              </a:ext>
            </a:extLst>
          </p:cNvPr>
          <p:cNvSpPr txBox="1"/>
          <p:nvPr/>
        </p:nvSpPr>
        <p:spPr>
          <a:xfrm>
            <a:off x="755650" y="531271"/>
            <a:ext cx="10680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Only with </a:t>
            </a:r>
            <a:r>
              <a:rPr lang="en-US" sz="4000" b="1" dirty="0">
                <a:latin typeface="Palatino" pitchFamily="2" charset="77"/>
                <a:ea typeface="Palatino" pitchFamily="2" charset="77"/>
              </a:rPr>
              <a:t>auxiliary variables!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1F264F-5240-0B3C-2E71-40037009B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1350" y="2382156"/>
            <a:ext cx="2721674" cy="25464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FA2F9-A33B-9AA2-EB33-F46C33C78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301" y="2352740"/>
            <a:ext cx="7772400" cy="256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31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E23F-CB96-B7E7-6E4B-519681433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230B-F34E-1C38-A872-3E35E792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82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9B6E5E-FCDF-563D-E6EC-DCB04C202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968334"/>
            <a:ext cx="10735235" cy="358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6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932FA-E384-FFF2-ECF9-08BF33603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E017-594A-61CB-C544-061EB9D2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582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56BBBF-3E80-05CF-6EB3-B8ABAE541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968334"/>
            <a:ext cx="10735235" cy="35891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D107C4-8AAC-8F66-EB5A-C66294363357}"/>
              </a:ext>
            </a:extLst>
          </p:cNvPr>
          <p:cNvSpPr/>
          <p:nvPr/>
        </p:nvSpPr>
        <p:spPr>
          <a:xfrm>
            <a:off x="385481" y="3191622"/>
            <a:ext cx="11421036" cy="324522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xplosion 1 5">
            <a:extLst>
              <a:ext uri="{FF2B5EF4-FFF2-40B4-BE49-F238E27FC236}">
                <a16:creationId xmlns:a16="http://schemas.microsoft.com/office/drawing/2014/main" id="{1012C476-B330-AD2F-AAAA-D38CBF283203}"/>
              </a:ext>
            </a:extLst>
          </p:cNvPr>
          <p:cNvSpPr/>
          <p:nvPr/>
        </p:nvSpPr>
        <p:spPr>
          <a:xfrm>
            <a:off x="1532970" y="2967318"/>
            <a:ext cx="9462247" cy="3890682"/>
          </a:xfrm>
          <a:custGeom>
            <a:avLst/>
            <a:gdLst>
              <a:gd name="csX0" fmla="*/ 4731123 w 9462247"/>
              <a:gd name="csY0" fmla="*/ 1044720 h 3890682"/>
              <a:gd name="csX1" fmla="*/ 5171354 w 9462247"/>
              <a:gd name="csY1" fmla="*/ 762646 h 3890682"/>
              <a:gd name="csX2" fmla="*/ 5595280 w 9462247"/>
              <a:gd name="csY2" fmla="*/ 491018 h 3890682"/>
              <a:gd name="csX3" fmla="*/ 6002901 w 9462247"/>
              <a:gd name="csY3" fmla="*/ 229838 h 3890682"/>
              <a:gd name="csX4" fmla="*/ 6361608 w 9462247"/>
              <a:gd name="csY4" fmla="*/ 0 h 3890682"/>
              <a:gd name="csX5" fmla="*/ 6200838 w 9462247"/>
              <a:gd name="csY5" fmla="*/ 959161 h 3890682"/>
              <a:gd name="csX6" fmla="*/ 6663546 w 9462247"/>
              <a:gd name="csY6" fmla="*/ 920074 h 3890682"/>
              <a:gd name="csX7" fmla="*/ 7163271 w 9462247"/>
              <a:gd name="csY7" fmla="*/ 877860 h 3890682"/>
              <a:gd name="csX8" fmla="*/ 7570454 w 9462247"/>
              <a:gd name="csY8" fmla="*/ 843463 h 3890682"/>
              <a:gd name="csX9" fmla="*/ 8051671 w 9462247"/>
              <a:gd name="csY9" fmla="*/ 802813 h 3890682"/>
              <a:gd name="csX10" fmla="*/ 7669431 w 9462247"/>
              <a:gd name="csY10" fmla="*/ 1070506 h 3890682"/>
              <a:gd name="csX11" fmla="*/ 7316594 w 9462247"/>
              <a:gd name="csY11" fmla="*/ 1317608 h 3890682"/>
              <a:gd name="csX12" fmla="*/ 7740161 w 9462247"/>
              <a:gd name="csY12" fmla="*/ 1350182 h 3890682"/>
              <a:gd name="csX13" fmla="*/ 8163728 w 9462247"/>
              <a:gd name="csY13" fmla="*/ 1382755 h 3890682"/>
              <a:gd name="csX14" fmla="*/ 8683561 w 9462247"/>
              <a:gd name="csY14" fmla="*/ 1422732 h 3890682"/>
              <a:gd name="csX15" fmla="*/ 9241899 w 9462247"/>
              <a:gd name="csY15" fmla="*/ 1465670 h 3890682"/>
              <a:gd name="csX16" fmla="*/ 8701704 w 9462247"/>
              <a:gd name="csY16" fmla="*/ 1614469 h 3890682"/>
              <a:gd name="csX17" fmla="*/ 8207374 w 9462247"/>
              <a:gd name="csY17" fmla="*/ 1750635 h 3890682"/>
              <a:gd name="csX18" fmla="*/ 7713045 w 9462247"/>
              <a:gd name="csY18" fmla="*/ 1886800 h 3890682"/>
              <a:gd name="csX19" fmla="*/ 8097869 w 9462247"/>
              <a:gd name="csY19" fmla="*/ 1998351 h 3890682"/>
              <a:gd name="csX20" fmla="*/ 8535170 w 9462247"/>
              <a:gd name="csY20" fmla="*/ 2125114 h 3890682"/>
              <a:gd name="csX21" fmla="*/ 8972470 w 9462247"/>
              <a:gd name="csY21" fmla="*/ 2251876 h 3890682"/>
              <a:gd name="csX22" fmla="*/ 9462247 w 9462247"/>
              <a:gd name="csY22" fmla="*/ 2393850 h 3890682"/>
              <a:gd name="csX23" fmla="*/ 8898888 w 9462247"/>
              <a:gd name="csY23" fmla="*/ 2376925 h 3890682"/>
              <a:gd name="csX24" fmla="*/ 8377260 w 9462247"/>
              <a:gd name="csY24" fmla="*/ 2361254 h 3890682"/>
              <a:gd name="csX25" fmla="*/ 7897362 w 9462247"/>
              <a:gd name="csY25" fmla="*/ 2346837 h 3890682"/>
              <a:gd name="csX26" fmla="*/ 7375733 w 9462247"/>
              <a:gd name="csY26" fmla="*/ 2331166 h 3890682"/>
              <a:gd name="csX27" fmla="*/ 7645039 w 9462247"/>
              <a:gd name="csY27" fmla="*/ 2767411 h 3890682"/>
              <a:gd name="csX28" fmla="*/ 7948725 w 9462247"/>
              <a:gd name="csY28" fmla="*/ 3259346 h 3890682"/>
              <a:gd name="csX29" fmla="*/ 7515039 w 9462247"/>
              <a:gd name="csY29" fmla="*/ 3102076 h 3890682"/>
              <a:gd name="csX30" fmla="*/ 7099423 w 9462247"/>
              <a:gd name="csY30" fmla="*/ 2951359 h 3890682"/>
              <a:gd name="csX31" fmla="*/ 6665737 w 9462247"/>
              <a:gd name="csY31" fmla="*/ 2794089 h 3890682"/>
              <a:gd name="csX32" fmla="*/ 6141699 w 9462247"/>
              <a:gd name="csY32" fmla="*/ 2604055 h 3890682"/>
              <a:gd name="csX33" fmla="*/ 5969000 w 9462247"/>
              <a:gd name="csY33" fmla="*/ 3089093 h 3890682"/>
              <a:gd name="csX34" fmla="*/ 5803073 w 9462247"/>
              <a:gd name="csY34" fmla="*/ 3555110 h 3890682"/>
              <a:gd name="csX35" fmla="*/ 5430409 w 9462247"/>
              <a:gd name="csY35" fmla="*/ 3284090 h 3890682"/>
              <a:gd name="csX36" fmla="*/ 5010172 w 9462247"/>
              <a:gd name="csY36" fmla="*/ 2978473 h 3890682"/>
              <a:gd name="csX37" fmla="*/ 4613721 w 9462247"/>
              <a:gd name="csY37" fmla="*/ 2690154 h 3890682"/>
              <a:gd name="csX38" fmla="*/ 4323781 w 9462247"/>
              <a:gd name="csY38" fmla="*/ 3078325 h 3890682"/>
              <a:gd name="csX39" fmla="*/ 4006938 w 9462247"/>
              <a:gd name="csY39" fmla="*/ 3502511 h 3890682"/>
              <a:gd name="csX40" fmla="*/ 3716998 w 9462247"/>
              <a:gd name="csY40" fmla="*/ 3890682 h 3890682"/>
              <a:gd name="csX41" fmla="*/ 3541596 w 9462247"/>
              <a:gd name="csY41" fmla="*/ 3331223 h 3890682"/>
              <a:gd name="csX42" fmla="*/ 3379686 w 9462247"/>
              <a:gd name="csY42" fmla="*/ 2814800 h 3890682"/>
              <a:gd name="csX43" fmla="*/ 2935546 w 9462247"/>
              <a:gd name="csY43" fmla="*/ 2937867 h 3890682"/>
              <a:gd name="csX44" fmla="*/ 2517279 w 9462247"/>
              <a:gd name="csY44" fmla="*/ 3053765 h 3890682"/>
              <a:gd name="csX45" fmla="*/ 2086075 w 9462247"/>
              <a:gd name="csY45" fmla="*/ 3173247 h 3890682"/>
              <a:gd name="csX46" fmla="*/ 2284300 w 9462247"/>
              <a:gd name="csY46" fmla="*/ 2841819 h 3890682"/>
              <a:gd name="csX47" fmla="*/ 2482525 w 9462247"/>
              <a:gd name="csY47" fmla="*/ 2510390 h 3890682"/>
              <a:gd name="csX48" fmla="*/ 2046316 w 9462247"/>
              <a:gd name="csY48" fmla="*/ 2531465 h 3890682"/>
              <a:gd name="csX49" fmla="*/ 1537404 w 9462247"/>
              <a:gd name="csY49" fmla="*/ 2556052 h 3890682"/>
              <a:gd name="csX50" fmla="*/ 1052727 w 9462247"/>
              <a:gd name="csY50" fmla="*/ 2579468 h 3890682"/>
              <a:gd name="csX51" fmla="*/ 543816 w 9462247"/>
              <a:gd name="csY51" fmla="*/ 2604055 h 3890682"/>
              <a:gd name="csX52" fmla="*/ 59139 w 9462247"/>
              <a:gd name="csY52" fmla="*/ 2627471 h 3890682"/>
              <a:gd name="csX53" fmla="*/ 567208 w 9462247"/>
              <a:gd name="csY53" fmla="*/ 2463700 h 3890682"/>
              <a:gd name="csX54" fmla="*/ 1059563 w 9462247"/>
              <a:gd name="csY54" fmla="*/ 2304994 h 3890682"/>
              <a:gd name="csX55" fmla="*/ 1630485 w 9462247"/>
              <a:gd name="csY55" fmla="*/ 2120962 h 3890682"/>
              <a:gd name="csX56" fmla="*/ 1119600 w 9462247"/>
              <a:gd name="csY56" fmla="*/ 1942615 h 3890682"/>
              <a:gd name="csX57" fmla="*/ 543495 w 9462247"/>
              <a:gd name="csY57" fmla="*/ 1741500 h 3890682"/>
              <a:gd name="csX58" fmla="*/ 0 w 9462247"/>
              <a:gd name="csY58" fmla="*/ 1551769 h 3890682"/>
              <a:gd name="csX59" fmla="*/ 445926 w 9462247"/>
              <a:gd name="csY59" fmla="*/ 1512221 h 3890682"/>
              <a:gd name="csX60" fmla="*/ 932390 w 9462247"/>
              <a:gd name="csY60" fmla="*/ 1469078 h 3890682"/>
              <a:gd name="csX61" fmla="*/ 1439124 w 9462247"/>
              <a:gd name="csY61" fmla="*/ 1424137 h 3890682"/>
              <a:gd name="csX62" fmla="*/ 2026935 w 9462247"/>
              <a:gd name="csY62" fmla="*/ 1372005 h 3890682"/>
              <a:gd name="csX63" fmla="*/ 1579371 w 9462247"/>
              <a:gd name="csY63" fmla="*/ 1141936 h 3890682"/>
              <a:gd name="csX64" fmla="*/ 1075861 w 9462247"/>
              <a:gd name="csY64" fmla="*/ 883108 h 3890682"/>
              <a:gd name="csX65" fmla="*/ 591000 w 9462247"/>
              <a:gd name="csY65" fmla="*/ 633867 h 3890682"/>
              <a:gd name="csX66" fmla="*/ 162084 w 9462247"/>
              <a:gd name="csY66" fmla="*/ 413384 h 3890682"/>
              <a:gd name="csX67" fmla="*/ 577696 w 9462247"/>
              <a:gd name="csY67" fmla="*/ 512467 h 3890682"/>
              <a:gd name="csX68" fmla="*/ 1023718 w 9462247"/>
              <a:gd name="csY68" fmla="*/ 618801 h 3890682"/>
              <a:gd name="csX69" fmla="*/ 1500151 w 9462247"/>
              <a:gd name="csY69" fmla="*/ 732384 h 3890682"/>
              <a:gd name="csX70" fmla="*/ 1946173 w 9462247"/>
              <a:gd name="csY70" fmla="*/ 838717 h 3890682"/>
              <a:gd name="csX71" fmla="*/ 2513838 w 9462247"/>
              <a:gd name="csY71" fmla="*/ 974051 h 3890682"/>
              <a:gd name="csX72" fmla="*/ 3203145 w 9462247"/>
              <a:gd name="csY72" fmla="*/ 1138384 h 3890682"/>
              <a:gd name="csX73" fmla="*/ 3426384 w 9462247"/>
              <a:gd name="csY73" fmla="*/ 783134 h 3890682"/>
              <a:gd name="csX74" fmla="*/ 3658735 w 9462247"/>
              <a:gd name="csY74" fmla="*/ 413384 h 3890682"/>
              <a:gd name="csX75" fmla="*/ 4016198 w 9462247"/>
              <a:gd name="csY75" fmla="*/ 623829 h 3890682"/>
              <a:gd name="csX76" fmla="*/ 4352213 w 9462247"/>
              <a:gd name="csY76" fmla="*/ 821648 h 3890682"/>
              <a:gd name="csX77" fmla="*/ 4731123 w 9462247"/>
              <a:gd name="csY77" fmla="*/ 1044720 h 38906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</a:cxnLst>
            <a:rect l="l" t="t" r="r" b="b"/>
            <a:pathLst>
              <a:path w="9462247" h="3890682" fill="none" extrusionOk="0">
                <a:moveTo>
                  <a:pt x="4731123" y="1044720"/>
                </a:moveTo>
                <a:cubicBezTo>
                  <a:pt x="4936272" y="896969"/>
                  <a:pt x="5029988" y="917319"/>
                  <a:pt x="5171354" y="762646"/>
                </a:cubicBezTo>
                <a:cubicBezTo>
                  <a:pt x="5312719" y="607973"/>
                  <a:pt x="5427452" y="653552"/>
                  <a:pt x="5595280" y="491018"/>
                </a:cubicBezTo>
                <a:cubicBezTo>
                  <a:pt x="5763108" y="328484"/>
                  <a:pt x="5917207" y="300037"/>
                  <a:pt x="6002901" y="229838"/>
                </a:cubicBezTo>
                <a:cubicBezTo>
                  <a:pt x="6088595" y="159639"/>
                  <a:pt x="6281003" y="108767"/>
                  <a:pt x="6361608" y="0"/>
                </a:cubicBezTo>
                <a:cubicBezTo>
                  <a:pt x="6290766" y="377886"/>
                  <a:pt x="6174181" y="645168"/>
                  <a:pt x="6200838" y="959161"/>
                </a:cubicBezTo>
                <a:cubicBezTo>
                  <a:pt x="6338518" y="912073"/>
                  <a:pt x="6546703" y="938580"/>
                  <a:pt x="6663546" y="920074"/>
                </a:cubicBezTo>
                <a:cubicBezTo>
                  <a:pt x="6780389" y="901568"/>
                  <a:pt x="7043825" y="902650"/>
                  <a:pt x="7163271" y="877860"/>
                </a:cubicBezTo>
                <a:cubicBezTo>
                  <a:pt x="7282717" y="853070"/>
                  <a:pt x="7418398" y="862163"/>
                  <a:pt x="7570454" y="843463"/>
                </a:cubicBezTo>
                <a:cubicBezTo>
                  <a:pt x="7722510" y="824763"/>
                  <a:pt x="7943719" y="868508"/>
                  <a:pt x="8051671" y="802813"/>
                </a:cubicBezTo>
                <a:cubicBezTo>
                  <a:pt x="7945362" y="934460"/>
                  <a:pt x="7843678" y="931265"/>
                  <a:pt x="7669431" y="1070506"/>
                </a:cubicBezTo>
                <a:cubicBezTo>
                  <a:pt x="7495184" y="1209748"/>
                  <a:pt x="7438580" y="1211455"/>
                  <a:pt x="7316594" y="1317608"/>
                </a:cubicBezTo>
                <a:cubicBezTo>
                  <a:pt x="7454371" y="1284231"/>
                  <a:pt x="7535600" y="1373074"/>
                  <a:pt x="7740161" y="1350182"/>
                </a:cubicBezTo>
                <a:cubicBezTo>
                  <a:pt x="7944722" y="1327289"/>
                  <a:pt x="7997792" y="1409971"/>
                  <a:pt x="8163728" y="1382755"/>
                </a:cubicBezTo>
                <a:cubicBezTo>
                  <a:pt x="8329664" y="1355540"/>
                  <a:pt x="8575860" y="1425076"/>
                  <a:pt x="8683561" y="1422732"/>
                </a:cubicBezTo>
                <a:cubicBezTo>
                  <a:pt x="8791262" y="1420388"/>
                  <a:pt x="9026015" y="1453706"/>
                  <a:pt x="9241899" y="1465670"/>
                </a:cubicBezTo>
                <a:cubicBezTo>
                  <a:pt x="9065943" y="1565077"/>
                  <a:pt x="8919675" y="1484925"/>
                  <a:pt x="8701704" y="1614469"/>
                </a:cubicBezTo>
                <a:cubicBezTo>
                  <a:pt x="8483733" y="1744013"/>
                  <a:pt x="8390890" y="1659273"/>
                  <a:pt x="8207374" y="1750635"/>
                </a:cubicBezTo>
                <a:cubicBezTo>
                  <a:pt x="8023858" y="1841996"/>
                  <a:pt x="7876694" y="1793833"/>
                  <a:pt x="7713045" y="1886800"/>
                </a:cubicBezTo>
                <a:cubicBezTo>
                  <a:pt x="7821292" y="1885201"/>
                  <a:pt x="7990760" y="1990946"/>
                  <a:pt x="8097869" y="1998351"/>
                </a:cubicBezTo>
                <a:cubicBezTo>
                  <a:pt x="8204978" y="2005756"/>
                  <a:pt x="8421778" y="2095799"/>
                  <a:pt x="8535170" y="2125114"/>
                </a:cubicBezTo>
                <a:cubicBezTo>
                  <a:pt x="8648562" y="2154429"/>
                  <a:pt x="8800890" y="2218754"/>
                  <a:pt x="8972470" y="2251876"/>
                </a:cubicBezTo>
                <a:cubicBezTo>
                  <a:pt x="9144050" y="2284998"/>
                  <a:pt x="9305771" y="2349884"/>
                  <a:pt x="9462247" y="2393850"/>
                </a:cubicBezTo>
                <a:cubicBezTo>
                  <a:pt x="9207189" y="2435927"/>
                  <a:pt x="9061536" y="2381247"/>
                  <a:pt x="8898888" y="2376925"/>
                </a:cubicBezTo>
                <a:cubicBezTo>
                  <a:pt x="8736240" y="2372603"/>
                  <a:pt x="8592213" y="2367347"/>
                  <a:pt x="8377260" y="2361254"/>
                </a:cubicBezTo>
                <a:cubicBezTo>
                  <a:pt x="8162307" y="2355161"/>
                  <a:pt x="8075894" y="2322174"/>
                  <a:pt x="7897362" y="2346837"/>
                </a:cubicBezTo>
                <a:cubicBezTo>
                  <a:pt x="7718830" y="2371500"/>
                  <a:pt x="7503809" y="2320913"/>
                  <a:pt x="7375733" y="2331166"/>
                </a:cubicBezTo>
                <a:cubicBezTo>
                  <a:pt x="7468064" y="2444798"/>
                  <a:pt x="7554096" y="2648011"/>
                  <a:pt x="7645039" y="2767411"/>
                </a:cubicBezTo>
                <a:cubicBezTo>
                  <a:pt x="7735982" y="2886811"/>
                  <a:pt x="7774865" y="3093009"/>
                  <a:pt x="7948725" y="3259346"/>
                </a:cubicBezTo>
                <a:cubicBezTo>
                  <a:pt x="7764420" y="3226566"/>
                  <a:pt x="7679839" y="3133124"/>
                  <a:pt x="7515039" y="3102076"/>
                </a:cubicBezTo>
                <a:cubicBezTo>
                  <a:pt x="7350239" y="3071028"/>
                  <a:pt x="7200539" y="2952996"/>
                  <a:pt x="7099423" y="2951359"/>
                </a:cubicBezTo>
                <a:cubicBezTo>
                  <a:pt x="6998307" y="2949722"/>
                  <a:pt x="6804419" y="2809797"/>
                  <a:pt x="6665737" y="2794089"/>
                </a:cubicBezTo>
                <a:cubicBezTo>
                  <a:pt x="6527055" y="2778382"/>
                  <a:pt x="6330633" y="2656419"/>
                  <a:pt x="6141699" y="2604055"/>
                </a:cubicBezTo>
                <a:cubicBezTo>
                  <a:pt x="6066890" y="2841968"/>
                  <a:pt x="5976851" y="2916501"/>
                  <a:pt x="5969000" y="3089093"/>
                </a:cubicBezTo>
                <a:cubicBezTo>
                  <a:pt x="5961148" y="3261685"/>
                  <a:pt x="5847206" y="3395004"/>
                  <a:pt x="5803073" y="3555110"/>
                </a:cubicBezTo>
                <a:cubicBezTo>
                  <a:pt x="5636960" y="3468786"/>
                  <a:pt x="5594914" y="3387480"/>
                  <a:pt x="5430409" y="3284090"/>
                </a:cubicBezTo>
                <a:cubicBezTo>
                  <a:pt x="5265904" y="3180700"/>
                  <a:pt x="5231471" y="3115581"/>
                  <a:pt x="5010172" y="2978473"/>
                </a:cubicBezTo>
                <a:cubicBezTo>
                  <a:pt x="4788873" y="2841365"/>
                  <a:pt x="4831207" y="2786881"/>
                  <a:pt x="4613721" y="2690154"/>
                </a:cubicBezTo>
                <a:cubicBezTo>
                  <a:pt x="4566471" y="2821972"/>
                  <a:pt x="4388962" y="2911196"/>
                  <a:pt x="4323781" y="3078325"/>
                </a:cubicBezTo>
                <a:cubicBezTo>
                  <a:pt x="4258600" y="3245454"/>
                  <a:pt x="4047431" y="3389144"/>
                  <a:pt x="4006938" y="3502511"/>
                </a:cubicBezTo>
                <a:cubicBezTo>
                  <a:pt x="3966446" y="3615878"/>
                  <a:pt x="3827701" y="3732039"/>
                  <a:pt x="3716998" y="3890682"/>
                </a:cubicBezTo>
                <a:cubicBezTo>
                  <a:pt x="3628934" y="3692402"/>
                  <a:pt x="3625993" y="3438653"/>
                  <a:pt x="3541596" y="3331223"/>
                </a:cubicBezTo>
                <a:cubicBezTo>
                  <a:pt x="3457199" y="3223793"/>
                  <a:pt x="3447107" y="2993028"/>
                  <a:pt x="3379686" y="2814800"/>
                </a:cubicBezTo>
                <a:cubicBezTo>
                  <a:pt x="3237541" y="2894745"/>
                  <a:pt x="3130565" y="2883770"/>
                  <a:pt x="2935546" y="2937867"/>
                </a:cubicBezTo>
                <a:cubicBezTo>
                  <a:pt x="2740527" y="2991964"/>
                  <a:pt x="2703925" y="2973299"/>
                  <a:pt x="2517279" y="3053765"/>
                </a:cubicBezTo>
                <a:cubicBezTo>
                  <a:pt x="2330633" y="3134231"/>
                  <a:pt x="2229931" y="3129444"/>
                  <a:pt x="2086075" y="3173247"/>
                </a:cubicBezTo>
                <a:cubicBezTo>
                  <a:pt x="2124567" y="3080512"/>
                  <a:pt x="2231676" y="2949732"/>
                  <a:pt x="2284300" y="2841819"/>
                </a:cubicBezTo>
                <a:cubicBezTo>
                  <a:pt x="2336923" y="2733906"/>
                  <a:pt x="2412351" y="2687249"/>
                  <a:pt x="2482525" y="2510390"/>
                </a:cubicBezTo>
                <a:cubicBezTo>
                  <a:pt x="2340155" y="2523172"/>
                  <a:pt x="2227252" y="2483705"/>
                  <a:pt x="2046316" y="2531465"/>
                </a:cubicBezTo>
                <a:cubicBezTo>
                  <a:pt x="1865380" y="2579225"/>
                  <a:pt x="1771879" y="2495099"/>
                  <a:pt x="1537404" y="2556052"/>
                </a:cubicBezTo>
                <a:cubicBezTo>
                  <a:pt x="1302929" y="2617005"/>
                  <a:pt x="1209151" y="2554283"/>
                  <a:pt x="1052727" y="2579468"/>
                </a:cubicBezTo>
                <a:cubicBezTo>
                  <a:pt x="896303" y="2604653"/>
                  <a:pt x="763560" y="2552620"/>
                  <a:pt x="543816" y="2604055"/>
                </a:cubicBezTo>
                <a:cubicBezTo>
                  <a:pt x="324072" y="2655490"/>
                  <a:pt x="209008" y="2567963"/>
                  <a:pt x="59139" y="2627471"/>
                </a:cubicBezTo>
                <a:cubicBezTo>
                  <a:pt x="289931" y="2540645"/>
                  <a:pt x="443955" y="2544905"/>
                  <a:pt x="567208" y="2463700"/>
                </a:cubicBezTo>
                <a:cubicBezTo>
                  <a:pt x="690461" y="2382495"/>
                  <a:pt x="870491" y="2386717"/>
                  <a:pt x="1059563" y="2304994"/>
                </a:cubicBezTo>
                <a:cubicBezTo>
                  <a:pt x="1248635" y="2223271"/>
                  <a:pt x="1520053" y="2189641"/>
                  <a:pt x="1630485" y="2120962"/>
                </a:cubicBezTo>
                <a:cubicBezTo>
                  <a:pt x="1492456" y="2094842"/>
                  <a:pt x="1379283" y="1992614"/>
                  <a:pt x="1119600" y="1942615"/>
                </a:cubicBezTo>
                <a:cubicBezTo>
                  <a:pt x="859917" y="1892616"/>
                  <a:pt x="720999" y="1766118"/>
                  <a:pt x="543495" y="1741500"/>
                </a:cubicBezTo>
                <a:cubicBezTo>
                  <a:pt x="365991" y="1716882"/>
                  <a:pt x="273880" y="1607585"/>
                  <a:pt x="0" y="1551769"/>
                </a:cubicBezTo>
                <a:cubicBezTo>
                  <a:pt x="95194" y="1527059"/>
                  <a:pt x="235870" y="1541769"/>
                  <a:pt x="445926" y="1512221"/>
                </a:cubicBezTo>
                <a:cubicBezTo>
                  <a:pt x="655982" y="1482673"/>
                  <a:pt x="764639" y="1495789"/>
                  <a:pt x="932390" y="1469078"/>
                </a:cubicBezTo>
                <a:cubicBezTo>
                  <a:pt x="1100141" y="1442367"/>
                  <a:pt x="1209148" y="1465770"/>
                  <a:pt x="1439124" y="1424137"/>
                </a:cubicBezTo>
                <a:cubicBezTo>
                  <a:pt x="1669100" y="1382504"/>
                  <a:pt x="1869443" y="1394287"/>
                  <a:pt x="2026935" y="1372005"/>
                </a:cubicBezTo>
                <a:cubicBezTo>
                  <a:pt x="1920871" y="1349041"/>
                  <a:pt x="1752048" y="1210819"/>
                  <a:pt x="1579371" y="1141936"/>
                </a:cubicBezTo>
                <a:cubicBezTo>
                  <a:pt x="1406694" y="1073053"/>
                  <a:pt x="1244480" y="956348"/>
                  <a:pt x="1075861" y="883108"/>
                </a:cubicBezTo>
                <a:cubicBezTo>
                  <a:pt x="907242" y="809868"/>
                  <a:pt x="793262" y="722568"/>
                  <a:pt x="591000" y="633867"/>
                </a:cubicBezTo>
                <a:cubicBezTo>
                  <a:pt x="388738" y="545166"/>
                  <a:pt x="289064" y="416112"/>
                  <a:pt x="162084" y="413384"/>
                </a:cubicBezTo>
                <a:cubicBezTo>
                  <a:pt x="288713" y="440254"/>
                  <a:pt x="442357" y="485086"/>
                  <a:pt x="577696" y="512467"/>
                </a:cubicBezTo>
                <a:cubicBezTo>
                  <a:pt x="713035" y="539848"/>
                  <a:pt x="841428" y="616046"/>
                  <a:pt x="1023718" y="618801"/>
                </a:cubicBezTo>
                <a:cubicBezTo>
                  <a:pt x="1206008" y="621555"/>
                  <a:pt x="1273298" y="681583"/>
                  <a:pt x="1500151" y="732384"/>
                </a:cubicBezTo>
                <a:cubicBezTo>
                  <a:pt x="1727004" y="783185"/>
                  <a:pt x="1804273" y="846019"/>
                  <a:pt x="1946173" y="838717"/>
                </a:cubicBezTo>
                <a:cubicBezTo>
                  <a:pt x="2088073" y="831416"/>
                  <a:pt x="2254007" y="950188"/>
                  <a:pt x="2513838" y="974051"/>
                </a:cubicBezTo>
                <a:cubicBezTo>
                  <a:pt x="2773669" y="997914"/>
                  <a:pt x="2911919" y="1122417"/>
                  <a:pt x="3203145" y="1138384"/>
                </a:cubicBezTo>
                <a:cubicBezTo>
                  <a:pt x="3236606" y="1022012"/>
                  <a:pt x="3352412" y="950525"/>
                  <a:pt x="3426384" y="783134"/>
                </a:cubicBezTo>
                <a:cubicBezTo>
                  <a:pt x="3500356" y="615743"/>
                  <a:pt x="3613344" y="537403"/>
                  <a:pt x="3658735" y="413384"/>
                </a:cubicBezTo>
                <a:cubicBezTo>
                  <a:pt x="3750168" y="438986"/>
                  <a:pt x="3919223" y="571584"/>
                  <a:pt x="4016198" y="623829"/>
                </a:cubicBezTo>
                <a:cubicBezTo>
                  <a:pt x="4113173" y="676074"/>
                  <a:pt x="4262319" y="773216"/>
                  <a:pt x="4352213" y="821648"/>
                </a:cubicBezTo>
                <a:cubicBezTo>
                  <a:pt x="4442107" y="870079"/>
                  <a:pt x="4628463" y="1002128"/>
                  <a:pt x="4731123" y="1044720"/>
                </a:cubicBezTo>
                <a:close/>
              </a:path>
              <a:path w="9462247" h="3890682" stroke="0" extrusionOk="0">
                <a:moveTo>
                  <a:pt x="4731123" y="1044720"/>
                </a:moveTo>
                <a:cubicBezTo>
                  <a:pt x="4797849" y="943924"/>
                  <a:pt x="4967634" y="949071"/>
                  <a:pt x="5122439" y="793987"/>
                </a:cubicBezTo>
                <a:cubicBezTo>
                  <a:pt x="5277244" y="638904"/>
                  <a:pt x="5353407" y="691013"/>
                  <a:pt x="5481146" y="564149"/>
                </a:cubicBezTo>
                <a:cubicBezTo>
                  <a:pt x="5608885" y="437285"/>
                  <a:pt x="5806924" y="362799"/>
                  <a:pt x="5921377" y="282074"/>
                </a:cubicBezTo>
                <a:cubicBezTo>
                  <a:pt x="6035830" y="201349"/>
                  <a:pt x="6276293" y="82851"/>
                  <a:pt x="6361608" y="0"/>
                </a:cubicBezTo>
                <a:cubicBezTo>
                  <a:pt x="6342113" y="335941"/>
                  <a:pt x="6292782" y="644007"/>
                  <a:pt x="6200838" y="959161"/>
                </a:cubicBezTo>
                <a:cubicBezTo>
                  <a:pt x="6369315" y="918119"/>
                  <a:pt x="6487369" y="968580"/>
                  <a:pt x="6645038" y="921637"/>
                </a:cubicBezTo>
                <a:cubicBezTo>
                  <a:pt x="6802707" y="874695"/>
                  <a:pt x="6899461" y="926698"/>
                  <a:pt x="7144763" y="879424"/>
                </a:cubicBezTo>
                <a:cubicBezTo>
                  <a:pt x="7390065" y="832150"/>
                  <a:pt x="7537935" y="894261"/>
                  <a:pt x="7644488" y="837210"/>
                </a:cubicBezTo>
                <a:cubicBezTo>
                  <a:pt x="7751040" y="780159"/>
                  <a:pt x="7900251" y="837516"/>
                  <a:pt x="8051671" y="802813"/>
                </a:cubicBezTo>
                <a:cubicBezTo>
                  <a:pt x="7913477" y="965603"/>
                  <a:pt x="7749397" y="1004908"/>
                  <a:pt x="7669431" y="1070506"/>
                </a:cubicBezTo>
                <a:cubicBezTo>
                  <a:pt x="7589465" y="1136104"/>
                  <a:pt x="7428312" y="1229085"/>
                  <a:pt x="7316594" y="1317608"/>
                </a:cubicBezTo>
                <a:cubicBezTo>
                  <a:pt x="7410482" y="1276558"/>
                  <a:pt x="7608881" y="1359798"/>
                  <a:pt x="7740161" y="1350182"/>
                </a:cubicBezTo>
                <a:cubicBezTo>
                  <a:pt x="7871441" y="1340566"/>
                  <a:pt x="8022453" y="1375233"/>
                  <a:pt x="8259993" y="1390158"/>
                </a:cubicBezTo>
                <a:cubicBezTo>
                  <a:pt x="8497533" y="1405083"/>
                  <a:pt x="8515589" y="1411091"/>
                  <a:pt x="8702814" y="1424213"/>
                </a:cubicBezTo>
                <a:cubicBezTo>
                  <a:pt x="8890039" y="1437334"/>
                  <a:pt x="9067102" y="1493659"/>
                  <a:pt x="9241899" y="1465670"/>
                </a:cubicBezTo>
                <a:cubicBezTo>
                  <a:pt x="9052706" y="1547265"/>
                  <a:pt x="8932505" y="1528760"/>
                  <a:pt x="8701704" y="1614469"/>
                </a:cubicBezTo>
                <a:cubicBezTo>
                  <a:pt x="8470903" y="1700178"/>
                  <a:pt x="8415539" y="1689504"/>
                  <a:pt x="8237952" y="1742212"/>
                </a:cubicBezTo>
                <a:cubicBezTo>
                  <a:pt x="8060365" y="1794920"/>
                  <a:pt x="7927906" y="1786578"/>
                  <a:pt x="7713045" y="1886800"/>
                </a:cubicBezTo>
                <a:cubicBezTo>
                  <a:pt x="7803257" y="1880304"/>
                  <a:pt x="7927507" y="1955126"/>
                  <a:pt x="8115361" y="2003422"/>
                </a:cubicBezTo>
                <a:cubicBezTo>
                  <a:pt x="8303215" y="2051718"/>
                  <a:pt x="8393693" y="2121708"/>
                  <a:pt x="8535170" y="2125114"/>
                </a:cubicBezTo>
                <a:cubicBezTo>
                  <a:pt x="8676647" y="2128520"/>
                  <a:pt x="8830584" y="2255508"/>
                  <a:pt x="8937486" y="2241735"/>
                </a:cubicBezTo>
                <a:cubicBezTo>
                  <a:pt x="9044388" y="2227962"/>
                  <a:pt x="9275258" y="2375719"/>
                  <a:pt x="9462247" y="2393850"/>
                </a:cubicBezTo>
                <a:cubicBezTo>
                  <a:pt x="9314520" y="2398543"/>
                  <a:pt x="9175179" y="2336473"/>
                  <a:pt x="8940619" y="2378179"/>
                </a:cubicBezTo>
                <a:cubicBezTo>
                  <a:pt x="8706059" y="2419885"/>
                  <a:pt x="8549806" y="2313171"/>
                  <a:pt x="8418990" y="2362508"/>
                </a:cubicBezTo>
                <a:cubicBezTo>
                  <a:pt x="8288174" y="2411845"/>
                  <a:pt x="8109059" y="2325389"/>
                  <a:pt x="7939092" y="2348091"/>
                </a:cubicBezTo>
                <a:cubicBezTo>
                  <a:pt x="7769125" y="2370793"/>
                  <a:pt x="7596723" y="2291860"/>
                  <a:pt x="7375733" y="2331166"/>
                </a:cubicBezTo>
                <a:cubicBezTo>
                  <a:pt x="7473998" y="2429859"/>
                  <a:pt x="7545623" y="2712933"/>
                  <a:pt x="7650769" y="2776692"/>
                </a:cubicBezTo>
                <a:cubicBezTo>
                  <a:pt x="7755915" y="2840452"/>
                  <a:pt x="7800982" y="3068532"/>
                  <a:pt x="7948725" y="3259346"/>
                </a:cubicBezTo>
                <a:cubicBezTo>
                  <a:pt x="7758676" y="3210950"/>
                  <a:pt x="7698770" y="3167331"/>
                  <a:pt x="7478898" y="3088970"/>
                </a:cubicBezTo>
                <a:cubicBezTo>
                  <a:pt x="7259026" y="3010609"/>
                  <a:pt x="7204828" y="2953618"/>
                  <a:pt x="7045212" y="2931701"/>
                </a:cubicBezTo>
                <a:cubicBezTo>
                  <a:pt x="6885597" y="2909784"/>
                  <a:pt x="6797286" y="2840189"/>
                  <a:pt x="6593456" y="2767878"/>
                </a:cubicBezTo>
                <a:cubicBezTo>
                  <a:pt x="6389626" y="2695568"/>
                  <a:pt x="6295110" y="2603928"/>
                  <a:pt x="6141699" y="2604055"/>
                </a:cubicBezTo>
                <a:cubicBezTo>
                  <a:pt x="6101161" y="2757576"/>
                  <a:pt x="6001805" y="2878363"/>
                  <a:pt x="5979159" y="3060561"/>
                </a:cubicBezTo>
                <a:cubicBezTo>
                  <a:pt x="5956513" y="3242759"/>
                  <a:pt x="5844643" y="3350231"/>
                  <a:pt x="5803073" y="3555110"/>
                </a:cubicBezTo>
                <a:cubicBezTo>
                  <a:pt x="5704451" y="3490447"/>
                  <a:pt x="5529666" y="3325493"/>
                  <a:pt x="5430409" y="3284090"/>
                </a:cubicBezTo>
                <a:cubicBezTo>
                  <a:pt x="5331152" y="3242688"/>
                  <a:pt x="5227677" y="3082336"/>
                  <a:pt x="5022065" y="2987122"/>
                </a:cubicBezTo>
                <a:cubicBezTo>
                  <a:pt x="4816453" y="2891908"/>
                  <a:pt x="4741004" y="2733370"/>
                  <a:pt x="4613721" y="2690154"/>
                </a:cubicBezTo>
                <a:cubicBezTo>
                  <a:pt x="4537191" y="2885644"/>
                  <a:pt x="4448254" y="2898791"/>
                  <a:pt x="4314813" y="3090330"/>
                </a:cubicBezTo>
                <a:cubicBezTo>
                  <a:pt x="4181372" y="3281869"/>
                  <a:pt x="4117421" y="3315213"/>
                  <a:pt x="4015906" y="3490506"/>
                </a:cubicBezTo>
                <a:cubicBezTo>
                  <a:pt x="3914390" y="3665799"/>
                  <a:pt x="3808581" y="3670369"/>
                  <a:pt x="3716998" y="3890682"/>
                </a:cubicBezTo>
                <a:cubicBezTo>
                  <a:pt x="3659472" y="3788076"/>
                  <a:pt x="3646047" y="3550398"/>
                  <a:pt x="3548342" y="3352741"/>
                </a:cubicBezTo>
                <a:cubicBezTo>
                  <a:pt x="3450637" y="3155084"/>
                  <a:pt x="3501151" y="3009746"/>
                  <a:pt x="3379686" y="2814800"/>
                </a:cubicBezTo>
                <a:cubicBezTo>
                  <a:pt x="3184870" y="2898683"/>
                  <a:pt x="3121994" y="2869271"/>
                  <a:pt x="2974355" y="2927113"/>
                </a:cubicBezTo>
                <a:cubicBezTo>
                  <a:pt x="2826716" y="2984955"/>
                  <a:pt x="2663973" y="2993659"/>
                  <a:pt x="2543151" y="3046596"/>
                </a:cubicBezTo>
                <a:cubicBezTo>
                  <a:pt x="2422329" y="3099533"/>
                  <a:pt x="2202929" y="3101339"/>
                  <a:pt x="2086075" y="3173247"/>
                </a:cubicBezTo>
                <a:cubicBezTo>
                  <a:pt x="2177193" y="3017729"/>
                  <a:pt x="2239716" y="2985400"/>
                  <a:pt x="2292229" y="2828561"/>
                </a:cubicBezTo>
                <a:cubicBezTo>
                  <a:pt x="2344742" y="2671722"/>
                  <a:pt x="2449288" y="2622444"/>
                  <a:pt x="2482525" y="2510390"/>
                </a:cubicBezTo>
                <a:cubicBezTo>
                  <a:pt x="2378608" y="2544251"/>
                  <a:pt x="2123162" y="2471519"/>
                  <a:pt x="1997848" y="2533806"/>
                </a:cubicBezTo>
                <a:cubicBezTo>
                  <a:pt x="1872534" y="2596093"/>
                  <a:pt x="1624112" y="2525911"/>
                  <a:pt x="1513171" y="2557222"/>
                </a:cubicBezTo>
                <a:cubicBezTo>
                  <a:pt x="1402230" y="2588533"/>
                  <a:pt x="1203201" y="2568309"/>
                  <a:pt x="1004260" y="2581809"/>
                </a:cubicBezTo>
                <a:cubicBezTo>
                  <a:pt x="805319" y="2595309"/>
                  <a:pt x="418225" y="2602815"/>
                  <a:pt x="59139" y="2627471"/>
                </a:cubicBezTo>
                <a:cubicBezTo>
                  <a:pt x="276747" y="2515987"/>
                  <a:pt x="408681" y="2546845"/>
                  <a:pt x="598634" y="2453570"/>
                </a:cubicBezTo>
                <a:cubicBezTo>
                  <a:pt x="788587" y="2360295"/>
                  <a:pt x="939837" y="2375548"/>
                  <a:pt x="1106703" y="2289798"/>
                </a:cubicBezTo>
                <a:cubicBezTo>
                  <a:pt x="1273569" y="2204048"/>
                  <a:pt x="1412689" y="2259964"/>
                  <a:pt x="1630485" y="2120962"/>
                </a:cubicBezTo>
                <a:cubicBezTo>
                  <a:pt x="1500159" y="2100376"/>
                  <a:pt x="1231436" y="1952072"/>
                  <a:pt x="1103295" y="1936923"/>
                </a:cubicBezTo>
                <a:cubicBezTo>
                  <a:pt x="975154" y="1921774"/>
                  <a:pt x="705109" y="1744643"/>
                  <a:pt x="527190" y="1735808"/>
                </a:cubicBezTo>
                <a:cubicBezTo>
                  <a:pt x="349271" y="1726973"/>
                  <a:pt x="168746" y="1590534"/>
                  <a:pt x="0" y="1551769"/>
                </a:cubicBezTo>
                <a:cubicBezTo>
                  <a:pt x="161005" y="1520379"/>
                  <a:pt x="324081" y="1551158"/>
                  <a:pt x="486464" y="1508626"/>
                </a:cubicBezTo>
                <a:cubicBezTo>
                  <a:pt x="648846" y="1466094"/>
                  <a:pt x="760212" y="1524832"/>
                  <a:pt x="952659" y="1467280"/>
                </a:cubicBezTo>
                <a:cubicBezTo>
                  <a:pt x="1145106" y="1409728"/>
                  <a:pt x="1315853" y="1455885"/>
                  <a:pt x="1459393" y="1422339"/>
                </a:cubicBezTo>
                <a:cubicBezTo>
                  <a:pt x="1602933" y="1388793"/>
                  <a:pt x="1806032" y="1420253"/>
                  <a:pt x="2026935" y="1372005"/>
                </a:cubicBezTo>
                <a:cubicBezTo>
                  <a:pt x="1902798" y="1335205"/>
                  <a:pt x="1785526" y="1226365"/>
                  <a:pt x="1579371" y="1141936"/>
                </a:cubicBezTo>
                <a:cubicBezTo>
                  <a:pt x="1373216" y="1057507"/>
                  <a:pt x="1295950" y="946596"/>
                  <a:pt x="1113158" y="902281"/>
                </a:cubicBezTo>
                <a:cubicBezTo>
                  <a:pt x="930366" y="857966"/>
                  <a:pt x="809355" y="743553"/>
                  <a:pt x="609648" y="643453"/>
                </a:cubicBezTo>
                <a:cubicBezTo>
                  <a:pt x="409941" y="543354"/>
                  <a:pt x="375781" y="458392"/>
                  <a:pt x="162084" y="413384"/>
                </a:cubicBezTo>
                <a:cubicBezTo>
                  <a:pt x="317815" y="399249"/>
                  <a:pt x="533929" y="550922"/>
                  <a:pt x="699338" y="541467"/>
                </a:cubicBezTo>
                <a:cubicBezTo>
                  <a:pt x="864747" y="532012"/>
                  <a:pt x="1014392" y="626895"/>
                  <a:pt x="1145360" y="647801"/>
                </a:cubicBezTo>
                <a:cubicBezTo>
                  <a:pt x="1276328" y="668707"/>
                  <a:pt x="1434410" y="726070"/>
                  <a:pt x="1591383" y="754134"/>
                </a:cubicBezTo>
                <a:cubicBezTo>
                  <a:pt x="1748356" y="782198"/>
                  <a:pt x="1818736" y="816337"/>
                  <a:pt x="2037405" y="860467"/>
                </a:cubicBezTo>
                <a:cubicBezTo>
                  <a:pt x="2256074" y="904598"/>
                  <a:pt x="2395777" y="994733"/>
                  <a:pt x="2513838" y="974051"/>
                </a:cubicBezTo>
                <a:cubicBezTo>
                  <a:pt x="2631899" y="953369"/>
                  <a:pt x="2918777" y="1144697"/>
                  <a:pt x="3203145" y="1138384"/>
                </a:cubicBezTo>
                <a:cubicBezTo>
                  <a:pt x="3248574" y="1052687"/>
                  <a:pt x="3404897" y="880264"/>
                  <a:pt x="3426384" y="783134"/>
                </a:cubicBezTo>
                <a:cubicBezTo>
                  <a:pt x="3447871" y="686004"/>
                  <a:pt x="3576918" y="558732"/>
                  <a:pt x="3658735" y="413384"/>
                </a:cubicBezTo>
                <a:cubicBezTo>
                  <a:pt x="3763320" y="425076"/>
                  <a:pt x="3832629" y="551120"/>
                  <a:pt x="4005474" y="617516"/>
                </a:cubicBezTo>
                <a:cubicBezTo>
                  <a:pt x="4178319" y="683912"/>
                  <a:pt x="4199394" y="776179"/>
                  <a:pt x="4384384" y="840588"/>
                </a:cubicBezTo>
                <a:cubicBezTo>
                  <a:pt x="4569374" y="904997"/>
                  <a:pt x="4578195" y="1008629"/>
                  <a:pt x="4731123" y="104472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irregularSeal1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4AE9A8-C1CC-5ABF-790D-D6837D324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15" y="4428565"/>
            <a:ext cx="5968969" cy="77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3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058D4-50CA-503B-5C2B-197B11B69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F0AD6-77C5-414C-7F7D-5AD7A4541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1963EA-ECDC-8557-ABA8-36C4C5DB1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-4671" t="-31006" r="-7369" b="-21192"/>
          <a:stretch>
            <a:fillRect/>
          </a:stretch>
        </p:blipFill>
        <p:spPr>
          <a:xfrm>
            <a:off x="3282460" y="2103437"/>
            <a:ext cx="5345723" cy="1325563"/>
          </a:xfrm>
          <a:custGeom>
            <a:avLst/>
            <a:gdLst>
              <a:gd name="csX0" fmla="*/ 0 w 5345723"/>
              <a:gd name="csY0" fmla="*/ 0 h 1325563"/>
              <a:gd name="csX1" fmla="*/ 433598 w 5345723"/>
              <a:gd name="csY1" fmla="*/ 0 h 1325563"/>
              <a:gd name="csX2" fmla="*/ 1134481 w 5345723"/>
              <a:gd name="csY2" fmla="*/ 0 h 1325563"/>
              <a:gd name="csX3" fmla="*/ 1781908 w 5345723"/>
              <a:gd name="csY3" fmla="*/ 0 h 1325563"/>
              <a:gd name="csX4" fmla="*/ 2215505 w 5345723"/>
              <a:gd name="csY4" fmla="*/ 0 h 1325563"/>
              <a:gd name="csX5" fmla="*/ 2756017 w 5345723"/>
              <a:gd name="csY5" fmla="*/ 0 h 1325563"/>
              <a:gd name="csX6" fmla="*/ 3456901 w 5345723"/>
              <a:gd name="csY6" fmla="*/ 0 h 1325563"/>
              <a:gd name="csX7" fmla="*/ 4050870 w 5345723"/>
              <a:gd name="csY7" fmla="*/ 0 h 1325563"/>
              <a:gd name="csX8" fmla="*/ 4698297 w 5345723"/>
              <a:gd name="csY8" fmla="*/ 0 h 1325563"/>
              <a:gd name="csX9" fmla="*/ 5345723 w 5345723"/>
              <a:gd name="csY9" fmla="*/ 0 h 1325563"/>
              <a:gd name="csX10" fmla="*/ 5345723 w 5345723"/>
              <a:gd name="csY10" fmla="*/ 441854 h 1325563"/>
              <a:gd name="csX11" fmla="*/ 5345723 w 5345723"/>
              <a:gd name="csY11" fmla="*/ 896964 h 1325563"/>
              <a:gd name="csX12" fmla="*/ 5345723 w 5345723"/>
              <a:gd name="csY12" fmla="*/ 1325563 h 1325563"/>
              <a:gd name="csX13" fmla="*/ 4912125 w 5345723"/>
              <a:gd name="csY13" fmla="*/ 1325563 h 1325563"/>
              <a:gd name="csX14" fmla="*/ 4478528 w 5345723"/>
              <a:gd name="csY14" fmla="*/ 1325563 h 1325563"/>
              <a:gd name="csX15" fmla="*/ 3831101 w 5345723"/>
              <a:gd name="csY15" fmla="*/ 1325563 h 1325563"/>
              <a:gd name="csX16" fmla="*/ 3397504 w 5345723"/>
              <a:gd name="csY16" fmla="*/ 1325563 h 1325563"/>
              <a:gd name="csX17" fmla="*/ 2803535 w 5345723"/>
              <a:gd name="csY17" fmla="*/ 1325563 h 1325563"/>
              <a:gd name="csX18" fmla="*/ 2316480 w 5345723"/>
              <a:gd name="csY18" fmla="*/ 1325563 h 1325563"/>
              <a:gd name="csX19" fmla="*/ 1722511 w 5345723"/>
              <a:gd name="csY19" fmla="*/ 1325563 h 1325563"/>
              <a:gd name="csX20" fmla="*/ 1128542 w 5345723"/>
              <a:gd name="csY20" fmla="*/ 1325563 h 1325563"/>
              <a:gd name="csX21" fmla="*/ 534572 w 5345723"/>
              <a:gd name="csY21" fmla="*/ 1325563 h 1325563"/>
              <a:gd name="csX22" fmla="*/ 0 w 5345723"/>
              <a:gd name="csY22" fmla="*/ 1325563 h 1325563"/>
              <a:gd name="csX23" fmla="*/ 0 w 5345723"/>
              <a:gd name="csY23" fmla="*/ 896964 h 1325563"/>
              <a:gd name="csX24" fmla="*/ 0 w 5345723"/>
              <a:gd name="csY24" fmla="*/ 455110 h 1325563"/>
              <a:gd name="csX25" fmla="*/ 0 w 5345723"/>
              <a:gd name="csY25" fmla="*/ 0 h 13255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345723" h="1325563" fill="none" extrusionOk="0">
                <a:moveTo>
                  <a:pt x="0" y="0"/>
                </a:moveTo>
                <a:cubicBezTo>
                  <a:pt x="168482" y="-20234"/>
                  <a:pt x="322203" y="40611"/>
                  <a:pt x="433598" y="0"/>
                </a:cubicBezTo>
                <a:cubicBezTo>
                  <a:pt x="544993" y="-40611"/>
                  <a:pt x="817607" y="69475"/>
                  <a:pt x="1134481" y="0"/>
                </a:cubicBezTo>
                <a:cubicBezTo>
                  <a:pt x="1451355" y="-69475"/>
                  <a:pt x="1613905" y="43130"/>
                  <a:pt x="1781908" y="0"/>
                </a:cubicBezTo>
                <a:cubicBezTo>
                  <a:pt x="1949911" y="-43130"/>
                  <a:pt x="2023558" y="44475"/>
                  <a:pt x="2215505" y="0"/>
                </a:cubicBezTo>
                <a:cubicBezTo>
                  <a:pt x="2407452" y="-44475"/>
                  <a:pt x="2494254" y="50645"/>
                  <a:pt x="2756017" y="0"/>
                </a:cubicBezTo>
                <a:cubicBezTo>
                  <a:pt x="3017780" y="-50645"/>
                  <a:pt x="3127450" y="1298"/>
                  <a:pt x="3456901" y="0"/>
                </a:cubicBezTo>
                <a:cubicBezTo>
                  <a:pt x="3786352" y="-1298"/>
                  <a:pt x="3769108" y="65230"/>
                  <a:pt x="4050870" y="0"/>
                </a:cubicBezTo>
                <a:cubicBezTo>
                  <a:pt x="4332632" y="-65230"/>
                  <a:pt x="4512776" y="28699"/>
                  <a:pt x="4698297" y="0"/>
                </a:cubicBezTo>
                <a:cubicBezTo>
                  <a:pt x="4883818" y="-28699"/>
                  <a:pt x="5136432" y="69732"/>
                  <a:pt x="5345723" y="0"/>
                </a:cubicBezTo>
                <a:cubicBezTo>
                  <a:pt x="5393101" y="194360"/>
                  <a:pt x="5317064" y="221808"/>
                  <a:pt x="5345723" y="441854"/>
                </a:cubicBezTo>
                <a:cubicBezTo>
                  <a:pt x="5374382" y="661900"/>
                  <a:pt x="5331180" y="671070"/>
                  <a:pt x="5345723" y="896964"/>
                </a:cubicBezTo>
                <a:cubicBezTo>
                  <a:pt x="5360266" y="1122858"/>
                  <a:pt x="5301716" y="1146784"/>
                  <a:pt x="5345723" y="1325563"/>
                </a:cubicBezTo>
                <a:cubicBezTo>
                  <a:pt x="5181179" y="1330925"/>
                  <a:pt x="5115193" y="1275902"/>
                  <a:pt x="4912125" y="1325563"/>
                </a:cubicBezTo>
                <a:cubicBezTo>
                  <a:pt x="4709057" y="1375224"/>
                  <a:pt x="4621750" y="1275328"/>
                  <a:pt x="4478528" y="1325563"/>
                </a:cubicBezTo>
                <a:cubicBezTo>
                  <a:pt x="4335306" y="1375798"/>
                  <a:pt x="3995618" y="1310260"/>
                  <a:pt x="3831101" y="1325563"/>
                </a:cubicBezTo>
                <a:cubicBezTo>
                  <a:pt x="3666584" y="1340866"/>
                  <a:pt x="3531632" y="1317212"/>
                  <a:pt x="3397504" y="1325563"/>
                </a:cubicBezTo>
                <a:cubicBezTo>
                  <a:pt x="3263376" y="1333914"/>
                  <a:pt x="3029895" y="1256919"/>
                  <a:pt x="2803535" y="1325563"/>
                </a:cubicBezTo>
                <a:cubicBezTo>
                  <a:pt x="2577175" y="1394207"/>
                  <a:pt x="2526929" y="1317062"/>
                  <a:pt x="2316480" y="1325563"/>
                </a:cubicBezTo>
                <a:cubicBezTo>
                  <a:pt x="2106032" y="1334064"/>
                  <a:pt x="1949616" y="1298875"/>
                  <a:pt x="1722511" y="1325563"/>
                </a:cubicBezTo>
                <a:cubicBezTo>
                  <a:pt x="1495406" y="1352251"/>
                  <a:pt x="1424272" y="1267811"/>
                  <a:pt x="1128542" y="1325563"/>
                </a:cubicBezTo>
                <a:cubicBezTo>
                  <a:pt x="832812" y="1383315"/>
                  <a:pt x="818603" y="1279447"/>
                  <a:pt x="534572" y="1325563"/>
                </a:cubicBezTo>
                <a:cubicBezTo>
                  <a:pt x="250541" y="1371679"/>
                  <a:pt x="210383" y="1274892"/>
                  <a:pt x="0" y="1325563"/>
                </a:cubicBezTo>
                <a:cubicBezTo>
                  <a:pt x="-841" y="1150363"/>
                  <a:pt x="31609" y="1080477"/>
                  <a:pt x="0" y="896964"/>
                </a:cubicBezTo>
                <a:cubicBezTo>
                  <a:pt x="-31609" y="713451"/>
                  <a:pt x="35345" y="598582"/>
                  <a:pt x="0" y="455110"/>
                </a:cubicBezTo>
                <a:cubicBezTo>
                  <a:pt x="-35345" y="311638"/>
                  <a:pt x="3079" y="127948"/>
                  <a:pt x="0" y="0"/>
                </a:cubicBezTo>
                <a:close/>
              </a:path>
              <a:path w="5345723" h="1325563" stroke="0" extrusionOk="0">
                <a:moveTo>
                  <a:pt x="0" y="0"/>
                </a:moveTo>
                <a:cubicBezTo>
                  <a:pt x="239255" y="-36506"/>
                  <a:pt x="313360" y="30540"/>
                  <a:pt x="540512" y="0"/>
                </a:cubicBezTo>
                <a:cubicBezTo>
                  <a:pt x="767664" y="-30540"/>
                  <a:pt x="862532" y="39221"/>
                  <a:pt x="974110" y="0"/>
                </a:cubicBezTo>
                <a:cubicBezTo>
                  <a:pt x="1085688" y="-39221"/>
                  <a:pt x="1514465" y="23346"/>
                  <a:pt x="1674993" y="0"/>
                </a:cubicBezTo>
                <a:cubicBezTo>
                  <a:pt x="1835521" y="-23346"/>
                  <a:pt x="2073576" y="52537"/>
                  <a:pt x="2215505" y="0"/>
                </a:cubicBezTo>
                <a:cubicBezTo>
                  <a:pt x="2357434" y="-52537"/>
                  <a:pt x="2613610" y="43416"/>
                  <a:pt x="2756017" y="0"/>
                </a:cubicBezTo>
                <a:cubicBezTo>
                  <a:pt x="2898424" y="-43416"/>
                  <a:pt x="3305228" y="74864"/>
                  <a:pt x="3456901" y="0"/>
                </a:cubicBezTo>
                <a:cubicBezTo>
                  <a:pt x="3608574" y="-74864"/>
                  <a:pt x="3768860" y="17624"/>
                  <a:pt x="3943956" y="0"/>
                </a:cubicBezTo>
                <a:cubicBezTo>
                  <a:pt x="4119053" y="-17624"/>
                  <a:pt x="4495900" y="19291"/>
                  <a:pt x="4644839" y="0"/>
                </a:cubicBezTo>
                <a:cubicBezTo>
                  <a:pt x="4793778" y="-19291"/>
                  <a:pt x="5115479" y="3796"/>
                  <a:pt x="5345723" y="0"/>
                </a:cubicBezTo>
                <a:cubicBezTo>
                  <a:pt x="5357114" y="100019"/>
                  <a:pt x="5333829" y="268011"/>
                  <a:pt x="5345723" y="441854"/>
                </a:cubicBezTo>
                <a:cubicBezTo>
                  <a:pt x="5357617" y="615697"/>
                  <a:pt x="5307954" y="699547"/>
                  <a:pt x="5345723" y="883709"/>
                </a:cubicBezTo>
                <a:cubicBezTo>
                  <a:pt x="5383492" y="1067871"/>
                  <a:pt x="5313021" y="1141316"/>
                  <a:pt x="5345723" y="1325563"/>
                </a:cubicBezTo>
                <a:cubicBezTo>
                  <a:pt x="5165571" y="1326113"/>
                  <a:pt x="5126109" y="1305523"/>
                  <a:pt x="4912125" y="1325563"/>
                </a:cubicBezTo>
                <a:cubicBezTo>
                  <a:pt x="4698141" y="1345603"/>
                  <a:pt x="4358526" y="1283824"/>
                  <a:pt x="4211242" y="1325563"/>
                </a:cubicBezTo>
                <a:cubicBezTo>
                  <a:pt x="4063958" y="1367302"/>
                  <a:pt x="3938675" y="1276736"/>
                  <a:pt x="3724187" y="1325563"/>
                </a:cubicBezTo>
                <a:cubicBezTo>
                  <a:pt x="3509700" y="1374390"/>
                  <a:pt x="3388869" y="1305633"/>
                  <a:pt x="3130218" y="1325563"/>
                </a:cubicBezTo>
                <a:cubicBezTo>
                  <a:pt x="2871567" y="1345493"/>
                  <a:pt x="2713782" y="1301836"/>
                  <a:pt x="2429334" y="1325563"/>
                </a:cubicBezTo>
                <a:cubicBezTo>
                  <a:pt x="2144886" y="1349290"/>
                  <a:pt x="1980102" y="1277497"/>
                  <a:pt x="1835365" y="1325563"/>
                </a:cubicBezTo>
                <a:cubicBezTo>
                  <a:pt x="1690628" y="1373629"/>
                  <a:pt x="1530304" y="1292813"/>
                  <a:pt x="1401767" y="1325563"/>
                </a:cubicBezTo>
                <a:cubicBezTo>
                  <a:pt x="1273230" y="1358313"/>
                  <a:pt x="1043530" y="1295648"/>
                  <a:pt x="914713" y="1325563"/>
                </a:cubicBezTo>
                <a:cubicBezTo>
                  <a:pt x="785896" y="1355478"/>
                  <a:pt x="448818" y="1223735"/>
                  <a:pt x="0" y="1325563"/>
                </a:cubicBezTo>
                <a:cubicBezTo>
                  <a:pt x="-4504" y="1212465"/>
                  <a:pt x="50920" y="1066462"/>
                  <a:pt x="0" y="883709"/>
                </a:cubicBezTo>
                <a:cubicBezTo>
                  <a:pt x="-50920" y="700956"/>
                  <a:pt x="52466" y="640942"/>
                  <a:pt x="0" y="441854"/>
                </a:cubicBezTo>
                <a:cubicBezTo>
                  <a:pt x="-52466" y="242767"/>
                  <a:pt x="49917" y="127931"/>
                  <a:pt x="0" y="0"/>
                </a:cubicBezTo>
                <a:close/>
              </a:path>
            </a:pathLst>
          </a:custGeom>
          <a:ln w="22225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054933-4231-757F-786A-65DEA93EAE89}"/>
              </a:ext>
            </a:extLst>
          </p:cNvPr>
          <p:cNvSpPr txBox="1"/>
          <p:nvPr/>
        </p:nvSpPr>
        <p:spPr>
          <a:xfrm>
            <a:off x="1339361" y="3841749"/>
            <a:ext cx="951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Minimum number of clauses to encode a Boolean function</a:t>
            </a:r>
          </a:p>
        </p:txBody>
      </p:sp>
    </p:spTree>
    <p:extLst>
      <p:ext uri="{BB962C8B-B14F-4D97-AF65-F5344CB8AC3E}">
        <p14:creationId xmlns:p14="http://schemas.microsoft.com/office/powerpoint/2010/main" val="19393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C23AD-6CC4-D3A2-410F-B26388084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5CB8-523D-6149-E389-A9688391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5E133-F6D3-A09B-E8E6-7A42D559A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-4671" t="-31006" r="-7369" b="-21192"/>
          <a:stretch>
            <a:fillRect/>
          </a:stretch>
        </p:blipFill>
        <p:spPr>
          <a:xfrm>
            <a:off x="3282460" y="2103437"/>
            <a:ext cx="5345723" cy="1325563"/>
          </a:xfrm>
          <a:custGeom>
            <a:avLst/>
            <a:gdLst>
              <a:gd name="csX0" fmla="*/ 0 w 5345723"/>
              <a:gd name="csY0" fmla="*/ 0 h 1325563"/>
              <a:gd name="csX1" fmla="*/ 433598 w 5345723"/>
              <a:gd name="csY1" fmla="*/ 0 h 1325563"/>
              <a:gd name="csX2" fmla="*/ 1134481 w 5345723"/>
              <a:gd name="csY2" fmla="*/ 0 h 1325563"/>
              <a:gd name="csX3" fmla="*/ 1781908 w 5345723"/>
              <a:gd name="csY3" fmla="*/ 0 h 1325563"/>
              <a:gd name="csX4" fmla="*/ 2215505 w 5345723"/>
              <a:gd name="csY4" fmla="*/ 0 h 1325563"/>
              <a:gd name="csX5" fmla="*/ 2756017 w 5345723"/>
              <a:gd name="csY5" fmla="*/ 0 h 1325563"/>
              <a:gd name="csX6" fmla="*/ 3456901 w 5345723"/>
              <a:gd name="csY6" fmla="*/ 0 h 1325563"/>
              <a:gd name="csX7" fmla="*/ 4050870 w 5345723"/>
              <a:gd name="csY7" fmla="*/ 0 h 1325563"/>
              <a:gd name="csX8" fmla="*/ 4698297 w 5345723"/>
              <a:gd name="csY8" fmla="*/ 0 h 1325563"/>
              <a:gd name="csX9" fmla="*/ 5345723 w 5345723"/>
              <a:gd name="csY9" fmla="*/ 0 h 1325563"/>
              <a:gd name="csX10" fmla="*/ 5345723 w 5345723"/>
              <a:gd name="csY10" fmla="*/ 441854 h 1325563"/>
              <a:gd name="csX11" fmla="*/ 5345723 w 5345723"/>
              <a:gd name="csY11" fmla="*/ 896964 h 1325563"/>
              <a:gd name="csX12" fmla="*/ 5345723 w 5345723"/>
              <a:gd name="csY12" fmla="*/ 1325563 h 1325563"/>
              <a:gd name="csX13" fmla="*/ 4912125 w 5345723"/>
              <a:gd name="csY13" fmla="*/ 1325563 h 1325563"/>
              <a:gd name="csX14" fmla="*/ 4478528 w 5345723"/>
              <a:gd name="csY14" fmla="*/ 1325563 h 1325563"/>
              <a:gd name="csX15" fmla="*/ 3831101 w 5345723"/>
              <a:gd name="csY15" fmla="*/ 1325563 h 1325563"/>
              <a:gd name="csX16" fmla="*/ 3397504 w 5345723"/>
              <a:gd name="csY16" fmla="*/ 1325563 h 1325563"/>
              <a:gd name="csX17" fmla="*/ 2803535 w 5345723"/>
              <a:gd name="csY17" fmla="*/ 1325563 h 1325563"/>
              <a:gd name="csX18" fmla="*/ 2316480 w 5345723"/>
              <a:gd name="csY18" fmla="*/ 1325563 h 1325563"/>
              <a:gd name="csX19" fmla="*/ 1722511 w 5345723"/>
              <a:gd name="csY19" fmla="*/ 1325563 h 1325563"/>
              <a:gd name="csX20" fmla="*/ 1128542 w 5345723"/>
              <a:gd name="csY20" fmla="*/ 1325563 h 1325563"/>
              <a:gd name="csX21" fmla="*/ 534572 w 5345723"/>
              <a:gd name="csY21" fmla="*/ 1325563 h 1325563"/>
              <a:gd name="csX22" fmla="*/ 0 w 5345723"/>
              <a:gd name="csY22" fmla="*/ 1325563 h 1325563"/>
              <a:gd name="csX23" fmla="*/ 0 w 5345723"/>
              <a:gd name="csY23" fmla="*/ 896964 h 1325563"/>
              <a:gd name="csX24" fmla="*/ 0 w 5345723"/>
              <a:gd name="csY24" fmla="*/ 455110 h 1325563"/>
              <a:gd name="csX25" fmla="*/ 0 w 5345723"/>
              <a:gd name="csY25" fmla="*/ 0 h 13255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345723" h="1325563" fill="none" extrusionOk="0">
                <a:moveTo>
                  <a:pt x="0" y="0"/>
                </a:moveTo>
                <a:cubicBezTo>
                  <a:pt x="168482" y="-20234"/>
                  <a:pt x="322203" y="40611"/>
                  <a:pt x="433598" y="0"/>
                </a:cubicBezTo>
                <a:cubicBezTo>
                  <a:pt x="544993" y="-40611"/>
                  <a:pt x="817607" y="69475"/>
                  <a:pt x="1134481" y="0"/>
                </a:cubicBezTo>
                <a:cubicBezTo>
                  <a:pt x="1451355" y="-69475"/>
                  <a:pt x="1613905" y="43130"/>
                  <a:pt x="1781908" y="0"/>
                </a:cubicBezTo>
                <a:cubicBezTo>
                  <a:pt x="1949911" y="-43130"/>
                  <a:pt x="2023558" y="44475"/>
                  <a:pt x="2215505" y="0"/>
                </a:cubicBezTo>
                <a:cubicBezTo>
                  <a:pt x="2407452" y="-44475"/>
                  <a:pt x="2494254" y="50645"/>
                  <a:pt x="2756017" y="0"/>
                </a:cubicBezTo>
                <a:cubicBezTo>
                  <a:pt x="3017780" y="-50645"/>
                  <a:pt x="3127450" y="1298"/>
                  <a:pt x="3456901" y="0"/>
                </a:cubicBezTo>
                <a:cubicBezTo>
                  <a:pt x="3786352" y="-1298"/>
                  <a:pt x="3769108" y="65230"/>
                  <a:pt x="4050870" y="0"/>
                </a:cubicBezTo>
                <a:cubicBezTo>
                  <a:pt x="4332632" y="-65230"/>
                  <a:pt x="4512776" y="28699"/>
                  <a:pt x="4698297" y="0"/>
                </a:cubicBezTo>
                <a:cubicBezTo>
                  <a:pt x="4883818" y="-28699"/>
                  <a:pt x="5136432" y="69732"/>
                  <a:pt x="5345723" y="0"/>
                </a:cubicBezTo>
                <a:cubicBezTo>
                  <a:pt x="5393101" y="194360"/>
                  <a:pt x="5317064" y="221808"/>
                  <a:pt x="5345723" y="441854"/>
                </a:cubicBezTo>
                <a:cubicBezTo>
                  <a:pt x="5374382" y="661900"/>
                  <a:pt x="5331180" y="671070"/>
                  <a:pt x="5345723" y="896964"/>
                </a:cubicBezTo>
                <a:cubicBezTo>
                  <a:pt x="5360266" y="1122858"/>
                  <a:pt x="5301716" y="1146784"/>
                  <a:pt x="5345723" y="1325563"/>
                </a:cubicBezTo>
                <a:cubicBezTo>
                  <a:pt x="5181179" y="1330925"/>
                  <a:pt x="5115193" y="1275902"/>
                  <a:pt x="4912125" y="1325563"/>
                </a:cubicBezTo>
                <a:cubicBezTo>
                  <a:pt x="4709057" y="1375224"/>
                  <a:pt x="4621750" y="1275328"/>
                  <a:pt x="4478528" y="1325563"/>
                </a:cubicBezTo>
                <a:cubicBezTo>
                  <a:pt x="4335306" y="1375798"/>
                  <a:pt x="3995618" y="1310260"/>
                  <a:pt x="3831101" y="1325563"/>
                </a:cubicBezTo>
                <a:cubicBezTo>
                  <a:pt x="3666584" y="1340866"/>
                  <a:pt x="3531632" y="1317212"/>
                  <a:pt x="3397504" y="1325563"/>
                </a:cubicBezTo>
                <a:cubicBezTo>
                  <a:pt x="3263376" y="1333914"/>
                  <a:pt x="3029895" y="1256919"/>
                  <a:pt x="2803535" y="1325563"/>
                </a:cubicBezTo>
                <a:cubicBezTo>
                  <a:pt x="2577175" y="1394207"/>
                  <a:pt x="2526929" y="1317062"/>
                  <a:pt x="2316480" y="1325563"/>
                </a:cubicBezTo>
                <a:cubicBezTo>
                  <a:pt x="2106032" y="1334064"/>
                  <a:pt x="1949616" y="1298875"/>
                  <a:pt x="1722511" y="1325563"/>
                </a:cubicBezTo>
                <a:cubicBezTo>
                  <a:pt x="1495406" y="1352251"/>
                  <a:pt x="1424272" y="1267811"/>
                  <a:pt x="1128542" y="1325563"/>
                </a:cubicBezTo>
                <a:cubicBezTo>
                  <a:pt x="832812" y="1383315"/>
                  <a:pt x="818603" y="1279447"/>
                  <a:pt x="534572" y="1325563"/>
                </a:cubicBezTo>
                <a:cubicBezTo>
                  <a:pt x="250541" y="1371679"/>
                  <a:pt x="210383" y="1274892"/>
                  <a:pt x="0" y="1325563"/>
                </a:cubicBezTo>
                <a:cubicBezTo>
                  <a:pt x="-841" y="1150363"/>
                  <a:pt x="31609" y="1080477"/>
                  <a:pt x="0" y="896964"/>
                </a:cubicBezTo>
                <a:cubicBezTo>
                  <a:pt x="-31609" y="713451"/>
                  <a:pt x="35345" y="598582"/>
                  <a:pt x="0" y="455110"/>
                </a:cubicBezTo>
                <a:cubicBezTo>
                  <a:pt x="-35345" y="311638"/>
                  <a:pt x="3079" y="127948"/>
                  <a:pt x="0" y="0"/>
                </a:cubicBezTo>
                <a:close/>
              </a:path>
              <a:path w="5345723" h="1325563" stroke="0" extrusionOk="0">
                <a:moveTo>
                  <a:pt x="0" y="0"/>
                </a:moveTo>
                <a:cubicBezTo>
                  <a:pt x="239255" y="-36506"/>
                  <a:pt x="313360" y="30540"/>
                  <a:pt x="540512" y="0"/>
                </a:cubicBezTo>
                <a:cubicBezTo>
                  <a:pt x="767664" y="-30540"/>
                  <a:pt x="862532" y="39221"/>
                  <a:pt x="974110" y="0"/>
                </a:cubicBezTo>
                <a:cubicBezTo>
                  <a:pt x="1085688" y="-39221"/>
                  <a:pt x="1514465" y="23346"/>
                  <a:pt x="1674993" y="0"/>
                </a:cubicBezTo>
                <a:cubicBezTo>
                  <a:pt x="1835521" y="-23346"/>
                  <a:pt x="2073576" y="52537"/>
                  <a:pt x="2215505" y="0"/>
                </a:cubicBezTo>
                <a:cubicBezTo>
                  <a:pt x="2357434" y="-52537"/>
                  <a:pt x="2613610" y="43416"/>
                  <a:pt x="2756017" y="0"/>
                </a:cubicBezTo>
                <a:cubicBezTo>
                  <a:pt x="2898424" y="-43416"/>
                  <a:pt x="3305228" y="74864"/>
                  <a:pt x="3456901" y="0"/>
                </a:cubicBezTo>
                <a:cubicBezTo>
                  <a:pt x="3608574" y="-74864"/>
                  <a:pt x="3768860" y="17624"/>
                  <a:pt x="3943956" y="0"/>
                </a:cubicBezTo>
                <a:cubicBezTo>
                  <a:pt x="4119053" y="-17624"/>
                  <a:pt x="4495900" y="19291"/>
                  <a:pt x="4644839" y="0"/>
                </a:cubicBezTo>
                <a:cubicBezTo>
                  <a:pt x="4793778" y="-19291"/>
                  <a:pt x="5115479" y="3796"/>
                  <a:pt x="5345723" y="0"/>
                </a:cubicBezTo>
                <a:cubicBezTo>
                  <a:pt x="5357114" y="100019"/>
                  <a:pt x="5333829" y="268011"/>
                  <a:pt x="5345723" y="441854"/>
                </a:cubicBezTo>
                <a:cubicBezTo>
                  <a:pt x="5357617" y="615697"/>
                  <a:pt x="5307954" y="699547"/>
                  <a:pt x="5345723" y="883709"/>
                </a:cubicBezTo>
                <a:cubicBezTo>
                  <a:pt x="5383492" y="1067871"/>
                  <a:pt x="5313021" y="1141316"/>
                  <a:pt x="5345723" y="1325563"/>
                </a:cubicBezTo>
                <a:cubicBezTo>
                  <a:pt x="5165571" y="1326113"/>
                  <a:pt x="5126109" y="1305523"/>
                  <a:pt x="4912125" y="1325563"/>
                </a:cubicBezTo>
                <a:cubicBezTo>
                  <a:pt x="4698141" y="1345603"/>
                  <a:pt x="4358526" y="1283824"/>
                  <a:pt x="4211242" y="1325563"/>
                </a:cubicBezTo>
                <a:cubicBezTo>
                  <a:pt x="4063958" y="1367302"/>
                  <a:pt x="3938675" y="1276736"/>
                  <a:pt x="3724187" y="1325563"/>
                </a:cubicBezTo>
                <a:cubicBezTo>
                  <a:pt x="3509700" y="1374390"/>
                  <a:pt x="3388869" y="1305633"/>
                  <a:pt x="3130218" y="1325563"/>
                </a:cubicBezTo>
                <a:cubicBezTo>
                  <a:pt x="2871567" y="1345493"/>
                  <a:pt x="2713782" y="1301836"/>
                  <a:pt x="2429334" y="1325563"/>
                </a:cubicBezTo>
                <a:cubicBezTo>
                  <a:pt x="2144886" y="1349290"/>
                  <a:pt x="1980102" y="1277497"/>
                  <a:pt x="1835365" y="1325563"/>
                </a:cubicBezTo>
                <a:cubicBezTo>
                  <a:pt x="1690628" y="1373629"/>
                  <a:pt x="1530304" y="1292813"/>
                  <a:pt x="1401767" y="1325563"/>
                </a:cubicBezTo>
                <a:cubicBezTo>
                  <a:pt x="1273230" y="1358313"/>
                  <a:pt x="1043530" y="1295648"/>
                  <a:pt x="914713" y="1325563"/>
                </a:cubicBezTo>
                <a:cubicBezTo>
                  <a:pt x="785896" y="1355478"/>
                  <a:pt x="448818" y="1223735"/>
                  <a:pt x="0" y="1325563"/>
                </a:cubicBezTo>
                <a:cubicBezTo>
                  <a:pt x="-4504" y="1212465"/>
                  <a:pt x="50920" y="1066462"/>
                  <a:pt x="0" y="883709"/>
                </a:cubicBezTo>
                <a:cubicBezTo>
                  <a:pt x="-50920" y="700956"/>
                  <a:pt x="52466" y="640942"/>
                  <a:pt x="0" y="441854"/>
                </a:cubicBezTo>
                <a:cubicBezTo>
                  <a:pt x="-52466" y="242767"/>
                  <a:pt x="49917" y="127931"/>
                  <a:pt x="0" y="0"/>
                </a:cubicBezTo>
                <a:close/>
              </a:path>
            </a:pathLst>
          </a:custGeom>
          <a:ln w="22225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FF62BB-191A-08DE-9706-4246B69F6063}"/>
              </a:ext>
            </a:extLst>
          </p:cNvPr>
          <p:cNvSpPr txBox="1"/>
          <p:nvPr/>
        </p:nvSpPr>
        <p:spPr>
          <a:xfrm>
            <a:off x="1339361" y="3841749"/>
            <a:ext cx="951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Minimum number of clauses to encode a Boolean function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354B35-A31F-FD5B-D6E3-7CC72D3D2176}"/>
              </a:ext>
            </a:extLst>
          </p:cNvPr>
          <p:cNvSpPr/>
          <p:nvPr/>
        </p:nvSpPr>
        <p:spPr>
          <a:xfrm>
            <a:off x="1351084" y="4724402"/>
            <a:ext cx="9513277" cy="1652953"/>
          </a:xfrm>
          <a:custGeom>
            <a:avLst/>
            <a:gdLst>
              <a:gd name="csX0" fmla="*/ 0 w 9513277"/>
              <a:gd name="csY0" fmla="*/ 0 h 1652953"/>
              <a:gd name="csX1" fmla="*/ 309182 w 9513277"/>
              <a:gd name="csY1" fmla="*/ 0 h 1652953"/>
              <a:gd name="csX2" fmla="*/ 1094027 w 9513277"/>
              <a:gd name="csY2" fmla="*/ 0 h 1652953"/>
              <a:gd name="csX3" fmla="*/ 1688607 w 9513277"/>
              <a:gd name="csY3" fmla="*/ 0 h 1652953"/>
              <a:gd name="csX4" fmla="*/ 1997788 w 9513277"/>
              <a:gd name="csY4" fmla="*/ 0 h 1652953"/>
              <a:gd name="csX5" fmla="*/ 2592368 w 9513277"/>
              <a:gd name="csY5" fmla="*/ 0 h 1652953"/>
              <a:gd name="csX6" fmla="*/ 3377213 w 9513277"/>
              <a:gd name="csY6" fmla="*/ 0 h 1652953"/>
              <a:gd name="csX7" fmla="*/ 3876660 w 9513277"/>
              <a:gd name="csY7" fmla="*/ 0 h 1652953"/>
              <a:gd name="csX8" fmla="*/ 4376107 w 9513277"/>
              <a:gd name="csY8" fmla="*/ 0 h 1652953"/>
              <a:gd name="csX9" fmla="*/ 4970687 w 9513277"/>
              <a:gd name="csY9" fmla="*/ 0 h 1652953"/>
              <a:gd name="csX10" fmla="*/ 5660400 w 9513277"/>
              <a:gd name="csY10" fmla="*/ 0 h 1652953"/>
              <a:gd name="csX11" fmla="*/ 6350112 w 9513277"/>
              <a:gd name="csY11" fmla="*/ 0 h 1652953"/>
              <a:gd name="csX12" fmla="*/ 7039825 w 9513277"/>
              <a:gd name="csY12" fmla="*/ 0 h 1652953"/>
              <a:gd name="csX13" fmla="*/ 7824670 w 9513277"/>
              <a:gd name="csY13" fmla="*/ 0 h 1652953"/>
              <a:gd name="csX14" fmla="*/ 8419250 w 9513277"/>
              <a:gd name="csY14" fmla="*/ 0 h 1652953"/>
              <a:gd name="csX15" fmla="*/ 9513277 w 9513277"/>
              <a:gd name="csY15" fmla="*/ 0 h 1652953"/>
              <a:gd name="csX16" fmla="*/ 9513277 w 9513277"/>
              <a:gd name="csY16" fmla="*/ 550984 h 1652953"/>
              <a:gd name="csX17" fmla="*/ 9513277 w 9513277"/>
              <a:gd name="csY17" fmla="*/ 1135028 h 1652953"/>
              <a:gd name="csX18" fmla="*/ 9513277 w 9513277"/>
              <a:gd name="csY18" fmla="*/ 1652953 h 1652953"/>
              <a:gd name="csX19" fmla="*/ 8728432 w 9513277"/>
              <a:gd name="csY19" fmla="*/ 1652953 h 1652953"/>
              <a:gd name="csX20" fmla="*/ 8228985 w 9513277"/>
              <a:gd name="csY20" fmla="*/ 1652953 h 1652953"/>
              <a:gd name="csX21" fmla="*/ 7729538 w 9513277"/>
              <a:gd name="csY21" fmla="*/ 1652953 h 1652953"/>
              <a:gd name="csX22" fmla="*/ 7230091 w 9513277"/>
              <a:gd name="csY22" fmla="*/ 1652953 h 1652953"/>
              <a:gd name="csX23" fmla="*/ 6540378 w 9513277"/>
              <a:gd name="csY23" fmla="*/ 1652953 h 1652953"/>
              <a:gd name="csX24" fmla="*/ 5945798 w 9513277"/>
              <a:gd name="csY24" fmla="*/ 1652953 h 1652953"/>
              <a:gd name="csX25" fmla="*/ 5636617 w 9513277"/>
              <a:gd name="csY25" fmla="*/ 1652953 h 1652953"/>
              <a:gd name="csX26" fmla="*/ 5137170 w 9513277"/>
              <a:gd name="csY26" fmla="*/ 1652953 h 1652953"/>
              <a:gd name="csX27" fmla="*/ 4447457 w 9513277"/>
              <a:gd name="csY27" fmla="*/ 1652953 h 1652953"/>
              <a:gd name="csX28" fmla="*/ 4043143 w 9513277"/>
              <a:gd name="csY28" fmla="*/ 1652953 h 1652953"/>
              <a:gd name="csX29" fmla="*/ 3258297 w 9513277"/>
              <a:gd name="csY29" fmla="*/ 1652953 h 1652953"/>
              <a:gd name="csX30" fmla="*/ 2473452 w 9513277"/>
              <a:gd name="csY30" fmla="*/ 1652953 h 1652953"/>
              <a:gd name="csX31" fmla="*/ 1878872 w 9513277"/>
              <a:gd name="csY31" fmla="*/ 1652953 h 1652953"/>
              <a:gd name="csX32" fmla="*/ 1094027 w 9513277"/>
              <a:gd name="csY32" fmla="*/ 1652953 h 1652953"/>
              <a:gd name="csX33" fmla="*/ 0 w 9513277"/>
              <a:gd name="csY33" fmla="*/ 1652953 h 1652953"/>
              <a:gd name="csX34" fmla="*/ 0 w 9513277"/>
              <a:gd name="csY34" fmla="*/ 1085439 h 1652953"/>
              <a:gd name="csX35" fmla="*/ 0 w 9513277"/>
              <a:gd name="csY35" fmla="*/ 567514 h 1652953"/>
              <a:gd name="csX36" fmla="*/ 0 w 9513277"/>
              <a:gd name="csY36" fmla="*/ 0 h 1652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9513277" h="1652953" fill="none" extrusionOk="0">
                <a:moveTo>
                  <a:pt x="0" y="0"/>
                </a:moveTo>
                <a:cubicBezTo>
                  <a:pt x="62727" y="-1359"/>
                  <a:pt x="172115" y="23415"/>
                  <a:pt x="309182" y="0"/>
                </a:cubicBezTo>
                <a:cubicBezTo>
                  <a:pt x="446249" y="-23415"/>
                  <a:pt x="737259" y="16035"/>
                  <a:pt x="1094027" y="0"/>
                </a:cubicBezTo>
                <a:cubicBezTo>
                  <a:pt x="1450795" y="-16035"/>
                  <a:pt x="1401291" y="46450"/>
                  <a:pt x="1688607" y="0"/>
                </a:cubicBezTo>
                <a:cubicBezTo>
                  <a:pt x="1975923" y="-46450"/>
                  <a:pt x="1875492" y="29426"/>
                  <a:pt x="1997788" y="0"/>
                </a:cubicBezTo>
                <a:cubicBezTo>
                  <a:pt x="2120084" y="-29426"/>
                  <a:pt x="2387465" y="53095"/>
                  <a:pt x="2592368" y="0"/>
                </a:cubicBezTo>
                <a:cubicBezTo>
                  <a:pt x="2797271" y="-53095"/>
                  <a:pt x="2992296" y="13367"/>
                  <a:pt x="3377213" y="0"/>
                </a:cubicBezTo>
                <a:cubicBezTo>
                  <a:pt x="3762130" y="-13367"/>
                  <a:pt x="3771571" y="51047"/>
                  <a:pt x="3876660" y="0"/>
                </a:cubicBezTo>
                <a:cubicBezTo>
                  <a:pt x="3981749" y="-51047"/>
                  <a:pt x="4180957" y="56650"/>
                  <a:pt x="4376107" y="0"/>
                </a:cubicBezTo>
                <a:cubicBezTo>
                  <a:pt x="4571257" y="-56650"/>
                  <a:pt x="4827395" y="4853"/>
                  <a:pt x="4970687" y="0"/>
                </a:cubicBezTo>
                <a:cubicBezTo>
                  <a:pt x="5113979" y="-4853"/>
                  <a:pt x="5460180" y="17638"/>
                  <a:pt x="5660400" y="0"/>
                </a:cubicBezTo>
                <a:cubicBezTo>
                  <a:pt x="5860620" y="-17638"/>
                  <a:pt x="6047932" y="35902"/>
                  <a:pt x="6350112" y="0"/>
                </a:cubicBezTo>
                <a:cubicBezTo>
                  <a:pt x="6652292" y="-35902"/>
                  <a:pt x="6891570" y="76511"/>
                  <a:pt x="7039825" y="0"/>
                </a:cubicBezTo>
                <a:cubicBezTo>
                  <a:pt x="7188080" y="-76511"/>
                  <a:pt x="7591285" y="24802"/>
                  <a:pt x="7824670" y="0"/>
                </a:cubicBezTo>
                <a:cubicBezTo>
                  <a:pt x="8058056" y="-24802"/>
                  <a:pt x="8260969" y="39683"/>
                  <a:pt x="8419250" y="0"/>
                </a:cubicBezTo>
                <a:cubicBezTo>
                  <a:pt x="8577531" y="-39683"/>
                  <a:pt x="9192628" y="113018"/>
                  <a:pt x="9513277" y="0"/>
                </a:cubicBezTo>
                <a:cubicBezTo>
                  <a:pt x="9515670" y="249813"/>
                  <a:pt x="9491695" y="335892"/>
                  <a:pt x="9513277" y="550984"/>
                </a:cubicBezTo>
                <a:cubicBezTo>
                  <a:pt x="9534859" y="766076"/>
                  <a:pt x="9511951" y="921380"/>
                  <a:pt x="9513277" y="1135028"/>
                </a:cubicBezTo>
                <a:cubicBezTo>
                  <a:pt x="9514603" y="1348676"/>
                  <a:pt x="9502924" y="1437642"/>
                  <a:pt x="9513277" y="1652953"/>
                </a:cubicBezTo>
                <a:cubicBezTo>
                  <a:pt x="9174896" y="1699470"/>
                  <a:pt x="8966890" y="1610368"/>
                  <a:pt x="8728432" y="1652953"/>
                </a:cubicBezTo>
                <a:cubicBezTo>
                  <a:pt x="8489975" y="1695538"/>
                  <a:pt x="8432602" y="1649747"/>
                  <a:pt x="8228985" y="1652953"/>
                </a:cubicBezTo>
                <a:cubicBezTo>
                  <a:pt x="8025368" y="1656159"/>
                  <a:pt x="7835262" y="1599043"/>
                  <a:pt x="7729538" y="1652953"/>
                </a:cubicBezTo>
                <a:cubicBezTo>
                  <a:pt x="7623814" y="1706863"/>
                  <a:pt x="7425160" y="1628019"/>
                  <a:pt x="7230091" y="1652953"/>
                </a:cubicBezTo>
                <a:cubicBezTo>
                  <a:pt x="7035022" y="1677887"/>
                  <a:pt x="6796620" y="1572480"/>
                  <a:pt x="6540378" y="1652953"/>
                </a:cubicBezTo>
                <a:cubicBezTo>
                  <a:pt x="6284136" y="1733426"/>
                  <a:pt x="6224451" y="1591182"/>
                  <a:pt x="5945798" y="1652953"/>
                </a:cubicBezTo>
                <a:cubicBezTo>
                  <a:pt x="5667145" y="1714724"/>
                  <a:pt x="5785417" y="1647875"/>
                  <a:pt x="5636617" y="1652953"/>
                </a:cubicBezTo>
                <a:cubicBezTo>
                  <a:pt x="5487817" y="1658031"/>
                  <a:pt x="5263145" y="1621059"/>
                  <a:pt x="5137170" y="1652953"/>
                </a:cubicBezTo>
                <a:cubicBezTo>
                  <a:pt x="5011195" y="1684847"/>
                  <a:pt x="4609275" y="1646097"/>
                  <a:pt x="4447457" y="1652953"/>
                </a:cubicBezTo>
                <a:cubicBezTo>
                  <a:pt x="4285639" y="1659809"/>
                  <a:pt x="4222213" y="1650343"/>
                  <a:pt x="4043143" y="1652953"/>
                </a:cubicBezTo>
                <a:cubicBezTo>
                  <a:pt x="3864073" y="1655563"/>
                  <a:pt x="3458236" y="1600986"/>
                  <a:pt x="3258297" y="1652953"/>
                </a:cubicBezTo>
                <a:cubicBezTo>
                  <a:pt x="3058358" y="1704920"/>
                  <a:pt x="2663429" y="1646428"/>
                  <a:pt x="2473452" y="1652953"/>
                </a:cubicBezTo>
                <a:cubicBezTo>
                  <a:pt x="2283475" y="1659478"/>
                  <a:pt x="2060674" y="1584325"/>
                  <a:pt x="1878872" y="1652953"/>
                </a:cubicBezTo>
                <a:cubicBezTo>
                  <a:pt x="1697070" y="1721581"/>
                  <a:pt x="1399262" y="1628459"/>
                  <a:pt x="1094027" y="1652953"/>
                </a:cubicBezTo>
                <a:cubicBezTo>
                  <a:pt x="788793" y="1677447"/>
                  <a:pt x="282909" y="1538897"/>
                  <a:pt x="0" y="1652953"/>
                </a:cubicBezTo>
                <a:cubicBezTo>
                  <a:pt x="-60593" y="1516221"/>
                  <a:pt x="15423" y="1210756"/>
                  <a:pt x="0" y="1085439"/>
                </a:cubicBezTo>
                <a:cubicBezTo>
                  <a:pt x="-15423" y="960122"/>
                  <a:pt x="48405" y="687851"/>
                  <a:pt x="0" y="567514"/>
                </a:cubicBezTo>
                <a:cubicBezTo>
                  <a:pt x="-48405" y="447177"/>
                  <a:pt x="5212" y="179445"/>
                  <a:pt x="0" y="0"/>
                </a:cubicBezTo>
                <a:close/>
              </a:path>
              <a:path w="9513277" h="1652953" stroke="0" extrusionOk="0">
                <a:moveTo>
                  <a:pt x="0" y="0"/>
                </a:moveTo>
                <a:cubicBezTo>
                  <a:pt x="171657" y="-53314"/>
                  <a:pt x="376656" y="6328"/>
                  <a:pt x="499447" y="0"/>
                </a:cubicBezTo>
                <a:cubicBezTo>
                  <a:pt x="622238" y="-6328"/>
                  <a:pt x="707336" y="26329"/>
                  <a:pt x="808629" y="0"/>
                </a:cubicBezTo>
                <a:cubicBezTo>
                  <a:pt x="909922" y="-26329"/>
                  <a:pt x="1226747" y="3495"/>
                  <a:pt x="1593474" y="0"/>
                </a:cubicBezTo>
                <a:cubicBezTo>
                  <a:pt x="1960201" y="-3495"/>
                  <a:pt x="1956105" y="21625"/>
                  <a:pt x="2092921" y="0"/>
                </a:cubicBezTo>
                <a:cubicBezTo>
                  <a:pt x="2229737" y="-21625"/>
                  <a:pt x="2444123" y="11366"/>
                  <a:pt x="2592368" y="0"/>
                </a:cubicBezTo>
                <a:cubicBezTo>
                  <a:pt x="2740613" y="-11366"/>
                  <a:pt x="3099154" y="20553"/>
                  <a:pt x="3377213" y="0"/>
                </a:cubicBezTo>
                <a:cubicBezTo>
                  <a:pt x="3655272" y="-20553"/>
                  <a:pt x="3608091" y="11924"/>
                  <a:pt x="3781528" y="0"/>
                </a:cubicBezTo>
                <a:cubicBezTo>
                  <a:pt x="3954966" y="-11924"/>
                  <a:pt x="4383703" y="76578"/>
                  <a:pt x="4566373" y="0"/>
                </a:cubicBezTo>
                <a:cubicBezTo>
                  <a:pt x="4749043" y="-76578"/>
                  <a:pt x="5020049" y="78596"/>
                  <a:pt x="5351218" y="0"/>
                </a:cubicBezTo>
                <a:cubicBezTo>
                  <a:pt x="5682387" y="-78596"/>
                  <a:pt x="5791308" y="479"/>
                  <a:pt x="5945798" y="0"/>
                </a:cubicBezTo>
                <a:cubicBezTo>
                  <a:pt x="6100288" y="-479"/>
                  <a:pt x="6368338" y="17134"/>
                  <a:pt x="6730643" y="0"/>
                </a:cubicBezTo>
                <a:cubicBezTo>
                  <a:pt x="7092949" y="-17134"/>
                  <a:pt x="7093614" y="3941"/>
                  <a:pt x="7230091" y="0"/>
                </a:cubicBezTo>
                <a:cubicBezTo>
                  <a:pt x="7366568" y="-3941"/>
                  <a:pt x="7491153" y="51991"/>
                  <a:pt x="7729538" y="0"/>
                </a:cubicBezTo>
                <a:cubicBezTo>
                  <a:pt x="7967923" y="-51991"/>
                  <a:pt x="8235893" y="13989"/>
                  <a:pt x="8419250" y="0"/>
                </a:cubicBezTo>
                <a:cubicBezTo>
                  <a:pt x="8602607" y="-13989"/>
                  <a:pt x="8711641" y="28381"/>
                  <a:pt x="8918697" y="0"/>
                </a:cubicBezTo>
                <a:cubicBezTo>
                  <a:pt x="9125753" y="-28381"/>
                  <a:pt x="9235699" y="46351"/>
                  <a:pt x="9513277" y="0"/>
                </a:cubicBezTo>
                <a:cubicBezTo>
                  <a:pt x="9565100" y="259817"/>
                  <a:pt x="9479140" y="341828"/>
                  <a:pt x="9513277" y="584043"/>
                </a:cubicBezTo>
                <a:cubicBezTo>
                  <a:pt x="9547414" y="826258"/>
                  <a:pt x="9488556" y="1011568"/>
                  <a:pt x="9513277" y="1151557"/>
                </a:cubicBezTo>
                <a:cubicBezTo>
                  <a:pt x="9537998" y="1291546"/>
                  <a:pt x="9468704" y="1521336"/>
                  <a:pt x="9513277" y="1652953"/>
                </a:cubicBezTo>
                <a:cubicBezTo>
                  <a:pt x="9414579" y="1678727"/>
                  <a:pt x="9298983" y="1637236"/>
                  <a:pt x="9204095" y="1652953"/>
                </a:cubicBezTo>
                <a:cubicBezTo>
                  <a:pt x="9109207" y="1668670"/>
                  <a:pt x="8584743" y="1594989"/>
                  <a:pt x="8419250" y="1652953"/>
                </a:cubicBezTo>
                <a:cubicBezTo>
                  <a:pt x="8253757" y="1710917"/>
                  <a:pt x="7998088" y="1615862"/>
                  <a:pt x="7824670" y="1652953"/>
                </a:cubicBezTo>
                <a:cubicBezTo>
                  <a:pt x="7651252" y="1690044"/>
                  <a:pt x="7561220" y="1606853"/>
                  <a:pt x="7420356" y="1652953"/>
                </a:cubicBezTo>
                <a:cubicBezTo>
                  <a:pt x="7279492" y="1699053"/>
                  <a:pt x="7002557" y="1599162"/>
                  <a:pt x="6825776" y="1652953"/>
                </a:cubicBezTo>
                <a:cubicBezTo>
                  <a:pt x="6648995" y="1706744"/>
                  <a:pt x="6625494" y="1623455"/>
                  <a:pt x="6516595" y="1652953"/>
                </a:cubicBezTo>
                <a:cubicBezTo>
                  <a:pt x="6407696" y="1682451"/>
                  <a:pt x="6269431" y="1616688"/>
                  <a:pt x="6207413" y="1652953"/>
                </a:cubicBezTo>
                <a:cubicBezTo>
                  <a:pt x="6145395" y="1689218"/>
                  <a:pt x="5738736" y="1589899"/>
                  <a:pt x="5612833" y="1652953"/>
                </a:cubicBezTo>
                <a:cubicBezTo>
                  <a:pt x="5486930" y="1716007"/>
                  <a:pt x="5350370" y="1626698"/>
                  <a:pt x="5208519" y="1652953"/>
                </a:cubicBezTo>
                <a:cubicBezTo>
                  <a:pt x="5066668" y="1679208"/>
                  <a:pt x="4676012" y="1621761"/>
                  <a:pt x="4518807" y="1652953"/>
                </a:cubicBezTo>
                <a:cubicBezTo>
                  <a:pt x="4361602" y="1684145"/>
                  <a:pt x="4260640" y="1638099"/>
                  <a:pt x="4114492" y="1652953"/>
                </a:cubicBezTo>
                <a:cubicBezTo>
                  <a:pt x="3968345" y="1667807"/>
                  <a:pt x="3651903" y="1599127"/>
                  <a:pt x="3424780" y="1652953"/>
                </a:cubicBezTo>
                <a:cubicBezTo>
                  <a:pt x="3197657" y="1706779"/>
                  <a:pt x="3259607" y="1647812"/>
                  <a:pt x="3115598" y="1652953"/>
                </a:cubicBezTo>
                <a:cubicBezTo>
                  <a:pt x="2971589" y="1658094"/>
                  <a:pt x="2660560" y="1576140"/>
                  <a:pt x="2425886" y="1652953"/>
                </a:cubicBezTo>
                <a:cubicBezTo>
                  <a:pt x="2191212" y="1729766"/>
                  <a:pt x="2134894" y="1618312"/>
                  <a:pt x="2021571" y="1652953"/>
                </a:cubicBezTo>
                <a:cubicBezTo>
                  <a:pt x="1908249" y="1687594"/>
                  <a:pt x="1856102" y="1640310"/>
                  <a:pt x="1712390" y="1652953"/>
                </a:cubicBezTo>
                <a:cubicBezTo>
                  <a:pt x="1568678" y="1665596"/>
                  <a:pt x="1455727" y="1610362"/>
                  <a:pt x="1308076" y="1652953"/>
                </a:cubicBezTo>
                <a:cubicBezTo>
                  <a:pt x="1160425" y="1695544"/>
                  <a:pt x="788697" y="1625213"/>
                  <a:pt x="618363" y="1652953"/>
                </a:cubicBezTo>
                <a:cubicBezTo>
                  <a:pt x="448029" y="1680693"/>
                  <a:pt x="157803" y="1603251"/>
                  <a:pt x="0" y="1652953"/>
                </a:cubicBezTo>
                <a:cubicBezTo>
                  <a:pt x="-31244" y="1543916"/>
                  <a:pt x="28830" y="1259790"/>
                  <a:pt x="0" y="1151557"/>
                </a:cubicBezTo>
                <a:cubicBezTo>
                  <a:pt x="-28830" y="1043324"/>
                  <a:pt x="42568" y="763499"/>
                  <a:pt x="0" y="650162"/>
                </a:cubicBezTo>
                <a:cubicBezTo>
                  <a:pt x="-42568" y="536826"/>
                  <a:pt x="56483" y="248976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4B7E4F-55A5-5D76-B113-1D4FAF7B99E1}"/>
              </a:ext>
            </a:extLst>
          </p:cNvPr>
          <p:cNvSpPr txBox="1"/>
          <p:nvPr/>
        </p:nvSpPr>
        <p:spPr>
          <a:xfrm>
            <a:off x="1611922" y="4911971"/>
            <a:ext cx="899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E.g., what’s the </a:t>
            </a:r>
            <a:r>
              <a:rPr lang="en-US" sz="28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worst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case over all functions on </a:t>
            </a:r>
            <a:r>
              <a:rPr lang="en-US" sz="2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n 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bits?</a:t>
            </a:r>
          </a:p>
        </p:txBody>
      </p:sp>
    </p:spTree>
    <p:extLst>
      <p:ext uri="{BB962C8B-B14F-4D97-AF65-F5344CB8AC3E}">
        <p14:creationId xmlns:p14="http://schemas.microsoft.com/office/powerpoint/2010/main" val="3267497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9354F-C71E-20D5-39AD-C94B50AD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824C6-65F9-4A36-8721-58FBD03AB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D6E06-759E-9534-885E-343449381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-4671" t="-31006" r="-7369" b="-21192"/>
          <a:stretch>
            <a:fillRect/>
          </a:stretch>
        </p:blipFill>
        <p:spPr>
          <a:xfrm>
            <a:off x="3282460" y="2103437"/>
            <a:ext cx="5345723" cy="1325563"/>
          </a:xfrm>
          <a:custGeom>
            <a:avLst/>
            <a:gdLst>
              <a:gd name="csX0" fmla="*/ 0 w 5345723"/>
              <a:gd name="csY0" fmla="*/ 0 h 1325563"/>
              <a:gd name="csX1" fmla="*/ 433598 w 5345723"/>
              <a:gd name="csY1" fmla="*/ 0 h 1325563"/>
              <a:gd name="csX2" fmla="*/ 1134481 w 5345723"/>
              <a:gd name="csY2" fmla="*/ 0 h 1325563"/>
              <a:gd name="csX3" fmla="*/ 1781908 w 5345723"/>
              <a:gd name="csY3" fmla="*/ 0 h 1325563"/>
              <a:gd name="csX4" fmla="*/ 2215505 w 5345723"/>
              <a:gd name="csY4" fmla="*/ 0 h 1325563"/>
              <a:gd name="csX5" fmla="*/ 2756017 w 5345723"/>
              <a:gd name="csY5" fmla="*/ 0 h 1325563"/>
              <a:gd name="csX6" fmla="*/ 3456901 w 5345723"/>
              <a:gd name="csY6" fmla="*/ 0 h 1325563"/>
              <a:gd name="csX7" fmla="*/ 4050870 w 5345723"/>
              <a:gd name="csY7" fmla="*/ 0 h 1325563"/>
              <a:gd name="csX8" fmla="*/ 4698297 w 5345723"/>
              <a:gd name="csY8" fmla="*/ 0 h 1325563"/>
              <a:gd name="csX9" fmla="*/ 5345723 w 5345723"/>
              <a:gd name="csY9" fmla="*/ 0 h 1325563"/>
              <a:gd name="csX10" fmla="*/ 5345723 w 5345723"/>
              <a:gd name="csY10" fmla="*/ 441854 h 1325563"/>
              <a:gd name="csX11" fmla="*/ 5345723 w 5345723"/>
              <a:gd name="csY11" fmla="*/ 896964 h 1325563"/>
              <a:gd name="csX12" fmla="*/ 5345723 w 5345723"/>
              <a:gd name="csY12" fmla="*/ 1325563 h 1325563"/>
              <a:gd name="csX13" fmla="*/ 4912125 w 5345723"/>
              <a:gd name="csY13" fmla="*/ 1325563 h 1325563"/>
              <a:gd name="csX14" fmla="*/ 4478528 w 5345723"/>
              <a:gd name="csY14" fmla="*/ 1325563 h 1325563"/>
              <a:gd name="csX15" fmla="*/ 3831101 w 5345723"/>
              <a:gd name="csY15" fmla="*/ 1325563 h 1325563"/>
              <a:gd name="csX16" fmla="*/ 3397504 w 5345723"/>
              <a:gd name="csY16" fmla="*/ 1325563 h 1325563"/>
              <a:gd name="csX17" fmla="*/ 2803535 w 5345723"/>
              <a:gd name="csY17" fmla="*/ 1325563 h 1325563"/>
              <a:gd name="csX18" fmla="*/ 2316480 w 5345723"/>
              <a:gd name="csY18" fmla="*/ 1325563 h 1325563"/>
              <a:gd name="csX19" fmla="*/ 1722511 w 5345723"/>
              <a:gd name="csY19" fmla="*/ 1325563 h 1325563"/>
              <a:gd name="csX20" fmla="*/ 1128542 w 5345723"/>
              <a:gd name="csY20" fmla="*/ 1325563 h 1325563"/>
              <a:gd name="csX21" fmla="*/ 534572 w 5345723"/>
              <a:gd name="csY21" fmla="*/ 1325563 h 1325563"/>
              <a:gd name="csX22" fmla="*/ 0 w 5345723"/>
              <a:gd name="csY22" fmla="*/ 1325563 h 1325563"/>
              <a:gd name="csX23" fmla="*/ 0 w 5345723"/>
              <a:gd name="csY23" fmla="*/ 896964 h 1325563"/>
              <a:gd name="csX24" fmla="*/ 0 w 5345723"/>
              <a:gd name="csY24" fmla="*/ 455110 h 1325563"/>
              <a:gd name="csX25" fmla="*/ 0 w 5345723"/>
              <a:gd name="csY25" fmla="*/ 0 h 13255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345723" h="1325563" fill="none" extrusionOk="0">
                <a:moveTo>
                  <a:pt x="0" y="0"/>
                </a:moveTo>
                <a:cubicBezTo>
                  <a:pt x="168482" y="-20234"/>
                  <a:pt x="322203" y="40611"/>
                  <a:pt x="433598" y="0"/>
                </a:cubicBezTo>
                <a:cubicBezTo>
                  <a:pt x="544993" y="-40611"/>
                  <a:pt x="817607" y="69475"/>
                  <a:pt x="1134481" y="0"/>
                </a:cubicBezTo>
                <a:cubicBezTo>
                  <a:pt x="1451355" y="-69475"/>
                  <a:pt x="1613905" y="43130"/>
                  <a:pt x="1781908" y="0"/>
                </a:cubicBezTo>
                <a:cubicBezTo>
                  <a:pt x="1949911" y="-43130"/>
                  <a:pt x="2023558" y="44475"/>
                  <a:pt x="2215505" y="0"/>
                </a:cubicBezTo>
                <a:cubicBezTo>
                  <a:pt x="2407452" y="-44475"/>
                  <a:pt x="2494254" y="50645"/>
                  <a:pt x="2756017" y="0"/>
                </a:cubicBezTo>
                <a:cubicBezTo>
                  <a:pt x="3017780" y="-50645"/>
                  <a:pt x="3127450" y="1298"/>
                  <a:pt x="3456901" y="0"/>
                </a:cubicBezTo>
                <a:cubicBezTo>
                  <a:pt x="3786352" y="-1298"/>
                  <a:pt x="3769108" y="65230"/>
                  <a:pt x="4050870" y="0"/>
                </a:cubicBezTo>
                <a:cubicBezTo>
                  <a:pt x="4332632" y="-65230"/>
                  <a:pt x="4512776" y="28699"/>
                  <a:pt x="4698297" y="0"/>
                </a:cubicBezTo>
                <a:cubicBezTo>
                  <a:pt x="4883818" y="-28699"/>
                  <a:pt x="5136432" y="69732"/>
                  <a:pt x="5345723" y="0"/>
                </a:cubicBezTo>
                <a:cubicBezTo>
                  <a:pt x="5393101" y="194360"/>
                  <a:pt x="5317064" y="221808"/>
                  <a:pt x="5345723" y="441854"/>
                </a:cubicBezTo>
                <a:cubicBezTo>
                  <a:pt x="5374382" y="661900"/>
                  <a:pt x="5331180" y="671070"/>
                  <a:pt x="5345723" y="896964"/>
                </a:cubicBezTo>
                <a:cubicBezTo>
                  <a:pt x="5360266" y="1122858"/>
                  <a:pt x="5301716" y="1146784"/>
                  <a:pt x="5345723" y="1325563"/>
                </a:cubicBezTo>
                <a:cubicBezTo>
                  <a:pt x="5181179" y="1330925"/>
                  <a:pt x="5115193" y="1275902"/>
                  <a:pt x="4912125" y="1325563"/>
                </a:cubicBezTo>
                <a:cubicBezTo>
                  <a:pt x="4709057" y="1375224"/>
                  <a:pt x="4621750" y="1275328"/>
                  <a:pt x="4478528" y="1325563"/>
                </a:cubicBezTo>
                <a:cubicBezTo>
                  <a:pt x="4335306" y="1375798"/>
                  <a:pt x="3995618" y="1310260"/>
                  <a:pt x="3831101" y="1325563"/>
                </a:cubicBezTo>
                <a:cubicBezTo>
                  <a:pt x="3666584" y="1340866"/>
                  <a:pt x="3531632" y="1317212"/>
                  <a:pt x="3397504" y="1325563"/>
                </a:cubicBezTo>
                <a:cubicBezTo>
                  <a:pt x="3263376" y="1333914"/>
                  <a:pt x="3029895" y="1256919"/>
                  <a:pt x="2803535" y="1325563"/>
                </a:cubicBezTo>
                <a:cubicBezTo>
                  <a:pt x="2577175" y="1394207"/>
                  <a:pt x="2526929" y="1317062"/>
                  <a:pt x="2316480" y="1325563"/>
                </a:cubicBezTo>
                <a:cubicBezTo>
                  <a:pt x="2106032" y="1334064"/>
                  <a:pt x="1949616" y="1298875"/>
                  <a:pt x="1722511" y="1325563"/>
                </a:cubicBezTo>
                <a:cubicBezTo>
                  <a:pt x="1495406" y="1352251"/>
                  <a:pt x="1424272" y="1267811"/>
                  <a:pt x="1128542" y="1325563"/>
                </a:cubicBezTo>
                <a:cubicBezTo>
                  <a:pt x="832812" y="1383315"/>
                  <a:pt x="818603" y="1279447"/>
                  <a:pt x="534572" y="1325563"/>
                </a:cubicBezTo>
                <a:cubicBezTo>
                  <a:pt x="250541" y="1371679"/>
                  <a:pt x="210383" y="1274892"/>
                  <a:pt x="0" y="1325563"/>
                </a:cubicBezTo>
                <a:cubicBezTo>
                  <a:pt x="-841" y="1150363"/>
                  <a:pt x="31609" y="1080477"/>
                  <a:pt x="0" y="896964"/>
                </a:cubicBezTo>
                <a:cubicBezTo>
                  <a:pt x="-31609" y="713451"/>
                  <a:pt x="35345" y="598582"/>
                  <a:pt x="0" y="455110"/>
                </a:cubicBezTo>
                <a:cubicBezTo>
                  <a:pt x="-35345" y="311638"/>
                  <a:pt x="3079" y="127948"/>
                  <a:pt x="0" y="0"/>
                </a:cubicBezTo>
                <a:close/>
              </a:path>
              <a:path w="5345723" h="1325563" stroke="0" extrusionOk="0">
                <a:moveTo>
                  <a:pt x="0" y="0"/>
                </a:moveTo>
                <a:cubicBezTo>
                  <a:pt x="239255" y="-36506"/>
                  <a:pt x="313360" y="30540"/>
                  <a:pt x="540512" y="0"/>
                </a:cubicBezTo>
                <a:cubicBezTo>
                  <a:pt x="767664" y="-30540"/>
                  <a:pt x="862532" y="39221"/>
                  <a:pt x="974110" y="0"/>
                </a:cubicBezTo>
                <a:cubicBezTo>
                  <a:pt x="1085688" y="-39221"/>
                  <a:pt x="1514465" y="23346"/>
                  <a:pt x="1674993" y="0"/>
                </a:cubicBezTo>
                <a:cubicBezTo>
                  <a:pt x="1835521" y="-23346"/>
                  <a:pt x="2073576" y="52537"/>
                  <a:pt x="2215505" y="0"/>
                </a:cubicBezTo>
                <a:cubicBezTo>
                  <a:pt x="2357434" y="-52537"/>
                  <a:pt x="2613610" y="43416"/>
                  <a:pt x="2756017" y="0"/>
                </a:cubicBezTo>
                <a:cubicBezTo>
                  <a:pt x="2898424" y="-43416"/>
                  <a:pt x="3305228" y="74864"/>
                  <a:pt x="3456901" y="0"/>
                </a:cubicBezTo>
                <a:cubicBezTo>
                  <a:pt x="3608574" y="-74864"/>
                  <a:pt x="3768860" y="17624"/>
                  <a:pt x="3943956" y="0"/>
                </a:cubicBezTo>
                <a:cubicBezTo>
                  <a:pt x="4119053" y="-17624"/>
                  <a:pt x="4495900" y="19291"/>
                  <a:pt x="4644839" y="0"/>
                </a:cubicBezTo>
                <a:cubicBezTo>
                  <a:pt x="4793778" y="-19291"/>
                  <a:pt x="5115479" y="3796"/>
                  <a:pt x="5345723" y="0"/>
                </a:cubicBezTo>
                <a:cubicBezTo>
                  <a:pt x="5357114" y="100019"/>
                  <a:pt x="5333829" y="268011"/>
                  <a:pt x="5345723" y="441854"/>
                </a:cubicBezTo>
                <a:cubicBezTo>
                  <a:pt x="5357617" y="615697"/>
                  <a:pt x="5307954" y="699547"/>
                  <a:pt x="5345723" y="883709"/>
                </a:cubicBezTo>
                <a:cubicBezTo>
                  <a:pt x="5383492" y="1067871"/>
                  <a:pt x="5313021" y="1141316"/>
                  <a:pt x="5345723" y="1325563"/>
                </a:cubicBezTo>
                <a:cubicBezTo>
                  <a:pt x="5165571" y="1326113"/>
                  <a:pt x="5126109" y="1305523"/>
                  <a:pt x="4912125" y="1325563"/>
                </a:cubicBezTo>
                <a:cubicBezTo>
                  <a:pt x="4698141" y="1345603"/>
                  <a:pt x="4358526" y="1283824"/>
                  <a:pt x="4211242" y="1325563"/>
                </a:cubicBezTo>
                <a:cubicBezTo>
                  <a:pt x="4063958" y="1367302"/>
                  <a:pt x="3938675" y="1276736"/>
                  <a:pt x="3724187" y="1325563"/>
                </a:cubicBezTo>
                <a:cubicBezTo>
                  <a:pt x="3509700" y="1374390"/>
                  <a:pt x="3388869" y="1305633"/>
                  <a:pt x="3130218" y="1325563"/>
                </a:cubicBezTo>
                <a:cubicBezTo>
                  <a:pt x="2871567" y="1345493"/>
                  <a:pt x="2713782" y="1301836"/>
                  <a:pt x="2429334" y="1325563"/>
                </a:cubicBezTo>
                <a:cubicBezTo>
                  <a:pt x="2144886" y="1349290"/>
                  <a:pt x="1980102" y="1277497"/>
                  <a:pt x="1835365" y="1325563"/>
                </a:cubicBezTo>
                <a:cubicBezTo>
                  <a:pt x="1690628" y="1373629"/>
                  <a:pt x="1530304" y="1292813"/>
                  <a:pt x="1401767" y="1325563"/>
                </a:cubicBezTo>
                <a:cubicBezTo>
                  <a:pt x="1273230" y="1358313"/>
                  <a:pt x="1043530" y="1295648"/>
                  <a:pt x="914713" y="1325563"/>
                </a:cubicBezTo>
                <a:cubicBezTo>
                  <a:pt x="785896" y="1355478"/>
                  <a:pt x="448818" y="1223735"/>
                  <a:pt x="0" y="1325563"/>
                </a:cubicBezTo>
                <a:cubicBezTo>
                  <a:pt x="-4504" y="1212465"/>
                  <a:pt x="50920" y="1066462"/>
                  <a:pt x="0" y="883709"/>
                </a:cubicBezTo>
                <a:cubicBezTo>
                  <a:pt x="-50920" y="700956"/>
                  <a:pt x="52466" y="640942"/>
                  <a:pt x="0" y="441854"/>
                </a:cubicBezTo>
                <a:cubicBezTo>
                  <a:pt x="-52466" y="242767"/>
                  <a:pt x="49917" y="127931"/>
                  <a:pt x="0" y="0"/>
                </a:cubicBezTo>
                <a:close/>
              </a:path>
            </a:pathLst>
          </a:custGeom>
          <a:ln w="22225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BBE121-76B7-31C3-14A2-D1CD7C5BB84C}"/>
              </a:ext>
            </a:extLst>
          </p:cNvPr>
          <p:cNvSpPr txBox="1"/>
          <p:nvPr/>
        </p:nvSpPr>
        <p:spPr>
          <a:xfrm>
            <a:off x="1339361" y="3841749"/>
            <a:ext cx="9513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Minimum number of clauses to encode a Boolean function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2CDB6D-54A3-0EB1-DDDA-45D250148F1B}"/>
              </a:ext>
            </a:extLst>
          </p:cNvPr>
          <p:cNvGrpSpPr/>
          <p:nvPr/>
        </p:nvGrpSpPr>
        <p:grpSpPr>
          <a:xfrm>
            <a:off x="1351084" y="4724402"/>
            <a:ext cx="9513277" cy="1652953"/>
            <a:chOff x="1351084" y="4724402"/>
            <a:chExt cx="9513277" cy="16529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F5A3FFD-DC6A-9036-5AC4-27D0972B4A78}"/>
                </a:ext>
              </a:extLst>
            </p:cNvPr>
            <p:cNvSpPr/>
            <p:nvPr/>
          </p:nvSpPr>
          <p:spPr>
            <a:xfrm>
              <a:off x="1351084" y="4724402"/>
              <a:ext cx="9513277" cy="1652953"/>
            </a:xfrm>
            <a:custGeom>
              <a:avLst/>
              <a:gdLst>
                <a:gd name="csX0" fmla="*/ 0 w 9513277"/>
                <a:gd name="csY0" fmla="*/ 0 h 1652953"/>
                <a:gd name="csX1" fmla="*/ 309182 w 9513277"/>
                <a:gd name="csY1" fmla="*/ 0 h 1652953"/>
                <a:gd name="csX2" fmla="*/ 1094027 w 9513277"/>
                <a:gd name="csY2" fmla="*/ 0 h 1652953"/>
                <a:gd name="csX3" fmla="*/ 1688607 w 9513277"/>
                <a:gd name="csY3" fmla="*/ 0 h 1652953"/>
                <a:gd name="csX4" fmla="*/ 1997788 w 9513277"/>
                <a:gd name="csY4" fmla="*/ 0 h 1652953"/>
                <a:gd name="csX5" fmla="*/ 2592368 w 9513277"/>
                <a:gd name="csY5" fmla="*/ 0 h 1652953"/>
                <a:gd name="csX6" fmla="*/ 3377213 w 9513277"/>
                <a:gd name="csY6" fmla="*/ 0 h 1652953"/>
                <a:gd name="csX7" fmla="*/ 3876660 w 9513277"/>
                <a:gd name="csY7" fmla="*/ 0 h 1652953"/>
                <a:gd name="csX8" fmla="*/ 4376107 w 9513277"/>
                <a:gd name="csY8" fmla="*/ 0 h 1652953"/>
                <a:gd name="csX9" fmla="*/ 4970687 w 9513277"/>
                <a:gd name="csY9" fmla="*/ 0 h 1652953"/>
                <a:gd name="csX10" fmla="*/ 5660400 w 9513277"/>
                <a:gd name="csY10" fmla="*/ 0 h 1652953"/>
                <a:gd name="csX11" fmla="*/ 6350112 w 9513277"/>
                <a:gd name="csY11" fmla="*/ 0 h 1652953"/>
                <a:gd name="csX12" fmla="*/ 7039825 w 9513277"/>
                <a:gd name="csY12" fmla="*/ 0 h 1652953"/>
                <a:gd name="csX13" fmla="*/ 7824670 w 9513277"/>
                <a:gd name="csY13" fmla="*/ 0 h 1652953"/>
                <a:gd name="csX14" fmla="*/ 8419250 w 9513277"/>
                <a:gd name="csY14" fmla="*/ 0 h 1652953"/>
                <a:gd name="csX15" fmla="*/ 9513277 w 9513277"/>
                <a:gd name="csY15" fmla="*/ 0 h 1652953"/>
                <a:gd name="csX16" fmla="*/ 9513277 w 9513277"/>
                <a:gd name="csY16" fmla="*/ 550984 h 1652953"/>
                <a:gd name="csX17" fmla="*/ 9513277 w 9513277"/>
                <a:gd name="csY17" fmla="*/ 1135028 h 1652953"/>
                <a:gd name="csX18" fmla="*/ 9513277 w 9513277"/>
                <a:gd name="csY18" fmla="*/ 1652953 h 1652953"/>
                <a:gd name="csX19" fmla="*/ 8728432 w 9513277"/>
                <a:gd name="csY19" fmla="*/ 1652953 h 1652953"/>
                <a:gd name="csX20" fmla="*/ 8228985 w 9513277"/>
                <a:gd name="csY20" fmla="*/ 1652953 h 1652953"/>
                <a:gd name="csX21" fmla="*/ 7729538 w 9513277"/>
                <a:gd name="csY21" fmla="*/ 1652953 h 1652953"/>
                <a:gd name="csX22" fmla="*/ 7230091 w 9513277"/>
                <a:gd name="csY22" fmla="*/ 1652953 h 1652953"/>
                <a:gd name="csX23" fmla="*/ 6540378 w 9513277"/>
                <a:gd name="csY23" fmla="*/ 1652953 h 1652953"/>
                <a:gd name="csX24" fmla="*/ 5945798 w 9513277"/>
                <a:gd name="csY24" fmla="*/ 1652953 h 1652953"/>
                <a:gd name="csX25" fmla="*/ 5636617 w 9513277"/>
                <a:gd name="csY25" fmla="*/ 1652953 h 1652953"/>
                <a:gd name="csX26" fmla="*/ 5137170 w 9513277"/>
                <a:gd name="csY26" fmla="*/ 1652953 h 1652953"/>
                <a:gd name="csX27" fmla="*/ 4447457 w 9513277"/>
                <a:gd name="csY27" fmla="*/ 1652953 h 1652953"/>
                <a:gd name="csX28" fmla="*/ 4043143 w 9513277"/>
                <a:gd name="csY28" fmla="*/ 1652953 h 1652953"/>
                <a:gd name="csX29" fmla="*/ 3258297 w 9513277"/>
                <a:gd name="csY29" fmla="*/ 1652953 h 1652953"/>
                <a:gd name="csX30" fmla="*/ 2473452 w 9513277"/>
                <a:gd name="csY30" fmla="*/ 1652953 h 1652953"/>
                <a:gd name="csX31" fmla="*/ 1878872 w 9513277"/>
                <a:gd name="csY31" fmla="*/ 1652953 h 1652953"/>
                <a:gd name="csX32" fmla="*/ 1094027 w 9513277"/>
                <a:gd name="csY32" fmla="*/ 1652953 h 1652953"/>
                <a:gd name="csX33" fmla="*/ 0 w 9513277"/>
                <a:gd name="csY33" fmla="*/ 1652953 h 1652953"/>
                <a:gd name="csX34" fmla="*/ 0 w 9513277"/>
                <a:gd name="csY34" fmla="*/ 1085439 h 1652953"/>
                <a:gd name="csX35" fmla="*/ 0 w 9513277"/>
                <a:gd name="csY35" fmla="*/ 567514 h 1652953"/>
                <a:gd name="csX36" fmla="*/ 0 w 9513277"/>
                <a:gd name="csY36" fmla="*/ 0 h 1652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9513277" h="1652953" fill="none" extrusionOk="0">
                  <a:moveTo>
                    <a:pt x="0" y="0"/>
                  </a:moveTo>
                  <a:cubicBezTo>
                    <a:pt x="62727" y="-1359"/>
                    <a:pt x="172115" y="23415"/>
                    <a:pt x="309182" y="0"/>
                  </a:cubicBezTo>
                  <a:cubicBezTo>
                    <a:pt x="446249" y="-23415"/>
                    <a:pt x="737259" y="16035"/>
                    <a:pt x="1094027" y="0"/>
                  </a:cubicBezTo>
                  <a:cubicBezTo>
                    <a:pt x="1450795" y="-16035"/>
                    <a:pt x="1401291" y="46450"/>
                    <a:pt x="1688607" y="0"/>
                  </a:cubicBezTo>
                  <a:cubicBezTo>
                    <a:pt x="1975923" y="-46450"/>
                    <a:pt x="1875492" y="29426"/>
                    <a:pt x="1997788" y="0"/>
                  </a:cubicBezTo>
                  <a:cubicBezTo>
                    <a:pt x="2120084" y="-29426"/>
                    <a:pt x="2387465" y="53095"/>
                    <a:pt x="2592368" y="0"/>
                  </a:cubicBezTo>
                  <a:cubicBezTo>
                    <a:pt x="2797271" y="-53095"/>
                    <a:pt x="2992296" y="13367"/>
                    <a:pt x="3377213" y="0"/>
                  </a:cubicBezTo>
                  <a:cubicBezTo>
                    <a:pt x="3762130" y="-13367"/>
                    <a:pt x="3771571" y="51047"/>
                    <a:pt x="3876660" y="0"/>
                  </a:cubicBezTo>
                  <a:cubicBezTo>
                    <a:pt x="3981749" y="-51047"/>
                    <a:pt x="4180957" y="56650"/>
                    <a:pt x="4376107" y="0"/>
                  </a:cubicBezTo>
                  <a:cubicBezTo>
                    <a:pt x="4571257" y="-56650"/>
                    <a:pt x="4827395" y="4853"/>
                    <a:pt x="4970687" y="0"/>
                  </a:cubicBezTo>
                  <a:cubicBezTo>
                    <a:pt x="5113979" y="-4853"/>
                    <a:pt x="5460180" y="17638"/>
                    <a:pt x="5660400" y="0"/>
                  </a:cubicBezTo>
                  <a:cubicBezTo>
                    <a:pt x="5860620" y="-17638"/>
                    <a:pt x="6047932" y="35902"/>
                    <a:pt x="6350112" y="0"/>
                  </a:cubicBezTo>
                  <a:cubicBezTo>
                    <a:pt x="6652292" y="-35902"/>
                    <a:pt x="6891570" y="76511"/>
                    <a:pt x="7039825" y="0"/>
                  </a:cubicBezTo>
                  <a:cubicBezTo>
                    <a:pt x="7188080" y="-76511"/>
                    <a:pt x="7591285" y="24802"/>
                    <a:pt x="7824670" y="0"/>
                  </a:cubicBezTo>
                  <a:cubicBezTo>
                    <a:pt x="8058056" y="-24802"/>
                    <a:pt x="8260969" y="39683"/>
                    <a:pt x="8419250" y="0"/>
                  </a:cubicBezTo>
                  <a:cubicBezTo>
                    <a:pt x="8577531" y="-39683"/>
                    <a:pt x="9192628" y="113018"/>
                    <a:pt x="9513277" y="0"/>
                  </a:cubicBezTo>
                  <a:cubicBezTo>
                    <a:pt x="9515670" y="249813"/>
                    <a:pt x="9491695" y="335892"/>
                    <a:pt x="9513277" y="550984"/>
                  </a:cubicBezTo>
                  <a:cubicBezTo>
                    <a:pt x="9534859" y="766076"/>
                    <a:pt x="9511951" y="921380"/>
                    <a:pt x="9513277" y="1135028"/>
                  </a:cubicBezTo>
                  <a:cubicBezTo>
                    <a:pt x="9514603" y="1348676"/>
                    <a:pt x="9502924" y="1437642"/>
                    <a:pt x="9513277" y="1652953"/>
                  </a:cubicBezTo>
                  <a:cubicBezTo>
                    <a:pt x="9174896" y="1699470"/>
                    <a:pt x="8966890" y="1610368"/>
                    <a:pt x="8728432" y="1652953"/>
                  </a:cubicBezTo>
                  <a:cubicBezTo>
                    <a:pt x="8489975" y="1695538"/>
                    <a:pt x="8432602" y="1649747"/>
                    <a:pt x="8228985" y="1652953"/>
                  </a:cubicBezTo>
                  <a:cubicBezTo>
                    <a:pt x="8025368" y="1656159"/>
                    <a:pt x="7835262" y="1599043"/>
                    <a:pt x="7729538" y="1652953"/>
                  </a:cubicBezTo>
                  <a:cubicBezTo>
                    <a:pt x="7623814" y="1706863"/>
                    <a:pt x="7425160" y="1628019"/>
                    <a:pt x="7230091" y="1652953"/>
                  </a:cubicBezTo>
                  <a:cubicBezTo>
                    <a:pt x="7035022" y="1677887"/>
                    <a:pt x="6796620" y="1572480"/>
                    <a:pt x="6540378" y="1652953"/>
                  </a:cubicBezTo>
                  <a:cubicBezTo>
                    <a:pt x="6284136" y="1733426"/>
                    <a:pt x="6224451" y="1591182"/>
                    <a:pt x="5945798" y="1652953"/>
                  </a:cubicBezTo>
                  <a:cubicBezTo>
                    <a:pt x="5667145" y="1714724"/>
                    <a:pt x="5785417" y="1647875"/>
                    <a:pt x="5636617" y="1652953"/>
                  </a:cubicBezTo>
                  <a:cubicBezTo>
                    <a:pt x="5487817" y="1658031"/>
                    <a:pt x="5263145" y="1621059"/>
                    <a:pt x="5137170" y="1652953"/>
                  </a:cubicBezTo>
                  <a:cubicBezTo>
                    <a:pt x="5011195" y="1684847"/>
                    <a:pt x="4609275" y="1646097"/>
                    <a:pt x="4447457" y="1652953"/>
                  </a:cubicBezTo>
                  <a:cubicBezTo>
                    <a:pt x="4285639" y="1659809"/>
                    <a:pt x="4222213" y="1650343"/>
                    <a:pt x="4043143" y="1652953"/>
                  </a:cubicBezTo>
                  <a:cubicBezTo>
                    <a:pt x="3864073" y="1655563"/>
                    <a:pt x="3458236" y="1600986"/>
                    <a:pt x="3258297" y="1652953"/>
                  </a:cubicBezTo>
                  <a:cubicBezTo>
                    <a:pt x="3058358" y="1704920"/>
                    <a:pt x="2663429" y="1646428"/>
                    <a:pt x="2473452" y="1652953"/>
                  </a:cubicBezTo>
                  <a:cubicBezTo>
                    <a:pt x="2283475" y="1659478"/>
                    <a:pt x="2060674" y="1584325"/>
                    <a:pt x="1878872" y="1652953"/>
                  </a:cubicBezTo>
                  <a:cubicBezTo>
                    <a:pt x="1697070" y="1721581"/>
                    <a:pt x="1399262" y="1628459"/>
                    <a:pt x="1094027" y="1652953"/>
                  </a:cubicBezTo>
                  <a:cubicBezTo>
                    <a:pt x="788793" y="1677447"/>
                    <a:pt x="282909" y="1538897"/>
                    <a:pt x="0" y="1652953"/>
                  </a:cubicBezTo>
                  <a:cubicBezTo>
                    <a:pt x="-60593" y="1516221"/>
                    <a:pt x="15423" y="1210756"/>
                    <a:pt x="0" y="1085439"/>
                  </a:cubicBezTo>
                  <a:cubicBezTo>
                    <a:pt x="-15423" y="960122"/>
                    <a:pt x="48405" y="687851"/>
                    <a:pt x="0" y="567514"/>
                  </a:cubicBezTo>
                  <a:cubicBezTo>
                    <a:pt x="-48405" y="447177"/>
                    <a:pt x="5212" y="179445"/>
                    <a:pt x="0" y="0"/>
                  </a:cubicBezTo>
                  <a:close/>
                </a:path>
                <a:path w="9513277" h="1652953" stroke="0" extrusionOk="0">
                  <a:moveTo>
                    <a:pt x="0" y="0"/>
                  </a:moveTo>
                  <a:cubicBezTo>
                    <a:pt x="171657" y="-53314"/>
                    <a:pt x="376656" y="6328"/>
                    <a:pt x="499447" y="0"/>
                  </a:cubicBezTo>
                  <a:cubicBezTo>
                    <a:pt x="622238" y="-6328"/>
                    <a:pt x="707336" y="26329"/>
                    <a:pt x="808629" y="0"/>
                  </a:cubicBezTo>
                  <a:cubicBezTo>
                    <a:pt x="909922" y="-26329"/>
                    <a:pt x="1226747" y="3495"/>
                    <a:pt x="1593474" y="0"/>
                  </a:cubicBezTo>
                  <a:cubicBezTo>
                    <a:pt x="1960201" y="-3495"/>
                    <a:pt x="1956105" y="21625"/>
                    <a:pt x="2092921" y="0"/>
                  </a:cubicBezTo>
                  <a:cubicBezTo>
                    <a:pt x="2229737" y="-21625"/>
                    <a:pt x="2444123" y="11366"/>
                    <a:pt x="2592368" y="0"/>
                  </a:cubicBezTo>
                  <a:cubicBezTo>
                    <a:pt x="2740613" y="-11366"/>
                    <a:pt x="3099154" y="20553"/>
                    <a:pt x="3377213" y="0"/>
                  </a:cubicBezTo>
                  <a:cubicBezTo>
                    <a:pt x="3655272" y="-20553"/>
                    <a:pt x="3608091" y="11924"/>
                    <a:pt x="3781528" y="0"/>
                  </a:cubicBezTo>
                  <a:cubicBezTo>
                    <a:pt x="3954966" y="-11924"/>
                    <a:pt x="4383703" y="76578"/>
                    <a:pt x="4566373" y="0"/>
                  </a:cubicBezTo>
                  <a:cubicBezTo>
                    <a:pt x="4749043" y="-76578"/>
                    <a:pt x="5020049" y="78596"/>
                    <a:pt x="5351218" y="0"/>
                  </a:cubicBezTo>
                  <a:cubicBezTo>
                    <a:pt x="5682387" y="-78596"/>
                    <a:pt x="5791308" y="479"/>
                    <a:pt x="5945798" y="0"/>
                  </a:cubicBezTo>
                  <a:cubicBezTo>
                    <a:pt x="6100288" y="-479"/>
                    <a:pt x="6368338" y="17134"/>
                    <a:pt x="6730643" y="0"/>
                  </a:cubicBezTo>
                  <a:cubicBezTo>
                    <a:pt x="7092949" y="-17134"/>
                    <a:pt x="7093614" y="3941"/>
                    <a:pt x="7230091" y="0"/>
                  </a:cubicBezTo>
                  <a:cubicBezTo>
                    <a:pt x="7366568" y="-3941"/>
                    <a:pt x="7491153" y="51991"/>
                    <a:pt x="7729538" y="0"/>
                  </a:cubicBezTo>
                  <a:cubicBezTo>
                    <a:pt x="7967923" y="-51991"/>
                    <a:pt x="8235893" y="13989"/>
                    <a:pt x="8419250" y="0"/>
                  </a:cubicBezTo>
                  <a:cubicBezTo>
                    <a:pt x="8602607" y="-13989"/>
                    <a:pt x="8711641" y="28381"/>
                    <a:pt x="8918697" y="0"/>
                  </a:cubicBezTo>
                  <a:cubicBezTo>
                    <a:pt x="9125753" y="-28381"/>
                    <a:pt x="9235699" y="46351"/>
                    <a:pt x="9513277" y="0"/>
                  </a:cubicBezTo>
                  <a:cubicBezTo>
                    <a:pt x="9565100" y="259817"/>
                    <a:pt x="9479140" y="341828"/>
                    <a:pt x="9513277" y="584043"/>
                  </a:cubicBezTo>
                  <a:cubicBezTo>
                    <a:pt x="9547414" y="826258"/>
                    <a:pt x="9488556" y="1011568"/>
                    <a:pt x="9513277" y="1151557"/>
                  </a:cubicBezTo>
                  <a:cubicBezTo>
                    <a:pt x="9537998" y="1291546"/>
                    <a:pt x="9468704" y="1521336"/>
                    <a:pt x="9513277" y="1652953"/>
                  </a:cubicBezTo>
                  <a:cubicBezTo>
                    <a:pt x="9414579" y="1678727"/>
                    <a:pt x="9298983" y="1637236"/>
                    <a:pt x="9204095" y="1652953"/>
                  </a:cubicBezTo>
                  <a:cubicBezTo>
                    <a:pt x="9109207" y="1668670"/>
                    <a:pt x="8584743" y="1594989"/>
                    <a:pt x="8419250" y="1652953"/>
                  </a:cubicBezTo>
                  <a:cubicBezTo>
                    <a:pt x="8253757" y="1710917"/>
                    <a:pt x="7998088" y="1615862"/>
                    <a:pt x="7824670" y="1652953"/>
                  </a:cubicBezTo>
                  <a:cubicBezTo>
                    <a:pt x="7651252" y="1690044"/>
                    <a:pt x="7561220" y="1606853"/>
                    <a:pt x="7420356" y="1652953"/>
                  </a:cubicBezTo>
                  <a:cubicBezTo>
                    <a:pt x="7279492" y="1699053"/>
                    <a:pt x="7002557" y="1599162"/>
                    <a:pt x="6825776" y="1652953"/>
                  </a:cubicBezTo>
                  <a:cubicBezTo>
                    <a:pt x="6648995" y="1706744"/>
                    <a:pt x="6625494" y="1623455"/>
                    <a:pt x="6516595" y="1652953"/>
                  </a:cubicBezTo>
                  <a:cubicBezTo>
                    <a:pt x="6407696" y="1682451"/>
                    <a:pt x="6269431" y="1616688"/>
                    <a:pt x="6207413" y="1652953"/>
                  </a:cubicBezTo>
                  <a:cubicBezTo>
                    <a:pt x="6145395" y="1689218"/>
                    <a:pt x="5738736" y="1589899"/>
                    <a:pt x="5612833" y="1652953"/>
                  </a:cubicBezTo>
                  <a:cubicBezTo>
                    <a:pt x="5486930" y="1716007"/>
                    <a:pt x="5350370" y="1626698"/>
                    <a:pt x="5208519" y="1652953"/>
                  </a:cubicBezTo>
                  <a:cubicBezTo>
                    <a:pt x="5066668" y="1679208"/>
                    <a:pt x="4676012" y="1621761"/>
                    <a:pt x="4518807" y="1652953"/>
                  </a:cubicBezTo>
                  <a:cubicBezTo>
                    <a:pt x="4361602" y="1684145"/>
                    <a:pt x="4260640" y="1638099"/>
                    <a:pt x="4114492" y="1652953"/>
                  </a:cubicBezTo>
                  <a:cubicBezTo>
                    <a:pt x="3968345" y="1667807"/>
                    <a:pt x="3651903" y="1599127"/>
                    <a:pt x="3424780" y="1652953"/>
                  </a:cubicBezTo>
                  <a:cubicBezTo>
                    <a:pt x="3197657" y="1706779"/>
                    <a:pt x="3259607" y="1647812"/>
                    <a:pt x="3115598" y="1652953"/>
                  </a:cubicBezTo>
                  <a:cubicBezTo>
                    <a:pt x="2971589" y="1658094"/>
                    <a:pt x="2660560" y="1576140"/>
                    <a:pt x="2425886" y="1652953"/>
                  </a:cubicBezTo>
                  <a:cubicBezTo>
                    <a:pt x="2191212" y="1729766"/>
                    <a:pt x="2134894" y="1618312"/>
                    <a:pt x="2021571" y="1652953"/>
                  </a:cubicBezTo>
                  <a:cubicBezTo>
                    <a:pt x="1908249" y="1687594"/>
                    <a:pt x="1856102" y="1640310"/>
                    <a:pt x="1712390" y="1652953"/>
                  </a:cubicBezTo>
                  <a:cubicBezTo>
                    <a:pt x="1568678" y="1665596"/>
                    <a:pt x="1455727" y="1610362"/>
                    <a:pt x="1308076" y="1652953"/>
                  </a:cubicBezTo>
                  <a:cubicBezTo>
                    <a:pt x="1160425" y="1695544"/>
                    <a:pt x="788697" y="1625213"/>
                    <a:pt x="618363" y="1652953"/>
                  </a:cubicBezTo>
                  <a:cubicBezTo>
                    <a:pt x="448029" y="1680693"/>
                    <a:pt x="157803" y="1603251"/>
                    <a:pt x="0" y="1652953"/>
                  </a:cubicBezTo>
                  <a:cubicBezTo>
                    <a:pt x="-31244" y="1543916"/>
                    <a:pt x="28830" y="1259790"/>
                    <a:pt x="0" y="1151557"/>
                  </a:cubicBezTo>
                  <a:cubicBezTo>
                    <a:pt x="-28830" y="1043324"/>
                    <a:pt x="42568" y="763499"/>
                    <a:pt x="0" y="650162"/>
                  </a:cubicBezTo>
                  <a:cubicBezTo>
                    <a:pt x="-42568" y="536826"/>
                    <a:pt x="56483" y="24897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9431B0-CCF9-600C-ADF9-DBE7A891BA78}"/>
                </a:ext>
              </a:extLst>
            </p:cNvPr>
            <p:cNvSpPr txBox="1"/>
            <p:nvPr/>
          </p:nvSpPr>
          <p:spPr>
            <a:xfrm>
              <a:off x="1611922" y="4911971"/>
              <a:ext cx="899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E.g., what’s the </a:t>
              </a:r>
              <a:r>
                <a:rPr lang="en-US" sz="28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worst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case over all functions on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n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bits?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9295FC3-72AD-1420-605E-75E88CE39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8506" y="5490066"/>
              <a:ext cx="1418491" cy="768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39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64E59-D8B4-E085-7C88-D329A9317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573D4C0-FB24-EFC0-23E5-A0E06272DBFB}"/>
              </a:ext>
            </a:extLst>
          </p:cNvPr>
          <p:cNvSpPr/>
          <p:nvPr/>
        </p:nvSpPr>
        <p:spPr>
          <a:xfrm>
            <a:off x="6606092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k</a:t>
            </a:r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-CNF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10756C1F-7158-3C5B-B2B6-BDF9D95D4C22}"/>
              </a:ext>
            </a:extLst>
          </p:cNvPr>
          <p:cNvSpPr/>
          <p:nvPr/>
        </p:nvSpPr>
        <p:spPr>
          <a:xfrm rot="16200000">
            <a:off x="8165016" y="3688656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519086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74850" y="101832"/>
                  <a:pt x="367733" y="181204"/>
                  <a:pt x="519086" y="149557"/>
                </a:cubicBezTo>
                <a:cubicBezTo>
                  <a:pt x="670439" y="117910"/>
                  <a:pt x="792909" y="161917"/>
                  <a:pt x="1017816" y="149557"/>
                </a:cubicBezTo>
                <a:cubicBezTo>
                  <a:pt x="1015421" y="110150"/>
                  <a:pt x="1034945" y="52489"/>
                  <a:pt x="1017816" y="0"/>
                </a:cubicBezTo>
                <a:cubicBezTo>
                  <a:pt x="1125627" y="105759"/>
                  <a:pt x="1185730" y="222922"/>
                  <a:pt x="1316930" y="299115"/>
                </a:cubicBezTo>
                <a:cubicBezTo>
                  <a:pt x="1268543" y="387138"/>
                  <a:pt x="1094145" y="517959"/>
                  <a:pt x="1017816" y="598229"/>
                </a:cubicBezTo>
                <a:cubicBezTo>
                  <a:pt x="1002467" y="532756"/>
                  <a:pt x="1031030" y="515020"/>
                  <a:pt x="1017816" y="448672"/>
                </a:cubicBezTo>
                <a:cubicBezTo>
                  <a:pt x="776964" y="508422"/>
                  <a:pt x="626382" y="435949"/>
                  <a:pt x="508908" y="448672"/>
                </a:cubicBezTo>
                <a:cubicBezTo>
                  <a:pt x="391434" y="461395"/>
                  <a:pt x="200061" y="412842"/>
                  <a:pt x="0" y="448672"/>
                </a:cubicBezTo>
                <a:cubicBezTo>
                  <a:pt x="-26744" y="356274"/>
                  <a:pt x="3107" y="236572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95899" y="122780"/>
                  <a:pt x="304570" y="205882"/>
                  <a:pt x="508908" y="149557"/>
                </a:cubicBezTo>
                <a:cubicBezTo>
                  <a:pt x="713246" y="93232"/>
                  <a:pt x="908519" y="172335"/>
                  <a:pt x="1017816" y="149557"/>
                </a:cubicBezTo>
                <a:cubicBezTo>
                  <a:pt x="1010214" y="102517"/>
                  <a:pt x="1027832" y="69419"/>
                  <a:pt x="1017816" y="0"/>
                </a:cubicBezTo>
                <a:cubicBezTo>
                  <a:pt x="1177634" y="119861"/>
                  <a:pt x="1187136" y="237650"/>
                  <a:pt x="1316930" y="299115"/>
                </a:cubicBezTo>
                <a:cubicBezTo>
                  <a:pt x="1291660" y="394014"/>
                  <a:pt x="1092262" y="459235"/>
                  <a:pt x="1017816" y="598229"/>
                </a:cubicBezTo>
                <a:cubicBezTo>
                  <a:pt x="1007576" y="542354"/>
                  <a:pt x="1025418" y="521336"/>
                  <a:pt x="1017816" y="448672"/>
                </a:cubicBezTo>
                <a:cubicBezTo>
                  <a:pt x="830021" y="500194"/>
                  <a:pt x="720939" y="411153"/>
                  <a:pt x="498730" y="448672"/>
                </a:cubicBezTo>
                <a:cubicBezTo>
                  <a:pt x="276521" y="486191"/>
                  <a:pt x="131488" y="428273"/>
                  <a:pt x="0" y="448672"/>
                </a:cubicBezTo>
                <a:cubicBezTo>
                  <a:pt x="-15298" y="358633"/>
                  <a:pt x="13950" y="266858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370465399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09FC0E-4E49-AE2E-963E-57E14AF80E50}"/>
              </a:ext>
            </a:extLst>
          </p:cNvPr>
          <p:cNvSpPr/>
          <p:nvPr/>
        </p:nvSpPr>
        <p:spPr>
          <a:xfrm>
            <a:off x="6500878" y="4294095"/>
            <a:ext cx="4698178" cy="1919343"/>
          </a:xfrm>
          <a:custGeom>
            <a:avLst/>
            <a:gdLst>
              <a:gd name="csX0" fmla="*/ 0 w 4698178"/>
              <a:gd name="csY0" fmla="*/ 0 h 1919343"/>
              <a:gd name="csX1" fmla="*/ 540290 w 4698178"/>
              <a:gd name="csY1" fmla="*/ 0 h 1919343"/>
              <a:gd name="csX2" fmla="*/ 1127563 w 4698178"/>
              <a:gd name="csY2" fmla="*/ 0 h 1919343"/>
              <a:gd name="csX3" fmla="*/ 1808799 w 4698178"/>
              <a:gd name="csY3" fmla="*/ 0 h 1919343"/>
              <a:gd name="csX4" fmla="*/ 2443053 w 4698178"/>
              <a:gd name="csY4" fmla="*/ 0 h 1919343"/>
              <a:gd name="csX5" fmla="*/ 2889379 w 4698178"/>
              <a:gd name="csY5" fmla="*/ 0 h 1919343"/>
              <a:gd name="csX6" fmla="*/ 3429670 w 4698178"/>
              <a:gd name="csY6" fmla="*/ 0 h 1919343"/>
              <a:gd name="csX7" fmla="*/ 4110906 w 4698178"/>
              <a:gd name="csY7" fmla="*/ 0 h 1919343"/>
              <a:gd name="csX8" fmla="*/ 4698178 w 4698178"/>
              <a:gd name="csY8" fmla="*/ 0 h 1919343"/>
              <a:gd name="csX9" fmla="*/ 4698178 w 4698178"/>
              <a:gd name="csY9" fmla="*/ 499029 h 1919343"/>
              <a:gd name="csX10" fmla="*/ 4698178 w 4698178"/>
              <a:gd name="csY10" fmla="*/ 921285 h 1919343"/>
              <a:gd name="csX11" fmla="*/ 4698178 w 4698178"/>
              <a:gd name="csY11" fmla="*/ 1362734 h 1919343"/>
              <a:gd name="csX12" fmla="*/ 4698178 w 4698178"/>
              <a:gd name="csY12" fmla="*/ 1919343 h 1919343"/>
              <a:gd name="csX13" fmla="*/ 4204869 w 4698178"/>
              <a:gd name="csY13" fmla="*/ 1919343 h 1919343"/>
              <a:gd name="csX14" fmla="*/ 3758542 w 4698178"/>
              <a:gd name="csY14" fmla="*/ 1919343 h 1919343"/>
              <a:gd name="csX15" fmla="*/ 3312215 w 4698178"/>
              <a:gd name="csY15" fmla="*/ 1919343 h 1919343"/>
              <a:gd name="csX16" fmla="*/ 2677961 w 4698178"/>
              <a:gd name="csY16" fmla="*/ 1919343 h 1919343"/>
              <a:gd name="csX17" fmla="*/ 2231635 w 4698178"/>
              <a:gd name="csY17" fmla="*/ 1919343 h 1919343"/>
              <a:gd name="csX18" fmla="*/ 1644362 w 4698178"/>
              <a:gd name="csY18" fmla="*/ 1919343 h 1919343"/>
              <a:gd name="csX19" fmla="*/ 1151054 w 4698178"/>
              <a:gd name="csY19" fmla="*/ 1919343 h 1919343"/>
              <a:gd name="csX20" fmla="*/ 563781 w 4698178"/>
              <a:gd name="csY20" fmla="*/ 1919343 h 1919343"/>
              <a:gd name="csX21" fmla="*/ 0 w 4698178"/>
              <a:gd name="csY21" fmla="*/ 1919343 h 1919343"/>
              <a:gd name="csX22" fmla="*/ 0 w 4698178"/>
              <a:gd name="csY22" fmla="*/ 1439507 h 1919343"/>
              <a:gd name="csX23" fmla="*/ 0 w 4698178"/>
              <a:gd name="csY23" fmla="*/ 978865 h 1919343"/>
              <a:gd name="csX24" fmla="*/ 0 w 4698178"/>
              <a:gd name="csY24" fmla="*/ 518223 h 1919343"/>
              <a:gd name="csX25" fmla="*/ 0 w 4698178"/>
              <a:gd name="csY25" fmla="*/ 0 h 19193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98178" h="1919343" fill="none" extrusionOk="0">
                <a:moveTo>
                  <a:pt x="0" y="0"/>
                </a:moveTo>
                <a:cubicBezTo>
                  <a:pt x="218334" y="-56609"/>
                  <a:pt x="315873" y="23357"/>
                  <a:pt x="540290" y="0"/>
                </a:cubicBezTo>
                <a:cubicBezTo>
                  <a:pt x="764707" y="-23357"/>
                  <a:pt x="861233" y="49350"/>
                  <a:pt x="1127563" y="0"/>
                </a:cubicBezTo>
                <a:cubicBezTo>
                  <a:pt x="1393893" y="-49350"/>
                  <a:pt x="1643269" y="58908"/>
                  <a:pt x="1808799" y="0"/>
                </a:cubicBezTo>
                <a:cubicBezTo>
                  <a:pt x="1974329" y="-58908"/>
                  <a:pt x="2214575" y="17769"/>
                  <a:pt x="2443053" y="0"/>
                </a:cubicBezTo>
                <a:cubicBezTo>
                  <a:pt x="2671531" y="-17769"/>
                  <a:pt x="2788455" y="48946"/>
                  <a:pt x="2889379" y="0"/>
                </a:cubicBezTo>
                <a:cubicBezTo>
                  <a:pt x="2990303" y="-48946"/>
                  <a:pt x="3237193" y="18819"/>
                  <a:pt x="3429670" y="0"/>
                </a:cubicBezTo>
                <a:cubicBezTo>
                  <a:pt x="3622147" y="-18819"/>
                  <a:pt x="3849126" y="28451"/>
                  <a:pt x="4110906" y="0"/>
                </a:cubicBezTo>
                <a:cubicBezTo>
                  <a:pt x="4372686" y="-28451"/>
                  <a:pt x="4510332" y="35345"/>
                  <a:pt x="4698178" y="0"/>
                </a:cubicBezTo>
                <a:cubicBezTo>
                  <a:pt x="4737665" y="113886"/>
                  <a:pt x="4696205" y="333562"/>
                  <a:pt x="4698178" y="499029"/>
                </a:cubicBezTo>
                <a:cubicBezTo>
                  <a:pt x="4700151" y="664496"/>
                  <a:pt x="4683222" y="827112"/>
                  <a:pt x="4698178" y="921285"/>
                </a:cubicBezTo>
                <a:cubicBezTo>
                  <a:pt x="4713134" y="1015458"/>
                  <a:pt x="4668541" y="1223912"/>
                  <a:pt x="4698178" y="1362734"/>
                </a:cubicBezTo>
                <a:cubicBezTo>
                  <a:pt x="4727815" y="1501556"/>
                  <a:pt x="4637090" y="1707039"/>
                  <a:pt x="4698178" y="1919343"/>
                </a:cubicBezTo>
                <a:cubicBezTo>
                  <a:pt x="4527857" y="1920132"/>
                  <a:pt x="4400336" y="1903136"/>
                  <a:pt x="4204869" y="1919343"/>
                </a:cubicBezTo>
                <a:cubicBezTo>
                  <a:pt x="4009402" y="1935550"/>
                  <a:pt x="3904484" y="1875168"/>
                  <a:pt x="3758542" y="1919343"/>
                </a:cubicBezTo>
                <a:cubicBezTo>
                  <a:pt x="3612600" y="1963518"/>
                  <a:pt x="3525636" y="1898276"/>
                  <a:pt x="3312215" y="1919343"/>
                </a:cubicBezTo>
                <a:cubicBezTo>
                  <a:pt x="3098794" y="1940410"/>
                  <a:pt x="2936369" y="1917030"/>
                  <a:pt x="2677961" y="1919343"/>
                </a:cubicBezTo>
                <a:cubicBezTo>
                  <a:pt x="2419553" y="1921656"/>
                  <a:pt x="2378307" y="1879226"/>
                  <a:pt x="2231635" y="1919343"/>
                </a:cubicBezTo>
                <a:cubicBezTo>
                  <a:pt x="2084963" y="1959460"/>
                  <a:pt x="1905046" y="1862915"/>
                  <a:pt x="1644362" y="1919343"/>
                </a:cubicBezTo>
                <a:cubicBezTo>
                  <a:pt x="1383678" y="1975771"/>
                  <a:pt x="1381892" y="1871898"/>
                  <a:pt x="1151054" y="1919343"/>
                </a:cubicBezTo>
                <a:cubicBezTo>
                  <a:pt x="920216" y="1966788"/>
                  <a:pt x="852008" y="1888870"/>
                  <a:pt x="563781" y="1919343"/>
                </a:cubicBezTo>
                <a:cubicBezTo>
                  <a:pt x="275554" y="1949816"/>
                  <a:pt x="145925" y="1916788"/>
                  <a:pt x="0" y="1919343"/>
                </a:cubicBezTo>
                <a:cubicBezTo>
                  <a:pt x="-45503" y="1729607"/>
                  <a:pt x="26471" y="1592270"/>
                  <a:pt x="0" y="1439507"/>
                </a:cubicBezTo>
                <a:cubicBezTo>
                  <a:pt x="-26471" y="1286744"/>
                  <a:pt x="37483" y="1099736"/>
                  <a:pt x="0" y="978865"/>
                </a:cubicBezTo>
                <a:cubicBezTo>
                  <a:pt x="-37483" y="857994"/>
                  <a:pt x="14460" y="712135"/>
                  <a:pt x="0" y="518223"/>
                </a:cubicBezTo>
                <a:cubicBezTo>
                  <a:pt x="-14460" y="324311"/>
                  <a:pt x="33501" y="194964"/>
                  <a:pt x="0" y="0"/>
                </a:cubicBezTo>
                <a:close/>
              </a:path>
              <a:path w="4698178" h="1919343" stroke="0" extrusionOk="0">
                <a:moveTo>
                  <a:pt x="0" y="0"/>
                </a:moveTo>
                <a:cubicBezTo>
                  <a:pt x="265367" y="-12601"/>
                  <a:pt x="329565" y="23679"/>
                  <a:pt x="540290" y="0"/>
                </a:cubicBezTo>
                <a:cubicBezTo>
                  <a:pt x="751015" y="-23679"/>
                  <a:pt x="769011" y="47805"/>
                  <a:pt x="986617" y="0"/>
                </a:cubicBezTo>
                <a:cubicBezTo>
                  <a:pt x="1204223" y="-47805"/>
                  <a:pt x="1502225" y="34440"/>
                  <a:pt x="1667853" y="0"/>
                </a:cubicBezTo>
                <a:cubicBezTo>
                  <a:pt x="1833481" y="-34440"/>
                  <a:pt x="2004926" y="56886"/>
                  <a:pt x="2208144" y="0"/>
                </a:cubicBezTo>
                <a:cubicBezTo>
                  <a:pt x="2411362" y="-56886"/>
                  <a:pt x="2539321" y="29708"/>
                  <a:pt x="2748434" y="0"/>
                </a:cubicBezTo>
                <a:cubicBezTo>
                  <a:pt x="2957547" y="-29708"/>
                  <a:pt x="3105980" y="66103"/>
                  <a:pt x="3429670" y="0"/>
                </a:cubicBezTo>
                <a:cubicBezTo>
                  <a:pt x="3753360" y="-66103"/>
                  <a:pt x="3762335" y="16701"/>
                  <a:pt x="3922979" y="0"/>
                </a:cubicBezTo>
                <a:cubicBezTo>
                  <a:pt x="4083623" y="-16701"/>
                  <a:pt x="4468897" y="68679"/>
                  <a:pt x="4698178" y="0"/>
                </a:cubicBezTo>
                <a:cubicBezTo>
                  <a:pt x="4732667" y="235288"/>
                  <a:pt x="4653800" y="413778"/>
                  <a:pt x="4698178" y="518223"/>
                </a:cubicBezTo>
                <a:cubicBezTo>
                  <a:pt x="4742556" y="622668"/>
                  <a:pt x="4662999" y="758810"/>
                  <a:pt x="4698178" y="959672"/>
                </a:cubicBezTo>
                <a:cubicBezTo>
                  <a:pt x="4733357" y="1160534"/>
                  <a:pt x="4657488" y="1250394"/>
                  <a:pt x="4698178" y="1439507"/>
                </a:cubicBezTo>
                <a:cubicBezTo>
                  <a:pt x="4738868" y="1628621"/>
                  <a:pt x="4661129" y="1736634"/>
                  <a:pt x="4698178" y="1919343"/>
                </a:cubicBezTo>
                <a:cubicBezTo>
                  <a:pt x="4502864" y="1962586"/>
                  <a:pt x="4448667" y="1890730"/>
                  <a:pt x="4251851" y="1919343"/>
                </a:cubicBezTo>
                <a:cubicBezTo>
                  <a:pt x="4055035" y="1947956"/>
                  <a:pt x="3724254" y="1894307"/>
                  <a:pt x="3570615" y="1919343"/>
                </a:cubicBezTo>
                <a:cubicBezTo>
                  <a:pt x="3416976" y="1944379"/>
                  <a:pt x="3205622" y="1912040"/>
                  <a:pt x="3077307" y="1919343"/>
                </a:cubicBezTo>
                <a:cubicBezTo>
                  <a:pt x="2948992" y="1926646"/>
                  <a:pt x="2733715" y="1893985"/>
                  <a:pt x="2490034" y="1919343"/>
                </a:cubicBezTo>
                <a:cubicBezTo>
                  <a:pt x="2246353" y="1944701"/>
                  <a:pt x="1971020" y="1918392"/>
                  <a:pt x="1808799" y="1919343"/>
                </a:cubicBezTo>
                <a:cubicBezTo>
                  <a:pt x="1646579" y="1920294"/>
                  <a:pt x="1461822" y="1897298"/>
                  <a:pt x="1221526" y="1919343"/>
                </a:cubicBezTo>
                <a:cubicBezTo>
                  <a:pt x="981230" y="1941388"/>
                  <a:pt x="986424" y="1907301"/>
                  <a:pt x="775199" y="1919343"/>
                </a:cubicBezTo>
                <a:cubicBezTo>
                  <a:pt x="563974" y="1931385"/>
                  <a:pt x="332997" y="1889551"/>
                  <a:pt x="0" y="1919343"/>
                </a:cubicBezTo>
                <a:cubicBezTo>
                  <a:pt x="-36215" y="1675135"/>
                  <a:pt x="15425" y="1575498"/>
                  <a:pt x="0" y="1401120"/>
                </a:cubicBezTo>
                <a:cubicBezTo>
                  <a:pt x="-15425" y="1226742"/>
                  <a:pt x="52519" y="1084662"/>
                  <a:pt x="0" y="882898"/>
                </a:cubicBezTo>
                <a:cubicBezTo>
                  <a:pt x="-52519" y="681134"/>
                  <a:pt x="82572" y="23829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Functions computable by NRAM in time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with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bits of advice,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used per input: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9D4B61C0-1FA4-3192-86C7-F1EDFDA98E31}"/>
              </a:ext>
            </a:extLst>
          </p:cNvPr>
          <p:cNvSpPr/>
          <p:nvPr/>
        </p:nvSpPr>
        <p:spPr>
          <a:xfrm>
            <a:off x="5334403" y="5018577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488552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21904" y="97505"/>
                  <a:pt x="246629" y="205036"/>
                  <a:pt x="488552" y="149557"/>
                </a:cubicBezTo>
                <a:cubicBezTo>
                  <a:pt x="730475" y="94078"/>
                  <a:pt x="906952" y="212329"/>
                  <a:pt x="1017816" y="149557"/>
                </a:cubicBezTo>
                <a:cubicBezTo>
                  <a:pt x="1014600" y="102922"/>
                  <a:pt x="1020154" y="32530"/>
                  <a:pt x="1017816" y="0"/>
                </a:cubicBezTo>
                <a:cubicBezTo>
                  <a:pt x="1116674" y="94348"/>
                  <a:pt x="1224714" y="231782"/>
                  <a:pt x="1316930" y="299115"/>
                </a:cubicBezTo>
                <a:cubicBezTo>
                  <a:pt x="1197385" y="478294"/>
                  <a:pt x="1103593" y="448681"/>
                  <a:pt x="1017816" y="598229"/>
                </a:cubicBezTo>
                <a:cubicBezTo>
                  <a:pt x="1015601" y="524247"/>
                  <a:pt x="1027560" y="503219"/>
                  <a:pt x="1017816" y="448672"/>
                </a:cubicBezTo>
                <a:cubicBezTo>
                  <a:pt x="822886" y="509166"/>
                  <a:pt x="720474" y="389533"/>
                  <a:pt x="508908" y="448672"/>
                </a:cubicBezTo>
                <a:cubicBezTo>
                  <a:pt x="297342" y="507811"/>
                  <a:pt x="233847" y="447993"/>
                  <a:pt x="0" y="448672"/>
                </a:cubicBezTo>
                <a:cubicBezTo>
                  <a:pt x="-20374" y="352253"/>
                  <a:pt x="23213" y="289820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32321" y="107406"/>
                  <a:pt x="382557" y="153230"/>
                  <a:pt x="488552" y="149557"/>
                </a:cubicBezTo>
                <a:cubicBezTo>
                  <a:pt x="594547" y="145884"/>
                  <a:pt x="842322" y="168191"/>
                  <a:pt x="1017816" y="149557"/>
                </a:cubicBezTo>
                <a:cubicBezTo>
                  <a:pt x="1001481" y="97285"/>
                  <a:pt x="1019868" y="68337"/>
                  <a:pt x="1017816" y="0"/>
                </a:cubicBezTo>
                <a:cubicBezTo>
                  <a:pt x="1164298" y="84020"/>
                  <a:pt x="1170624" y="155786"/>
                  <a:pt x="1316930" y="299115"/>
                </a:cubicBezTo>
                <a:cubicBezTo>
                  <a:pt x="1233664" y="413790"/>
                  <a:pt x="1093770" y="508278"/>
                  <a:pt x="1017816" y="598229"/>
                </a:cubicBezTo>
                <a:cubicBezTo>
                  <a:pt x="1006107" y="539316"/>
                  <a:pt x="1026267" y="520663"/>
                  <a:pt x="1017816" y="448672"/>
                </a:cubicBezTo>
                <a:cubicBezTo>
                  <a:pt x="807013" y="491503"/>
                  <a:pt x="636861" y="398245"/>
                  <a:pt x="529264" y="448672"/>
                </a:cubicBezTo>
                <a:cubicBezTo>
                  <a:pt x="421667" y="499099"/>
                  <a:pt x="226442" y="409616"/>
                  <a:pt x="0" y="448672"/>
                </a:cubicBezTo>
                <a:cubicBezTo>
                  <a:pt x="-20627" y="337378"/>
                  <a:pt x="31532" y="250974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04F40E-B7D4-75D9-7AF8-01105914A848}"/>
              </a:ext>
            </a:extLst>
          </p:cNvPr>
          <p:cNvSpPr/>
          <p:nvPr/>
        </p:nvSpPr>
        <p:spPr>
          <a:xfrm>
            <a:off x="1096384" y="4294095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          Sparse functions  </a:t>
            </a: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 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E3E259B0-0BC2-A00E-A42E-F68CFB3A2A5E}"/>
              </a:ext>
            </a:extLst>
          </p:cNvPr>
          <p:cNvSpPr/>
          <p:nvPr/>
        </p:nvSpPr>
        <p:spPr>
          <a:xfrm rot="5400000">
            <a:off x="2742660" y="3462450"/>
            <a:ext cx="1209821" cy="598229"/>
          </a:xfrm>
          <a:custGeom>
            <a:avLst/>
            <a:gdLst>
              <a:gd name="csX0" fmla="*/ 0 w 1209821"/>
              <a:gd name="csY0" fmla="*/ 149557 h 598229"/>
              <a:gd name="csX1" fmla="*/ 464461 w 1209821"/>
              <a:gd name="csY1" fmla="*/ 149557 h 598229"/>
              <a:gd name="csX2" fmla="*/ 910707 w 1209821"/>
              <a:gd name="csY2" fmla="*/ 149557 h 598229"/>
              <a:gd name="csX3" fmla="*/ 910707 w 1209821"/>
              <a:gd name="csY3" fmla="*/ 0 h 598229"/>
              <a:gd name="csX4" fmla="*/ 1209821 w 1209821"/>
              <a:gd name="csY4" fmla="*/ 299115 h 598229"/>
              <a:gd name="csX5" fmla="*/ 910707 w 1209821"/>
              <a:gd name="csY5" fmla="*/ 598229 h 598229"/>
              <a:gd name="csX6" fmla="*/ 910707 w 1209821"/>
              <a:gd name="csY6" fmla="*/ 448672 h 598229"/>
              <a:gd name="csX7" fmla="*/ 455354 w 1209821"/>
              <a:gd name="csY7" fmla="*/ 448672 h 598229"/>
              <a:gd name="csX8" fmla="*/ 0 w 1209821"/>
              <a:gd name="csY8" fmla="*/ 448672 h 598229"/>
              <a:gd name="csX9" fmla="*/ 0 w 1209821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09821" h="598229" fill="none" extrusionOk="0">
                <a:moveTo>
                  <a:pt x="0" y="149557"/>
                </a:moveTo>
                <a:cubicBezTo>
                  <a:pt x="157477" y="142011"/>
                  <a:pt x="297155" y="191637"/>
                  <a:pt x="464461" y="149557"/>
                </a:cubicBezTo>
                <a:cubicBezTo>
                  <a:pt x="631767" y="107477"/>
                  <a:pt x="793821" y="172591"/>
                  <a:pt x="910707" y="149557"/>
                </a:cubicBezTo>
                <a:cubicBezTo>
                  <a:pt x="903282" y="115714"/>
                  <a:pt x="926931" y="57976"/>
                  <a:pt x="910707" y="0"/>
                </a:cubicBezTo>
                <a:cubicBezTo>
                  <a:pt x="1050721" y="111008"/>
                  <a:pt x="1049980" y="196613"/>
                  <a:pt x="1209821" y="299115"/>
                </a:cubicBezTo>
                <a:cubicBezTo>
                  <a:pt x="1079670" y="454991"/>
                  <a:pt x="972260" y="504152"/>
                  <a:pt x="910707" y="598229"/>
                </a:cubicBezTo>
                <a:cubicBezTo>
                  <a:pt x="904737" y="553816"/>
                  <a:pt x="920605" y="502154"/>
                  <a:pt x="910707" y="448672"/>
                </a:cubicBezTo>
                <a:cubicBezTo>
                  <a:pt x="751060" y="496633"/>
                  <a:pt x="576992" y="402946"/>
                  <a:pt x="455354" y="448672"/>
                </a:cubicBezTo>
                <a:cubicBezTo>
                  <a:pt x="333716" y="494398"/>
                  <a:pt x="117747" y="415532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209821" h="598229" stroke="0" extrusionOk="0">
                <a:moveTo>
                  <a:pt x="0" y="149557"/>
                </a:moveTo>
                <a:cubicBezTo>
                  <a:pt x="124758" y="141650"/>
                  <a:pt x="290553" y="149869"/>
                  <a:pt x="446246" y="149557"/>
                </a:cubicBezTo>
                <a:cubicBezTo>
                  <a:pt x="601939" y="149245"/>
                  <a:pt x="778959" y="175021"/>
                  <a:pt x="910707" y="149557"/>
                </a:cubicBezTo>
                <a:cubicBezTo>
                  <a:pt x="903299" y="79477"/>
                  <a:pt x="918295" y="34175"/>
                  <a:pt x="910707" y="0"/>
                </a:cubicBezTo>
                <a:cubicBezTo>
                  <a:pt x="1016434" y="43996"/>
                  <a:pt x="1094170" y="214071"/>
                  <a:pt x="1209821" y="299115"/>
                </a:cubicBezTo>
                <a:cubicBezTo>
                  <a:pt x="1060721" y="448242"/>
                  <a:pt x="1023401" y="439427"/>
                  <a:pt x="910707" y="598229"/>
                </a:cubicBezTo>
                <a:cubicBezTo>
                  <a:pt x="895404" y="555494"/>
                  <a:pt x="916986" y="508666"/>
                  <a:pt x="910707" y="448672"/>
                </a:cubicBezTo>
                <a:cubicBezTo>
                  <a:pt x="739069" y="475282"/>
                  <a:pt x="687870" y="409731"/>
                  <a:pt x="473568" y="448672"/>
                </a:cubicBezTo>
                <a:cubicBezTo>
                  <a:pt x="259266" y="487613"/>
                  <a:pt x="161316" y="429953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5B14CE-043C-0610-FAEB-D6F4FE218919}"/>
              </a:ext>
            </a:extLst>
          </p:cNvPr>
          <p:cNvSpPr/>
          <p:nvPr/>
        </p:nvSpPr>
        <p:spPr>
          <a:xfrm>
            <a:off x="1096384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Arbitrary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006896-A865-D083-71BF-6254E2594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73" y="2394328"/>
            <a:ext cx="1493370" cy="33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1A2EDB-161A-986F-5102-CE8623766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572" y="2955963"/>
            <a:ext cx="1493370" cy="373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5D2D83-9B6C-F805-DA1B-A82F5B572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907" y="4861016"/>
            <a:ext cx="1456242" cy="315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A6574-D46F-BCC3-CAB6-6216082BB0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014" y="5358045"/>
            <a:ext cx="2810483" cy="6186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ABA28B-193B-A065-3762-69AF696DBBF0}"/>
              </a:ext>
            </a:extLst>
          </p:cNvPr>
          <p:cNvSpPr txBox="1">
            <a:spLocks/>
          </p:cNvSpPr>
          <p:nvPr/>
        </p:nvSpPr>
        <p:spPr>
          <a:xfrm>
            <a:off x="683456" y="3474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Palatino" pitchFamily="2" charset="77"/>
                <a:ea typeface="Palatino" pitchFamily="2" charset="77"/>
              </a:rPr>
              <a:t>Results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045257-B6C6-CC12-5F4B-D44864D6E7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9926" y="2268037"/>
            <a:ext cx="766268" cy="441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367A29-857F-E62F-C1D4-4F41534BEC28}"/>
              </a:ext>
            </a:extLst>
          </p:cNvPr>
          <p:cNvSpPr/>
          <p:nvPr/>
        </p:nvSpPr>
        <p:spPr>
          <a:xfrm>
            <a:off x="7565612" y="5358045"/>
            <a:ext cx="2568710" cy="772931"/>
          </a:xfrm>
          <a:custGeom>
            <a:avLst/>
            <a:gdLst>
              <a:gd name="csX0" fmla="*/ 0 w 2568710"/>
              <a:gd name="csY0" fmla="*/ 0 h 772931"/>
              <a:gd name="csX1" fmla="*/ 565116 w 2568710"/>
              <a:gd name="csY1" fmla="*/ 0 h 772931"/>
              <a:gd name="csX2" fmla="*/ 1104545 w 2568710"/>
              <a:gd name="csY2" fmla="*/ 0 h 772931"/>
              <a:gd name="csX3" fmla="*/ 1643974 w 2568710"/>
              <a:gd name="csY3" fmla="*/ 0 h 772931"/>
              <a:gd name="csX4" fmla="*/ 2080655 w 2568710"/>
              <a:gd name="csY4" fmla="*/ 0 h 772931"/>
              <a:gd name="csX5" fmla="*/ 2568710 w 2568710"/>
              <a:gd name="csY5" fmla="*/ 0 h 772931"/>
              <a:gd name="csX6" fmla="*/ 2568710 w 2568710"/>
              <a:gd name="csY6" fmla="*/ 394195 h 772931"/>
              <a:gd name="csX7" fmla="*/ 2568710 w 2568710"/>
              <a:gd name="csY7" fmla="*/ 772931 h 772931"/>
              <a:gd name="csX8" fmla="*/ 2054968 w 2568710"/>
              <a:gd name="csY8" fmla="*/ 772931 h 772931"/>
              <a:gd name="csX9" fmla="*/ 1618287 w 2568710"/>
              <a:gd name="csY9" fmla="*/ 772931 h 772931"/>
              <a:gd name="csX10" fmla="*/ 1181607 w 2568710"/>
              <a:gd name="csY10" fmla="*/ 772931 h 772931"/>
              <a:gd name="csX11" fmla="*/ 642178 w 2568710"/>
              <a:gd name="csY11" fmla="*/ 772931 h 772931"/>
              <a:gd name="csX12" fmla="*/ 0 w 2568710"/>
              <a:gd name="csY12" fmla="*/ 772931 h 772931"/>
              <a:gd name="csX13" fmla="*/ 0 w 2568710"/>
              <a:gd name="csY13" fmla="*/ 371007 h 772931"/>
              <a:gd name="csX14" fmla="*/ 0 w 2568710"/>
              <a:gd name="csY14" fmla="*/ 0 h 77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68710" h="772931" fill="none" extrusionOk="0">
                <a:moveTo>
                  <a:pt x="0" y="0"/>
                </a:moveTo>
                <a:cubicBezTo>
                  <a:pt x="257183" y="-13359"/>
                  <a:pt x="421892" y="48047"/>
                  <a:pt x="565116" y="0"/>
                </a:cubicBezTo>
                <a:cubicBezTo>
                  <a:pt x="708340" y="-48047"/>
                  <a:pt x="983869" y="2569"/>
                  <a:pt x="1104545" y="0"/>
                </a:cubicBezTo>
                <a:cubicBezTo>
                  <a:pt x="1225221" y="-2569"/>
                  <a:pt x="1386673" y="23738"/>
                  <a:pt x="1643974" y="0"/>
                </a:cubicBezTo>
                <a:cubicBezTo>
                  <a:pt x="1901275" y="-23738"/>
                  <a:pt x="1897804" y="48476"/>
                  <a:pt x="2080655" y="0"/>
                </a:cubicBezTo>
                <a:cubicBezTo>
                  <a:pt x="2263506" y="-48476"/>
                  <a:pt x="2467631" y="10854"/>
                  <a:pt x="2568710" y="0"/>
                </a:cubicBezTo>
                <a:cubicBezTo>
                  <a:pt x="2594313" y="187046"/>
                  <a:pt x="2557441" y="203046"/>
                  <a:pt x="2568710" y="394195"/>
                </a:cubicBezTo>
                <a:cubicBezTo>
                  <a:pt x="2579979" y="585345"/>
                  <a:pt x="2531130" y="628016"/>
                  <a:pt x="2568710" y="772931"/>
                </a:cubicBezTo>
                <a:cubicBezTo>
                  <a:pt x="2348348" y="833564"/>
                  <a:pt x="2303558" y="736703"/>
                  <a:pt x="2054968" y="772931"/>
                </a:cubicBezTo>
                <a:cubicBezTo>
                  <a:pt x="1806378" y="809159"/>
                  <a:pt x="1798819" y="762599"/>
                  <a:pt x="1618287" y="772931"/>
                </a:cubicBezTo>
                <a:cubicBezTo>
                  <a:pt x="1437755" y="783263"/>
                  <a:pt x="1280053" y="764052"/>
                  <a:pt x="1181607" y="772931"/>
                </a:cubicBezTo>
                <a:cubicBezTo>
                  <a:pt x="1083161" y="781810"/>
                  <a:pt x="789250" y="758563"/>
                  <a:pt x="642178" y="772931"/>
                </a:cubicBezTo>
                <a:cubicBezTo>
                  <a:pt x="495106" y="787299"/>
                  <a:pt x="166490" y="757537"/>
                  <a:pt x="0" y="772931"/>
                </a:cubicBezTo>
                <a:cubicBezTo>
                  <a:pt x="-3676" y="672291"/>
                  <a:pt x="483" y="487189"/>
                  <a:pt x="0" y="371007"/>
                </a:cubicBezTo>
                <a:cubicBezTo>
                  <a:pt x="-483" y="254825"/>
                  <a:pt x="44430" y="147317"/>
                  <a:pt x="0" y="0"/>
                </a:cubicBezTo>
                <a:close/>
              </a:path>
              <a:path w="2568710" h="772931" stroke="0" extrusionOk="0">
                <a:moveTo>
                  <a:pt x="0" y="0"/>
                </a:moveTo>
                <a:cubicBezTo>
                  <a:pt x="222739" y="-54596"/>
                  <a:pt x="383830" y="43376"/>
                  <a:pt x="488055" y="0"/>
                </a:cubicBezTo>
                <a:cubicBezTo>
                  <a:pt x="592281" y="-43376"/>
                  <a:pt x="717444" y="22863"/>
                  <a:pt x="924736" y="0"/>
                </a:cubicBezTo>
                <a:cubicBezTo>
                  <a:pt x="1132028" y="-22863"/>
                  <a:pt x="1353492" y="59958"/>
                  <a:pt x="1489852" y="0"/>
                </a:cubicBezTo>
                <a:cubicBezTo>
                  <a:pt x="1626212" y="-59958"/>
                  <a:pt x="1793293" y="30692"/>
                  <a:pt x="1977907" y="0"/>
                </a:cubicBezTo>
                <a:cubicBezTo>
                  <a:pt x="2162521" y="-30692"/>
                  <a:pt x="2383001" y="40160"/>
                  <a:pt x="2568710" y="0"/>
                </a:cubicBezTo>
                <a:cubicBezTo>
                  <a:pt x="2579704" y="84257"/>
                  <a:pt x="2533845" y="239270"/>
                  <a:pt x="2568710" y="401924"/>
                </a:cubicBezTo>
                <a:cubicBezTo>
                  <a:pt x="2603575" y="564578"/>
                  <a:pt x="2567899" y="648439"/>
                  <a:pt x="2568710" y="772931"/>
                </a:cubicBezTo>
                <a:cubicBezTo>
                  <a:pt x="2393530" y="817900"/>
                  <a:pt x="2167774" y="736406"/>
                  <a:pt x="2054968" y="772931"/>
                </a:cubicBezTo>
                <a:cubicBezTo>
                  <a:pt x="1942162" y="809456"/>
                  <a:pt x="1811668" y="753448"/>
                  <a:pt x="1618287" y="772931"/>
                </a:cubicBezTo>
                <a:cubicBezTo>
                  <a:pt x="1424906" y="792414"/>
                  <a:pt x="1230427" y="747364"/>
                  <a:pt x="1104545" y="772931"/>
                </a:cubicBezTo>
                <a:cubicBezTo>
                  <a:pt x="978663" y="798498"/>
                  <a:pt x="796725" y="759159"/>
                  <a:pt x="590803" y="772931"/>
                </a:cubicBezTo>
                <a:cubicBezTo>
                  <a:pt x="384881" y="786703"/>
                  <a:pt x="220529" y="714193"/>
                  <a:pt x="0" y="772931"/>
                </a:cubicBezTo>
                <a:cubicBezTo>
                  <a:pt x="-8957" y="618235"/>
                  <a:pt x="32786" y="496090"/>
                  <a:pt x="0" y="371007"/>
                </a:cubicBezTo>
                <a:cubicBezTo>
                  <a:pt x="-32786" y="245924"/>
                  <a:pt x="4879" y="14948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A691A5-EE60-BDEE-4498-D0EFFB2B10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2479" y="5413296"/>
            <a:ext cx="1860550" cy="660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3E9823-70C7-6AE7-5F7A-4F1B980D9B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4812" y="2640485"/>
            <a:ext cx="1919337" cy="6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5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  <p:bldP spid="14" grpId="0" animBg="1"/>
      <p:bldP spid="21" grpId="0" animBg="1"/>
      <p:bldP spid="15" grpId="0" animBg="1"/>
      <p:bldP spid="20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1D2F8-4838-622F-30E1-8FF9ED15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8800" dirty="0">
                <a:latin typeface="Palatino" pitchFamily="2" charset="77"/>
                <a:ea typeface="Palatino" pitchFamily="2" charset="77"/>
              </a:rPr>
              <a:t>Why?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75CAFA-9397-D12C-BA28-3F2EFDE52512}"/>
              </a:ext>
            </a:extLst>
          </p:cNvPr>
          <p:cNvSpPr/>
          <p:nvPr/>
        </p:nvSpPr>
        <p:spPr>
          <a:xfrm>
            <a:off x="453189" y="1812257"/>
            <a:ext cx="5299911" cy="2206792"/>
          </a:xfrm>
          <a:custGeom>
            <a:avLst/>
            <a:gdLst>
              <a:gd name="csX0" fmla="*/ 0 w 5299911"/>
              <a:gd name="csY0" fmla="*/ 0 h 2206792"/>
              <a:gd name="csX1" fmla="*/ 641878 w 5299911"/>
              <a:gd name="csY1" fmla="*/ 0 h 2206792"/>
              <a:gd name="csX2" fmla="*/ 1071760 w 5299911"/>
              <a:gd name="csY2" fmla="*/ 0 h 2206792"/>
              <a:gd name="csX3" fmla="*/ 1607640 w 5299911"/>
              <a:gd name="csY3" fmla="*/ 0 h 2206792"/>
              <a:gd name="csX4" fmla="*/ 2302517 w 5299911"/>
              <a:gd name="csY4" fmla="*/ 0 h 2206792"/>
              <a:gd name="csX5" fmla="*/ 2891396 w 5299911"/>
              <a:gd name="csY5" fmla="*/ 0 h 2206792"/>
              <a:gd name="csX6" fmla="*/ 3533274 w 5299911"/>
              <a:gd name="csY6" fmla="*/ 0 h 2206792"/>
              <a:gd name="csX7" fmla="*/ 4069154 w 5299911"/>
              <a:gd name="csY7" fmla="*/ 0 h 2206792"/>
              <a:gd name="csX8" fmla="*/ 4658033 w 5299911"/>
              <a:gd name="csY8" fmla="*/ 0 h 2206792"/>
              <a:gd name="csX9" fmla="*/ 5299911 w 5299911"/>
              <a:gd name="csY9" fmla="*/ 0 h 2206792"/>
              <a:gd name="csX10" fmla="*/ 5299911 w 5299911"/>
              <a:gd name="csY10" fmla="*/ 507562 h 2206792"/>
              <a:gd name="csX11" fmla="*/ 5299911 w 5299911"/>
              <a:gd name="csY11" fmla="*/ 993056 h 2206792"/>
              <a:gd name="csX12" fmla="*/ 5299911 w 5299911"/>
              <a:gd name="csY12" fmla="*/ 1500619 h 2206792"/>
              <a:gd name="csX13" fmla="*/ 5299911 w 5299911"/>
              <a:gd name="csY13" fmla="*/ 2206792 h 2206792"/>
              <a:gd name="csX14" fmla="*/ 4711032 w 5299911"/>
              <a:gd name="csY14" fmla="*/ 2206792 h 2206792"/>
              <a:gd name="csX15" fmla="*/ 4122153 w 5299911"/>
              <a:gd name="csY15" fmla="*/ 2206792 h 2206792"/>
              <a:gd name="csX16" fmla="*/ 3639272 w 5299911"/>
              <a:gd name="csY16" fmla="*/ 2206792 h 2206792"/>
              <a:gd name="csX17" fmla="*/ 3050393 w 5299911"/>
              <a:gd name="csY17" fmla="*/ 2206792 h 2206792"/>
              <a:gd name="csX18" fmla="*/ 2461514 w 5299911"/>
              <a:gd name="csY18" fmla="*/ 2206792 h 2206792"/>
              <a:gd name="csX19" fmla="*/ 1872635 w 5299911"/>
              <a:gd name="csY19" fmla="*/ 2206792 h 2206792"/>
              <a:gd name="csX20" fmla="*/ 1283756 w 5299911"/>
              <a:gd name="csY20" fmla="*/ 2206792 h 2206792"/>
              <a:gd name="csX21" fmla="*/ 747876 w 5299911"/>
              <a:gd name="csY21" fmla="*/ 2206792 h 2206792"/>
              <a:gd name="csX22" fmla="*/ 0 w 5299911"/>
              <a:gd name="csY22" fmla="*/ 2206792 h 2206792"/>
              <a:gd name="csX23" fmla="*/ 0 w 5299911"/>
              <a:gd name="csY23" fmla="*/ 1655094 h 2206792"/>
              <a:gd name="csX24" fmla="*/ 0 w 5299911"/>
              <a:gd name="csY24" fmla="*/ 1081328 h 2206792"/>
              <a:gd name="csX25" fmla="*/ 0 w 5299911"/>
              <a:gd name="csY25" fmla="*/ 507562 h 2206792"/>
              <a:gd name="csX26" fmla="*/ 0 w 5299911"/>
              <a:gd name="csY26" fmla="*/ 0 h 2206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299911" h="2206792" fill="none" extrusionOk="0">
                <a:moveTo>
                  <a:pt x="0" y="0"/>
                </a:moveTo>
                <a:cubicBezTo>
                  <a:pt x="133153" y="-56034"/>
                  <a:pt x="364278" y="30362"/>
                  <a:pt x="641878" y="0"/>
                </a:cubicBezTo>
                <a:cubicBezTo>
                  <a:pt x="919478" y="-30362"/>
                  <a:pt x="859918" y="18210"/>
                  <a:pt x="1071760" y="0"/>
                </a:cubicBezTo>
                <a:cubicBezTo>
                  <a:pt x="1283602" y="-18210"/>
                  <a:pt x="1478313" y="64054"/>
                  <a:pt x="1607640" y="0"/>
                </a:cubicBezTo>
                <a:cubicBezTo>
                  <a:pt x="1736967" y="-64054"/>
                  <a:pt x="2079072" y="43548"/>
                  <a:pt x="2302517" y="0"/>
                </a:cubicBezTo>
                <a:cubicBezTo>
                  <a:pt x="2525962" y="-43548"/>
                  <a:pt x="2722878" y="38502"/>
                  <a:pt x="2891396" y="0"/>
                </a:cubicBezTo>
                <a:cubicBezTo>
                  <a:pt x="3059914" y="-38502"/>
                  <a:pt x="3256196" y="12464"/>
                  <a:pt x="3533274" y="0"/>
                </a:cubicBezTo>
                <a:cubicBezTo>
                  <a:pt x="3810352" y="-12464"/>
                  <a:pt x="3923472" y="22080"/>
                  <a:pt x="4069154" y="0"/>
                </a:cubicBezTo>
                <a:cubicBezTo>
                  <a:pt x="4214836" y="-22080"/>
                  <a:pt x="4535676" y="13311"/>
                  <a:pt x="4658033" y="0"/>
                </a:cubicBezTo>
                <a:cubicBezTo>
                  <a:pt x="4780390" y="-13311"/>
                  <a:pt x="5108300" y="5024"/>
                  <a:pt x="5299911" y="0"/>
                </a:cubicBezTo>
                <a:cubicBezTo>
                  <a:pt x="5353054" y="222461"/>
                  <a:pt x="5290502" y="315483"/>
                  <a:pt x="5299911" y="507562"/>
                </a:cubicBezTo>
                <a:cubicBezTo>
                  <a:pt x="5309320" y="699641"/>
                  <a:pt x="5275731" y="833001"/>
                  <a:pt x="5299911" y="993056"/>
                </a:cubicBezTo>
                <a:cubicBezTo>
                  <a:pt x="5324091" y="1153111"/>
                  <a:pt x="5283989" y="1353127"/>
                  <a:pt x="5299911" y="1500619"/>
                </a:cubicBezTo>
                <a:cubicBezTo>
                  <a:pt x="5315833" y="1648111"/>
                  <a:pt x="5259187" y="2042925"/>
                  <a:pt x="5299911" y="2206792"/>
                </a:cubicBezTo>
                <a:cubicBezTo>
                  <a:pt x="5044935" y="2260947"/>
                  <a:pt x="4882938" y="2161458"/>
                  <a:pt x="4711032" y="2206792"/>
                </a:cubicBezTo>
                <a:cubicBezTo>
                  <a:pt x="4539126" y="2252126"/>
                  <a:pt x="4254278" y="2151150"/>
                  <a:pt x="4122153" y="2206792"/>
                </a:cubicBezTo>
                <a:cubicBezTo>
                  <a:pt x="3990028" y="2262434"/>
                  <a:pt x="3838337" y="2197312"/>
                  <a:pt x="3639272" y="2206792"/>
                </a:cubicBezTo>
                <a:cubicBezTo>
                  <a:pt x="3440207" y="2216272"/>
                  <a:pt x="3178417" y="2150916"/>
                  <a:pt x="3050393" y="2206792"/>
                </a:cubicBezTo>
                <a:cubicBezTo>
                  <a:pt x="2922369" y="2262668"/>
                  <a:pt x="2652563" y="2163902"/>
                  <a:pt x="2461514" y="2206792"/>
                </a:cubicBezTo>
                <a:cubicBezTo>
                  <a:pt x="2270465" y="2249682"/>
                  <a:pt x="2110503" y="2182965"/>
                  <a:pt x="1872635" y="2206792"/>
                </a:cubicBezTo>
                <a:cubicBezTo>
                  <a:pt x="1634767" y="2230619"/>
                  <a:pt x="1571430" y="2139796"/>
                  <a:pt x="1283756" y="2206792"/>
                </a:cubicBezTo>
                <a:cubicBezTo>
                  <a:pt x="996082" y="2273788"/>
                  <a:pt x="1014640" y="2171545"/>
                  <a:pt x="747876" y="2206792"/>
                </a:cubicBezTo>
                <a:cubicBezTo>
                  <a:pt x="481112" y="2242039"/>
                  <a:pt x="338772" y="2132163"/>
                  <a:pt x="0" y="2206792"/>
                </a:cubicBezTo>
                <a:cubicBezTo>
                  <a:pt x="-6454" y="2088195"/>
                  <a:pt x="52776" y="1880607"/>
                  <a:pt x="0" y="1655094"/>
                </a:cubicBezTo>
                <a:cubicBezTo>
                  <a:pt x="-52776" y="1429581"/>
                  <a:pt x="64681" y="1204944"/>
                  <a:pt x="0" y="1081328"/>
                </a:cubicBezTo>
                <a:cubicBezTo>
                  <a:pt x="-64681" y="957712"/>
                  <a:pt x="42517" y="764772"/>
                  <a:pt x="0" y="507562"/>
                </a:cubicBezTo>
                <a:cubicBezTo>
                  <a:pt x="-42517" y="250352"/>
                  <a:pt x="2223" y="182756"/>
                  <a:pt x="0" y="0"/>
                </a:cubicBezTo>
                <a:close/>
              </a:path>
              <a:path w="5299911" h="2206792" stroke="0" extrusionOk="0">
                <a:moveTo>
                  <a:pt x="0" y="0"/>
                </a:moveTo>
                <a:cubicBezTo>
                  <a:pt x="158656" y="-31002"/>
                  <a:pt x="353462" y="55969"/>
                  <a:pt x="535880" y="0"/>
                </a:cubicBezTo>
                <a:cubicBezTo>
                  <a:pt x="718298" y="-55969"/>
                  <a:pt x="817138" y="28338"/>
                  <a:pt x="965762" y="0"/>
                </a:cubicBezTo>
                <a:cubicBezTo>
                  <a:pt x="1114386" y="-28338"/>
                  <a:pt x="1485178" y="13760"/>
                  <a:pt x="1660639" y="0"/>
                </a:cubicBezTo>
                <a:cubicBezTo>
                  <a:pt x="1836100" y="-13760"/>
                  <a:pt x="1980130" y="15083"/>
                  <a:pt x="2196519" y="0"/>
                </a:cubicBezTo>
                <a:cubicBezTo>
                  <a:pt x="2412908" y="-15083"/>
                  <a:pt x="2501934" y="54606"/>
                  <a:pt x="2732399" y="0"/>
                </a:cubicBezTo>
                <a:cubicBezTo>
                  <a:pt x="2962864" y="-54606"/>
                  <a:pt x="3093089" y="66185"/>
                  <a:pt x="3427276" y="0"/>
                </a:cubicBezTo>
                <a:cubicBezTo>
                  <a:pt x="3761463" y="-66185"/>
                  <a:pt x="3738737" y="13087"/>
                  <a:pt x="3910157" y="0"/>
                </a:cubicBezTo>
                <a:cubicBezTo>
                  <a:pt x="4081577" y="-13087"/>
                  <a:pt x="4355261" y="5029"/>
                  <a:pt x="4605034" y="0"/>
                </a:cubicBezTo>
                <a:cubicBezTo>
                  <a:pt x="4854807" y="-5029"/>
                  <a:pt x="5089546" y="55738"/>
                  <a:pt x="5299911" y="0"/>
                </a:cubicBezTo>
                <a:cubicBezTo>
                  <a:pt x="5342235" y="123632"/>
                  <a:pt x="5240773" y="399374"/>
                  <a:pt x="5299911" y="551698"/>
                </a:cubicBezTo>
                <a:cubicBezTo>
                  <a:pt x="5359049" y="704022"/>
                  <a:pt x="5282302" y="950454"/>
                  <a:pt x="5299911" y="1103396"/>
                </a:cubicBezTo>
                <a:cubicBezTo>
                  <a:pt x="5317520" y="1256338"/>
                  <a:pt x="5284778" y="1548916"/>
                  <a:pt x="5299911" y="1677162"/>
                </a:cubicBezTo>
                <a:cubicBezTo>
                  <a:pt x="5315044" y="1805408"/>
                  <a:pt x="5275336" y="1983035"/>
                  <a:pt x="5299911" y="2206792"/>
                </a:cubicBezTo>
                <a:cubicBezTo>
                  <a:pt x="5014142" y="2236662"/>
                  <a:pt x="4973807" y="2162269"/>
                  <a:pt x="4711032" y="2206792"/>
                </a:cubicBezTo>
                <a:cubicBezTo>
                  <a:pt x="4448257" y="2251315"/>
                  <a:pt x="4385530" y="2150743"/>
                  <a:pt x="4228151" y="2206792"/>
                </a:cubicBezTo>
                <a:cubicBezTo>
                  <a:pt x="4070772" y="2262841"/>
                  <a:pt x="3768975" y="2162581"/>
                  <a:pt x="3639272" y="2206792"/>
                </a:cubicBezTo>
                <a:cubicBezTo>
                  <a:pt x="3509569" y="2251003"/>
                  <a:pt x="3138554" y="2167857"/>
                  <a:pt x="2944395" y="2206792"/>
                </a:cubicBezTo>
                <a:cubicBezTo>
                  <a:pt x="2750236" y="2245727"/>
                  <a:pt x="2552418" y="2202223"/>
                  <a:pt x="2355516" y="2206792"/>
                </a:cubicBezTo>
                <a:cubicBezTo>
                  <a:pt x="2158614" y="2211361"/>
                  <a:pt x="2059066" y="2169911"/>
                  <a:pt x="1925634" y="2206792"/>
                </a:cubicBezTo>
                <a:cubicBezTo>
                  <a:pt x="1792202" y="2243673"/>
                  <a:pt x="1649760" y="2178220"/>
                  <a:pt x="1442754" y="2206792"/>
                </a:cubicBezTo>
                <a:cubicBezTo>
                  <a:pt x="1235748" y="2235364"/>
                  <a:pt x="916814" y="2164903"/>
                  <a:pt x="747876" y="2206792"/>
                </a:cubicBezTo>
                <a:cubicBezTo>
                  <a:pt x="578938" y="2248681"/>
                  <a:pt x="152692" y="2161234"/>
                  <a:pt x="0" y="2206792"/>
                </a:cubicBezTo>
                <a:cubicBezTo>
                  <a:pt x="-29559" y="1976707"/>
                  <a:pt x="60632" y="1878312"/>
                  <a:pt x="0" y="1699230"/>
                </a:cubicBezTo>
                <a:cubicBezTo>
                  <a:pt x="-60632" y="1520148"/>
                  <a:pt x="7778" y="1414489"/>
                  <a:pt x="0" y="1169600"/>
                </a:cubicBezTo>
                <a:cubicBezTo>
                  <a:pt x="-7778" y="924711"/>
                  <a:pt x="36066" y="816412"/>
                  <a:pt x="0" y="684106"/>
                </a:cubicBezTo>
                <a:cubicBezTo>
                  <a:pt x="-36066" y="551800"/>
                  <a:pt x="60945" y="196567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It can be relevant to the practice of SAT solving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B4DB4D-9701-904D-9D7D-738F25A4B00C}"/>
              </a:ext>
            </a:extLst>
          </p:cNvPr>
          <p:cNvSpPr/>
          <p:nvPr/>
        </p:nvSpPr>
        <p:spPr>
          <a:xfrm>
            <a:off x="6438900" y="1812257"/>
            <a:ext cx="5299911" cy="2206792"/>
          </a:xfrm>
          <a:custGeom>
            <a:avLst/>
            <a:gdLst>
              <a:gd name="csX0" fmla="*/ 0 w 5299911"/>
              <a:gd name="csY0" fmla="*/ 0 h 2206792"/>
              <a:gd name="csX1" fmla="*/ 641878 w 5299911"/>
              <a:gd name="csY1" fmla="*/ 0 h 2206792"/>
              <a:gd name="csX2" fmla="*/ 1071760 w 5299911"/>
              <a:gd name="csY2" fmla="*/ 0 h 2206792"/>
              <a:gd name="csX3" fmla="*/ 1607640 w 5299911"/>
              <a:gd name="csY3" fmla="*/ 0 h 2206792"/>
              <a:gd name="csX4" fmla="*/ 2302517 w 5299911"/>
              <a:gd name="csY4" fmla="*/ 0 h 2206792"/>
              <a:gd name="csX5" fmla="*/ 2891396 w 5299911"/>
              <a:gd name="csY5" fmla="*/ 0 h 2206792"/>
              <a:gd name="csX6" fmla="*/ 3533274 w 5299911"/>
              <a:gd name="csY6" fmla="*/ 0 h 2206792"/>
              <a:gd name="csX7" fmla="*/ 4069154 w 5299911"/>
              <a:gd name="csY7" fmla="*/ 0 h 2206792"/>
              <a:gd name="csX8" fmla="*/ 4658033 w 5299911"/>
              <a:gd name="csY8" fmla="*/ 0 h 2206792"/>
              <a:gd name="csX9" fmla="*/ 5299911 w 5299911"/>
              <a:gd name="csY9" fmla="*/ 0 h 2206792"/>
              <a:gd name="csX10" fmla="*/ 5299911 w 5299911"/>
              <a:gd name="csY10" fmla="*/ 507562 h 2206792"/>
              <a:gd name="csX11" fmla="*/ 5299911 w 5299911"/>
              <a:gd name="csY11" fmla="*/ 993056 h 2206792"/>
              <a:gd name="csX12" fmla="*/ 5299911 w 5299911"/>
              <a:gd name="csY12" fmla="*/ 1500619 h 2206792"/>
              <a:gd name="csX13" fmla="*/ 5299911 w 5299911"/>
              <a:gd name="csY13" fmla="*/ 2206792 h 2206792"/>
              <a:gd name="csX14" fmla="*/ 4711032 w 5299911"/>
              <a:gd name="csY14" fmla="*/ 2206792 h 2206792"/>
              <a:gd name="csX15" fmla="*/ 4122153 w 5299911"/>
              <a:gd name="csY15" fmla="*/ 2206792 h 2206792"/>
              <a:gd name="csX16" fmla="*/ 3639272 w 5299911"/>
              <a:gd name="csY16" fmla="*/ 2206792 h 2206792"/>
              <a:gd name="csX17" fmla="*/ 3050393 w 5299911"/>
              <a:gd name="csY17" fmla="*/ 2206792 h 2206792"/>
              <a:gd name="csX18" fmla="*/ 2461514 w 5299911"/>
              <a:gd name="csY18" fmla="*/ 2206792 h 2206792"/>
              <a:gd name="csX19" fmla="*/ 1872635 w 5299911"/>
              <a:gd name="csY19" fmla="*/ 2206792 h 2206792"/>
              <a:gd name="csX20" fmla="*/ 1283756 w 5299911"/>
              <a:gd name="csY20" fmla="*/ 2206792 h 2206792"/>
              <a:gd name="csX21" fmla="*/ 747876 w 5299911"/>
              <a:gd name="csY21" fmla="*/ 2206792 h 2206792"/>
              <a:gd name="csX22" fmla="*/ 0 w 5299911"/>
              <a:gd name="csY22" fmla="*/ 2206792 h 2206792"/>
              <a:gd name="csX23" fmla="*/ 0 w 5299911"/>
              <a:gd name="csY23" fmla="*/ 1655094 h 2206792"/>
              <a:gd name="csX24" fmla="*/ 0 w 5299911"/>
              <a:gd name="csY24" fmla="*/ 1081328 h 2206792"/>
              <a:gd name="csX25" fmla="*/ 0 w 5299911"/>
              <a:gd name="csY25" fmla="*/ 507562 h 2206792"/>
              <a:gd name="csX26" fmla="*/ 0 w 5299911"/>
              <a:gd name="csY26" fmla="*/ 0 h 2206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299911" h="2206792" fill="none" extrusionOk="0">
                <a:moveTo>
                  <a:pt x="0" y="0"/>
                </a:moveTo>
                <a:cubicBezTo>
                  <a:pt x="133153" y="-56034"/>
                  <a:pt x="364278" y="30362"/>
                  <a:pt x="641878" y="0"/>
                </a:cubicBezTo>
                <a:cubicBezTo>
                  <a:pt x="919478" y="-30362"/>
                  <a:pt x="859918" y="18210"/>
                  <a:pt x="1071760" y="0"/>
                </a:cubicBezTo>
                <a:cubicBezTo>
                  <a:pt x="1283602" y="-18210"/>
                  <a:pt x="1478313" y="64054"/>
                  <a:pt x="1607640" y="0"/>
                </a:cubicBezTo>
                <a:cubicBezTo>
                  <a:pt x="1736967" y="-64054"/>
                  <a:pt x="2079072" y="43548"/>
                  <a:pt x="2302517" y="0"/>
                </a:cubicBezTo>
                <a:cubicBezTo>
                  <a:pt x="2525962" y="-43548"/>
                  <a:pt x="2722878" y="38502"/>
                  <a:pt x="2891396" y="0"/>
                </a:cubicBezTo>
                <a:cubicBezTo>
                  <a:pt x="3059914" y="-38502"/>
                  <a:pt x="3256196" y="12464"/>
                  <a:pt x="3533274" y="0"/>
                </a:cubicBezTo>
                <a:cubicBezTo>
                  <a:pt x="3810352" y="-12464"/>
                  <a:pt x="3923472" y="22080"/>
                  <a:pt x="4069154" y="0"/>
                </a:cubicBezTo>
                <a:cubicBezTo>
                  <a:pt x="4214836" y="-22080"/>
                  <a:pt x="4535676" y="13311"/>
                  <a:pt x="4658033" y="0"/>
                </a:cubicBezTo>
                <a:cubicBezTo>
                  <a:pt x="4780390" y="-13311"/>
                  <a:pt x="5108300" y="5024"/>
                  <a:pt x="5299911" y="0"/>
                </a:cubicBezTo>
                <a:cubicBezTo>
                  <a:pt x="5353054" y="222461"/>
                  <a:pt x="5290502" y="315483"/>
                  <a:pt x="5299911" y="507562"/>
                </a:cubicBezTo>
                <a:cubicBezTo>
                  <a:pt x="5309320" y="699641"/>
                  <a:pt x="5275731" y="833001"/>
                  <a:pt x="5299911" y="993056"/>
                </a:cubicBezTo>
                <a:cubicBezTo>
                  <a:pt x="5324091" y="1153111"/>
                  <a:pt x="5283989" y="1353127"/>
                  <a:pt x="5299911" y="1500619"/>
                </a:cubicBezTo>
                <a:cubicBezTo>
                  <a:pt x="5315833" y="1648111"/>
                  <a:pt x="5259187" y="2042925"/>
                  <a:pt x="5299911" y="2206792"/>
                </a:cubicBezTo>
                <a:cubicBezTo>
                  <a:pt x="5044935" y="2260947"/>
                  <a:pt x="4882938" y="2161458"/>
                  <a:pt x="4711032" y="2206792"/>
                </a:cubicBezTo>
                <a:cubicBezTo>
                  <a:pt x="4539126" y="2252126"/>
                  <a:pt x="4254278" y="2151150"/>
                  <a:pt x="4122153" y="2206792"/>
                </a:cubicBezTo>
                <a:cubicBezTo>
                  <a:pt x="3990028" y="2262434"/>
                  <a:pt x="3838337" y="2197312"/>
                  <a:pt x="3639272" y="2206792"/>
                </a:cubicBezTo>
                <a:cubicBezTo>
                  <a:pt x="3440207" y="2216272"/>
                  <a:pt x="3178417" y="2150916"/>
                  <a:pt x="3050393" y="2206792"/>
                </a:cubicBezTo>
                <a:cubicBezTo>
                  <a:pt x="2922369" y="2262668"/>
                  <a:pt x="2652563" y="2163902"/>
                  <a:pt x="2461514" y="2206792"/>
                </a:cubicBezTo>
                <a:cubicBezTo>
                  <a:pt x="2270465" y="2249682"/>
                  <a:pt x="2110503" y="2182965"/>
                  <a:pt x="1872635" y="2206792"/>
                </a:cubicBezTo>
                <a:cubicBezTo>
                  <a:pt x="1634767" y="2230619"/>
                  <a:pt x="1571430" y="2139796"/>
                  <a:pt x="1283756" y="2206792"/>
                </a:cubicBezTo>
                <a:cubicBezTo>
                  <a:pt x="996082" y="2273788"/>
                  <a:pt x="1014640" y="2171545"/>
                  <a:pt x="747876" y="2206792"/>
                </a:cubicBezTo>
                <a:cubicBezTo>
                  <a:pt x="481112" y="2242039"/>
                  <a:pt x="338772" y="2132163"/>
                  <a:pt x="0" y="2206792"/>
                </a:cubicBezTo>
                <a:cubicBezTo>
                  <a:pt x="-6454" y="2088195"/>
                  <a:pt x="52776" y="1880607"/>
                  <a:pt x="0" y="1655094"/>
                </a:cubicBezTo>
                <a:cubicBezTo>
                  <a:pt x="-52776" y="1429581"/>
                  <a:pt x="64681" y="1204944"/>
                  <a:pt x="0" y="1081328"/>
                </a:cubicBezTo>
                <a:cubicBezTo>
                  <a:pt x="-64681" y="957712"/>
                  <a:pt x="42517" y="764772"/>
                  <a:pt x="0" y="507562"/>
                </a:cubicBezTo>
                <a:cubicBezTo>
                  <a:pt x="-42517" y="250352"/>
                  <a:pt x="2223" y="182756"/>
                  <a:pt x="0" y="0"/>
                </a:cubicBezTo>
                <a:close/>
              </a:path>
              <a:path w="5299911" h="2206792" stroke="0" extrusionOk="0">
                <a:moveTo>
                  <a:pt x="0" y="0"/>
                </a:moveTo>
                <a:cubicBezTo>
                  <a:pt x="158656" y="-31002"/>
                  <a:pt x="353462" y="55969"/>
                  <a:pt x="535880" y="0"/>
                </a:cubicBezTo>
                <a:cubicBezTo>
                  <a:pt x="718298" y="-55969"/>
                  <a:pt x="817138" y="28338"/>
                  <a:pt x="965762" y="0"/>
                </a:cubicBezTo>
                <a:cubicBezTo>
                  <a:pt x="1114386" y="-28338"/>
                  <a:pt x="1485178" y="13760"/>
                  <a:pt x="1660639" y="0"/>
                </a:cubicBezTo>
                <a:cubicBezTo>
                  <a:pt x="1836100" y="-13760"/>
                  <a:pt x="1980130" y="15083"/>
                  <a:pt x="2196519" y="0"/>
                </a:cubicBezTo>
                <a:cubicBezTo>
                  <a:pt x="2412908" y="-15083"/>
                  <a:pt x="2501934" y="54606"/>
                  <a:pt x="2732399" y="0"/>
                </a:cubicBezTo>
                <a:cubicBezTo>
                  <a:pt x="2962864" y="-54606"/>
                  <a:pt x="3093089" y="66185"/>
                  <a:pt x="3427276" y="0"/>
                </a:cubicBezTo>
                <a:cubicBezTo>
                  <a:pt x="3761463" y="-66185"/>
                  <a:pt x="3738737" y="13087"/>
                  <a:pt x="3910157" y="0"/>
                </a:cubicBezTo>
                <a:cubicBezTo>
                  <a:pt x="4081577" y="-13087"/>
                  <a:pt x="4355261" y="5029"/>
                  <a:pt x="4605034" y="0"/>
                </a:cubicBezTo>
                <a:cubicBezTo>
                  <a:pt x="4854807" y="-5029"/>
                  <a:pt x="5089546" y="55738"/>
                  <a:pt x="5299911" y="0"/>
                </a:cubicBezTo>
                <a:cubicBezTo>
                  <a:pt x="5342235" y="123632"/>
                  <a:pt x="5240773" y="399374"/>
                  <a:pt x="5299911" y="551698"/>
                </a:cubicBezTo>
                <a:cubicBezTo>
                  <a:pt x="5359049" y="704022"/>
                  <a:pt x="5282302" y="950454"/>
                  <a:pt x="5299911" y="1103396"/>
                </a:cubicBezTo>
                <a:cubicBezTo>
                  <a:pt x="5317520" y="1256338"/>
                  <a:pt x="5284778" y="1548916"/>
                  <a:pt x="5299911" y="1677162"/>
                </a:cubicBezTo>
                <a:cubicBezTo>
                  <a:pt x="5315044" y="1805408"/>
                  <a:pt x="5275336" y="1983035"/>
                  <a:pt x="5299911" y="2206792"/>
                </a:cubicBezTo>
                <a:cubicBezTo>
                  <a:pt x="5014142" y="2236662"/>
                  <a:pt x="4973807" y="2162269"/>
                  <a:pt x="4711032" y="2206792"/>
                </a:cubicBezTo>
                <a:cubicBezTo>
                  <a:pt x="4448257" y="2251315"/>
                  <a:pt x="4385530" y="2150743"/>
                  <a:pt x="4228151" y="2206792"/>
                </a:cubicBezTo>
                <a:cubicBezTo>
                  <a:pt x="4070772" y="2262841"/>
                  <a:pt x="3768975" y="2162581"/>
                  <a:pt x="3639272" y="2206792"/>
                </a:cubicBezTo>
                <a:cubicBezTo>
                  <a:pt x="3509569" y="2251003"/>
                  <a:pt x="3138554" y="2167857"/>
                  <a:pt x="2944395" y="2206792"/>
                </a:cubicBezTo>
                <a:cubicBezTo>
                  <a:pt x="2750236" y="2245727"/>
                  <a:pt x="2552418" y="2202223"/>
                  <a:pt x="2355516" y="2206792"/>
                </a:cubicBezTo>
                <a:cubicBezTo>
                  <a:pt x="2158614" y="2211361"/>
                  <a:pt x="2059066" y="2169911"/>
                  <a:pt x="1925634" y="2206792"/>
                </a:cubicBezTo>
                <a:cubicBezTo>
                  <a:pt x="1792202" y="2243673"/>
                  <a:pt x="1649760" y="2178220"/>
                  <a:pt x="1442754" y="2206792"/>
                </a:cubicBezTo>
                <a:cubicBezTo>
                  <a:pt x="1235748" y="2235364"/>
                  <a:pt x="916814" y="2164903"/>
                  <a:pt x="747876" y="2206792"/>
                </a:cubicBezTo>
                <a:cubicBezTo>
                  <a:pt x="578938" y="2248681"/>
                  <a:pt x="152692" y="2161234"/>
                  <a:pt x="0" y="2206792"/>
                </a:cubicBezTo>
                <a:cubicBezTo>
                  <a:pt x="-29559" y="1976707"/>
                  <a:pt x="60632" y="1878312"/>
                  <a:pt x="0" y="1699230"/>
                </a:cubicBezTo>
                <a:cubicBezTo>
                  <a:pt x="-60632" y="1520148"/>
                  <a:pt x="7778" y="1414489"/>
                  <a:pt x="0" y="1169600"/>
                </a:cubicBezTo>
                <a:cubicBezTo>
                  <a:pt x="-7778" y="924711"/>
                  <a:pt x="36066" y="816412"/>
                  <a:pt x="0" y="684106"/>
                </a:cubicBezTo>
                <a:cubicBezTo>
                  <a:pt x="-36066" y="551800"/>
                  <a:pt x="60945" y="196567"/>
                  <a:pt x="0" y="0"/>
                </a:cubicBezTo>
                <a:close/>
              </a:path>
            </a:pathLst>
          </a:custGeom>
          <a:solidFill>
            <a:schemeClr val="bg2">
              <a:lumMod val="75000"/>
              <a:lumOff val="2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New perspectives for</a:t>
            </a:r>
          </a:p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circuit complexity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E3807-4640-A1B6-4370-308CC5E2EA6A}"/>
              </a:ext>
            </a:extLst>
          </p:cNvPr>
          <p:cNvSpPr/>
          <p:nvPr/>
        </p:nvSpPr>
        <p:spPr>
          <a:xfrm>
            <a:off x="3446044" y="4287838"/>
            <a:ext cx="5299911" cy="2206792"/>
          </a:xfrm>
          <a:custGeom>
            <a:avLst/>
            <a:gdLst>
              <a:gd name="csX0" fmla="*/ 0 w 5299911"/>
              <a:gd name="csY0" fmla="*/ 0 h 2206792"/>
              <a:gd name="csX1" fmla="*/ 641878 w 5299911"/>
              <a:gd name="csY1" fmla="*/ 0 h 2206792"/>
              <a:gd name="csX2" fmla="*/ 1071760 w 5299911"/>
              <a:gd name="csY2" fmla="*/ 0 h 2206792"/>
              <a:gd name="csX3" fmla="*/ 1607640 w 5299911"/>
              <a:gd name="csY3" fmla="*/ 0 h 2206792"/>
              <a:gd name="csX4" fmla="*/ 2302517 w 5299911"/>
              <a:gd name="csY4" fmla="*/ 0 h 2206792"/>
              <a:gd name="csX5" fmla="*/ 2891396 w 5299911"/>
              <a:gd name="csY5" fmla="*/ 0 h 2206792"/>
              <a:gd name="csX6" fmla="*/ 3533274 w 5299911"/>
              <a:gd name="csY6" fmla="*/ 0 h 2206792"/>
              <a:gd name="csX7" fmla="*/ 4069154 w 5299911"/>
              <a:gd name="csY7" fmla="*/ 0 h 2206792"/>
              <a:gd name="csX8" fmla="*/ 4658033 w 5299911"/>
              <a:gd name="csY8" fmla="*/ 0 h 2206792"/>
              <a:gd name="csX9" fmla="*/ 5299911 w 5299911"/>
              <a:gd name="csY9" fmla="*/ 0 h 2206792"/>
              <a:gd name="csX10" fmla="*/ 5299911 w 5299911"/>
              <a:gd name="csY10" fmla="*/ 507562 h 2206792"/>
              <a:gd name="csX11" fmla="*/ 5299911 w 5299911"/>
              <a:gd name="csY11" fmla="*/ 993056 h 2206792"/>
              <a:gd name="csX12" fmla="*/ 5299911 w 5299911"/>
              <a:gd name="csY12" fmla="*/ 1500619 h 2206792"/>
              <a:gd name="csX13" fmla="*/ 5299911 w 5299911"/>
              <a:gd name="csY13" fmla="*/ 2206792 h 2206792"/>
              <a:gd name="csX14" fmla="*/ 4711032 w 5299911"/>
              <a:gd name="csY14" fmla="*/ 2206792 h 2206792"/>
              <a:gd name="csX15" fmla="*/ 4122153 w 5299911"/>
              <a:gd name="csY15" fmla="*/ 2206792 h 2206792"/>
              <a:gd name="csX16" fmla="*/ 3639272 w 5299911"/>
              <a:gd name="csY16" fmla="*/ 2206792 h 2206792"/>
              <a:gd name="csX17" fmla="*/ 3050393 w 5299911"/>
              <a:gd name="csY17" fmla="*/ 2206792 h 2206792"/>
              <a:gd name="csX18" fmla="*/ 2461514 w 5299911"/>
              <a:gd name="csY18" fmla="*/ 2206792 h 2206792"/>
              <a:gd name="csX19" fmla="*/ 1872635 w 5299911"/>
              <a:gd name="csY19" fmla="*/ 2206792 h 2206792"/>
              <a:gd name="csX20" fmla="*/ 1283756 w 5299911"/>
              <a:gd name="csY20" fmla="*/ 2206792 h 2206792"/>
              <a:gd name="csX21" fmla="*/ 747876 w 5299911"/>
              <a:gd name="csY21" fmla="*/ 2206792 h 2206792"/>
              <a:gd name="csX22" fmla="*/ 0 w 5299911"/>
              <a:gd name="csY22" fmla="*/ 2206792 h 2206792"/>
              <a:gd name="csX23" fmla="*/ 0 w 5299911"/>
              <a:gd name="csY23" fmla="*/ 1655094 h 2206792"/>
              <a:gd name="csX24" fmla="*/ 0 w 5299911"/>
              <a:gd name="csY24" fmla="*/ 1081328 h 2206792"/>
              <a:gd name="csX25" fmla="*/ 0 w 5299911"/>
              <a:gd name="csY25" fmla="*/ 507562 h 2206792"/>
              <a:gd name="csX26" fmla="*/ 0 w 5299911"/>
              <a:gd name="csY26" fmla="*/ 0 h 2206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299911" h="2206792" fill="none" extrusionOk="0">
                <a:moveTo>
                  <a:pt x="0" y="0"/>
                </a:moveTo>
                <a:cubicBezTo>
                  <a:pt x="133153" y="-56034"/>
                  <a:pt x="364278" y="30362"/>
                  <a:pt x="641878" y="0"/>
                </a:cubicBezTo>
                <a:cubicBezTo>
                  <a:pt x="919478" y="-30362"/>
                  <a:pt x="859918" y="18210"/>
                  <a:pt x="1071760" y="0"/>
                </a:cubicBezTo>
                <a:cubicBezTo>
                  <a:pt x="1283602" y="-18210"/>
                  <a:pt x="1478313" y="64054"/>
                  <a:pt x="1607640" y="0"/>
                </a:cubicBezTo>
                <a:cubicBezTo>
                  <a:pt x="1736967" y="-64054"/>
                  <a:pt x="2079072" y="43548"/>
                  <a:pt x="2302517" y="0"/>
                </a:cubicBezTo>
                <a:cubicBezTo>
                  <a:pt x="2525962" y="-43548"/>
                  <a:pt x="2722878" y="38502"/>
                  <a:pt x="2891396" y="0"/>
                </a:cubicBezTo>
                <a:cubicBezTo>
                  <a:pt x="3059914" y="-38502"/>
                  <a:pt x="3256196" y="12464"/>
                  <a:pt x="3533274" y="0"/>
                </a:cubicBezTo>
                <a:cubicBezTo>
                  <a:pt x="3810352" y="-12464"/>
                  <a:pt x="3923472" y="22080"/>
                  <a:pt x="4069154" y="0"/>
                </a:cubicBezTo>
                <a:cubicBezTo>
                  <a:pt x="4214836" y="-22080"/>
                  <a:pt x="4535676" y="13311"/>
                  <a:pt x="4658033" y="0"/>
                </a:cubicBezTo>
                <a:cubicBezTo>
                  <a:pt x="4780390" y="-13311"/>
                  <a:pt x="5108300" y="5024"/>
                  <a:pt x="5299911" y="0"/>
                </a:cubicBezTo>
                <a:cubicBezTo>
                  <a:pt x="5353054" y="222461"/>
                  <a:pt x="5290502" y="315483"/>
                  <a:pt x="5299911" y="507562"/>
                </a:cubicBezTo>
                <a:cubicBezTo>
                  <a:pt x="5309320" y="699641"/>
                  <a:pt x="5275731" y="833001"/>
                  <a:pt x="5299911" y="993056"/>
                </a:cubicBezTo>
                <a:cubicBezTo>
                  <a:pt x="5324091" y="1153111"/>
                  <a:pt x="5283989" y="1353127"/>
                  <a:pt x="5299911" y="1500619"/>
                </a:cubicBezTo>
                <a:cubicBezTo>
                  <a:pt x="5315833" y="1648111"/>
                  <a:pt x="5259187" y="2042925"/>
                  <a:pt x="5299911" y="2206792"/>
                </a:cubicBezTo>
                <a:cubicBezTo>
                  <a:pt x="5044935" y="2260947"/>
                  <a:pt x="4882938" y="2161458"/>
                  <a:pt x="4711032" y="2206792"/>
                </a:cubicBezTo>
                <a:cubicBezTo>
                  <a:pt x="4539126" y="2252126"/>
                  <a:pt x="4254278" y="2151150"/>
                  <a:pt x="4122153" y="2206792"/>
                </a:cubicBezTo>
                <a:cubicBezTo>
                  <a:pt x="3990028" y="2262434"/>
                  <a:pt x="3838337" y="2197312"/>
                  <a:pt x="3639272" y="2206792"/>
                </a:cubicBezTo>
                <a:cubicBezTo>
                  <a:pt x="3440207" y="2216272"/>
                  <a:pt x="3178417" y="2150916"/>
                  <a:pt x="3050393" y="2206792"/>
                </a:cubicBezTo>
                <a:cubicBezTo>
                  <a:pt x="2922369" y="2262668"/>
                  <a:pt x="2652563" y="2163902"/>
                  <a:pt x="2461514" y="2206792"/>
                </a:cubicBezTo>
                <a:cubicBezTo>
                  <a:pt x="2270465" y="2249682"/>
                  <a:pt x="2110503" y="2182965"/>
                  <a:pt x="1872635" y="2206792"/>
                </a:cubicBezTo>
                <a:cubicBezTo>
                  <a:pt x="1634767" y="2230619"/>
                  <a:pt x="1571430" y="2139796"/>
                  <a:pt x="1283756" y="2206792"/>
                </a:cubicBezTo>
                <a:cubicBezTo>
                  <a:pt x="996082" y="2273788"/>
                  <a:pt x="1014640" y="2171545"/>
                  <a:pt x="747876" y="2206792"/>
                </a:cubicBezTo>
                <a:cubicBezTo>
                  <a:pt x="481112" y="2242039"/>
                  <a:pt x="338772" y="2132163"/>
                  <a:pt x="0" y="2206792"/>
                </a:cubicBezTo>
                <a:cubicBezTo>
                  <a:pt x="-6454" y="2088195"/>
                  <a:pt x="52776" y="1880607"/>
                  <a:pt x="0" y="1655094"/>
                </a:cubicBezTo>
                <a:cubicBezTo>
                  <a:pt x="-52776" y="1429581"/>
                  <a:pt x="64681" y="1204944"/>
                  <a:pt x="0" y="1081328"/>
                </a:cubicBezTo>
                <a:cubicBezTo>
                  <a:pt x="-64681" y="957712"/>
                  <a:pt x="42517" y="764772"/>
                  <a:pt x="0" y="507562"/>
                </a:cubicBezTo>
                <a:cubicBezTo>
                  <a:pt x="-42517" y="250352"/>
                  <a:pt x="2223" y="182756"/>
                  <a:pt x="0" y="0"/>
                </a:cubicBezTo>
                <a:close/>
              </a:path>
              <a:path w="5299911" h="2206792" stroke="0" extrusionOk="0">
                <a:moveTo>
                  <a:pt x="0" y="0"/>
                </a:moveTo>
                <a:cubicBezTo>
                  <a:pt x="158656" y="-31002"/>
                  <a:pt x="353462" y="55969"/>
                  <a:pt x="535880" y="0"/>
                </a:cubicBezTo>
                <a:cubicBezTo>
                  <a:pt x="718298" y="-55969"/>
                  <a:pt x="817138" y="28338"/>
                  <a:pt x="965762" y="0"/>
                </a:cubicBezTo>
                <a:cubicBezTo>
                  <a:pt x="1114386" y="-28338"/>
                  <a:pt x="1485178" y="13760"/>
                  <a:pt x="1660639" y="0"/>
                </a:cubicBezTo>
                <a:cubicBezTo>
                  <a:pt x="1836100" y="-13760"/>
                  <a:pt x="1980130" y="15083"/>
                  <a:pt x="2196519" y="0"/>
                </a:cubicBezTo>
                <a:cubicBezTo>
                  <a:pt x="2412908" y="-15083"/>
                  <a:pt x="2501934" y="54606"/>
                  <a:pt x="2732399" y="0"/>
                </a:cubicBezTo>
                <a:cubicBezTo>
                  <a:pt x="2962864" y="-54606"/>
                  <a:pt x="3093089" y="66185"/>
                  <a:pt x="3427276" y="0"/>
                </a:cubicBezTo>
                <a:cubicBezTo>
                  <a:pt x="3761463" y="-66185"/>
                  <a:pt x="3738737" y="13087"/>
                  <a:pt x="3910157" y="0"/>
                </a:cubicBezTo>
                <a:cubicBezTo>
                  <a:pt x="4081577" y="-13087"/>
                  <a:pt x="4355261" y="5029"/>
                  <a:pt x="4605034" y="0"/>
                </a:cubicBezTo>
                <a:cubicBezTo>
                  <a:pt x="4854807" y="-5029"/>
                  <a:pt x="5089546" y="55738"/>
                  <a:pt x="5299911" y="0"/>
                </a:cubicBezTo>
                <a:cubicBezTo>
                  <a:pt x="5342235" y="123632"/>
                  <a:pt x="5240773" y="399374"/>
                  <a:pt x="5299911" y="551698"/>
                </a:cubicBezTo>
                <a:cubicBezTo>
                  <a:pt x="5359049" y="704022"/>
                  <a:pt x="5282302" y="950454"/>
                  <a:pt x="5299911" y="1103396"/>
                </a:cubicBezTo>
                <a:cubicBezTo>
                  <a:pt x="5317520" y="1256338"/>
                  <a:pt x="5284778" y="1548916"/>
                  <a:pt x="5299911" y="1677162"/>
                </a:cubicBezTo>
                <a:cubicBezTo>
                  <a:pt x="5315044" y="1805408"/>
                  <a:pt x="5275336" y="1983035"/>
                  <a:pt x="5299911" y="2206792"/>
                </a:cubicBezTo>
                <a:cubicBezTo>
                  <a:pt x="5014142" y="2236662"/>
                  <a:pt x="4973807" y="2162269"/>
                  <a:pt x="4711032" y="2206792"/>
                </a:cubicBezTo>
                <a:cubicBezTo>
                  <a:pt x="4448257" y="2251315"/>
                  <a:pt x="4385530" y="2150743"/>
                  <a:pt x="4228151" y="2206792"/>
                </a:cubicBezTo>
                <a:cubicBezTo>
                  <a:pt x="4070772" y="2262841"/>
                  <a:pt x="3768975" y="2162581"/>
                  <a:pt x="3639272" y="2206792"/>
                </a:cubicBezTo>
                <a:cubicBezTo>
                  <a:pt x="3509569" y="2251003"/>
                  <a:pt x="3138554" y="2167857"/>
                  <a:pt x="2944395" y="2206792"/>
                </a:cubicBezTo>
                <a:cubicBezTo>
                  <a:pt x="2750236" y="2245727"/>
                  <a:pt x="2552418" y="2202223"/>
                  <a:pt x="2355516" y="2206792"/>
                </a:cubicBezTo>
                <a:cubicBezTo>
                  <a:pt x="2158614" y="2211361"/>
                  <a:pt x="2059066" y="2169911"/>
                  <a:pt x="1925634" y="2206792"/>
                </a:cubicBezTo>
                <a:cubicBezTo>
                  <a:pt x="1792202" y="2243673"/>
                  <a:pt x="1649760" y="2178220"/>
                  <a:pt x="1442754" y="2206792"/>
                </a:cubicBezTo>
                <a:cubicBezTo>
                  <a:pt x="1235748" y="2235364"/>
                  <a:pt x="916814" y="2164903"/>
                  <a:pt x="747876" y="2206792"/>
                </a:cubicBezTo>
                <a:cubicBezTo>
                  <a:pt x="578938" y="2248681"/>
                  <a:pt x="152692" y="2161234"/>
                  <a:pt x="0" y="2206792"/>
                </a:cubicBezTo>
                <a:cubicBezTo>
                  <a:pt x="-29559" y="1976707"/>
                  <a:pt x="60632" y="1878312"/>
                  <a:pt x="0" y="1699230"/>
                </a:cubicBezTo>
                <a:cubicBezTo>
                  <a:pt x="-60632" y="1520148"/>
                  <a:pt x="7778" y="1414489"/>
                  <a:pt x="0" y="1169600"/>
                </a:cubicBezTo>
                <a:cubicBezTo>
                  <a:pt x="-7778" y="924711"/>
                  <a:pt x="36066" y="816412"/>
                  <a:pt x="0" y="684106"/>
                </a:cubicBezTo>
                <a:cubicBezTo>
                  <a:pt x="-36066" y="551800"/>
                  <a:pt x="60945" y="196567"/>
                  <a:pt x="0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It’s a very nice model that teaches us things about SAT</a:t>
            </a:r>
          </a:p>
        </p:txBody>
      </p:sp>
    </p:spTree>
    <p:extLst>
      <p:ext uri="{BB962C8B-B14F-4D97-AF65-F5344CB8AC3E}">
        <p14:creationId xmlns:p14="http://schemas.microsoft.com/office/powerpoint/2010/main" val="483535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FF84A-5F8C-9506-0244-1F40589D3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Arrow 10">
            <a:extLst>
              <a:ext uri="{FF2B5EF4-FFF2-40B4-BE49-F238E27FC236}">
                <a16:creationId xmlns:a16="http://schemas.microsoft.com/office/drawing/2014/main" id="{284C38E2-55E8-7594-B1C4-AA98A80010A1}"/>
              </a:ext>
            </a:extLst>
          </p:cNvPr>
          <p:cNvSpPr/>
          <p:nvPr/>
        </p:nvSpPr>
        <p:spPr>
          <a:xfrm rot="1069263">
            <a:off x="8906087" y="4050650"/>
            <a:ext cx="1057526" cy="376518"/>
          </a:xfrm>
          <a:custGeom>
            <a:avLst/>
            <a:gdLst>
              <a:gd name="csX0" fmla="*/ 0 w 1057526"/>
              <a:gd name="csY0" fmla="*/ 94130 h 376518"/>
              <a:gd name="csX1" fmla="*/ 408555 w 1057526"/>
              <a:gd name="csY1" fmla="*/ 94130 h 376518"/>
              <a:gd name="csX2" fmla="*/ 869267 w 1057526"/>
              <a:gd name="csY2" fmla="*/ 94130 h 376518"/>
              <a:gd name="csX3" fmla="*/ 869267 w 1057526"/>
              <a:gd name="csY3" fmla="*/ 0 h 376518"/>
              <a:gd name="csX4" fmla="*/ 1057526 w 1057526"/>
              <a:gd name="csY4" fmla="*/ 188259 h 376518"/>
              <a:gd name="csX5" fmla="*/ 869267 w 1057526"/>
              <a:gd name="csY5" fmla="*/ 376518 h 376518"/>
              <a:gd name="csX6" fmla="*/ 869267 w 1057526"/>
              <a:gd name="csY6" fmla="*/ 282389 h 376518"/>
              <a:gd name="csX7" fmla="*/ 434634 w 1057526"/>
              <a:gd name="csY7" fmla="*/ 282389 h 376518"/>
              <a:gd name="csX8" fmla="*/ 0 w 1057526"/>
              <a:gd name="csY8" fmla="*/ 282389 h 376518"/>
              <a:gd name="csX9" fmla="*/ 0 w 1057526"/>
              <a:gd name="csY9" fmla="*/ 94130 h 376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57526" h="376518" fill="none" extrusionOk="0">
                <a:moveTo>
                  <a:pt x="0" y="94130"/>
                </a:moveTo>
                <a:cubicBezTo>
                  <a:pt x="124375" y="76598"/>
                  <a:pt x="205089" y="132466"/>
                  <a:pt x="408555" y="94130"/>
                </a:cubicBezTo>
                <a:cubicBezTo>
                  <a:pt x="612021" y="55794"/>
                  <a:pt x="680837" y="106307"/>
                  <a:pt x="869267" y="94130"/>
                </a:cubicBezTo>
                <a:cubicBezTo>
                  <a:pt x="858068" y="59878"/>
                  <a:pt x="878101" y="29559"/>
                  <a:pt x="869267" y="0"/>
                </a:cubicBezTo>
                <a:cubicBezTo>
                  <a:pt x="955046" y="70795"/>
                  <a:pt x="1012414" y="143791"/>
                  <a:pt x="1057526" y="188259"/>
                </a:cubicBezTo>
                <a:cubicBezTo>
                  <a:pt x="1009196" y="257478"/>
                  <a:pt x="956695" y="279390"/>
                  <a:pt x="869267" y="376518"/>
                </a:cubicBezTo>
                <a:cubicBezTo>
                  <a:pt x="863140" y="350023"/>
                  <a:pt x="877376" y="308937"/>
                  <a:pt x="869267" y="282389"/>
                </a:cubicBezTo>
                <a:cubicBezTo>
                  <a:pt x="775517" y="302035"/>
                  <a:pt x="644155" y="278648"/>
                  <a:pt x="434634" y="282389"/>
                </a:cubicBezTo>
                <a:cubicBezTo>
                  <a:pt x="225113" y="286130"/>
                  <a:pt x="131408" y="247251"/>
                  <a:pt x="0" y="282389"/>
                </a:cubicBezTo>
                <a:cubicBezTo>
                  <a:pt x="-13329" y="200068"/>
                  <a:pt x="1803" y="165022"/>
                  <a:pt x="0" y="94130"/>
                </a:cubicBezTo>
                <a:close/>
              </a:path>
              <a:path w="1057526" h="376518" stroke="0" extrusionOk="0">
                <a:moveTo>
                  <a:pt x="0" y="94130"/>
                </a:moveTo>
                <a:cubicBezTo>
                  <a:pt x="110230" y="89709"/>
                  <a:pt x="246774" y="121344"/>
                  <a:pt x="425941" y="94130"/>
                </a:cubicBezTo>
                <a:cubicBezTo>
                  <a:pt x="605108" y="66916"/>
                  <a:pt x="767119" y="136988"/>
                  <a:pt x="869267" y="94130"/>
                </a:cubicBezTo>
                <a:cubicBezTo>
                  <a:pt x="867491" y="73747"/>
                  <a:pt x="869522" y="28448"/>
                  <a:pt x="869267" y="0"/>
                </a:cubicBezTo>
                <a:cubicBezTo>
                  <a:pt x="965896" y="63016"/>
                  <a:pt x="978458" y="111933"/>
                  <a:pt x="1057526" y="188259"/>
                </a:cubicBezTo>
                <a:cubicBezTo>
                  <a:pt x="986923" y="281991"/>
                  <a:pt x="954300" y="280596"/>
                  <a:pt x="869267" y="376518"/>
                </a:cubicBezTo>
                <a:cubicBezTo>
                  <a:pt x="862989" y="342995"/>
                  <a:pt x="874701" y="322705"/>
                  <a:pt x="869267" y="282389"/>
                </a:cubicBezTo>
                <a:cubicBezTo>
                  <a:pt x="741485" y="292302"/>
                  <a:pt x="587324" y="267873"/>
                  <a:pt x="460712" y="282389"/>
                </a:cubicBezTo>
                <a:cubicBezTo>
                  <a:pt x="334100" y="296905"/>
                  <a:pt x="217035" y="260428"/>
                  <a:pt x="0" y="282389"/>
                </a:cubicBezTo>
                <a:cubicBezTo>
                  <a:pt x="-19940" y="193227"/>
                  <a:pt x="14433" y="132093"/>
                  <a:pt x="0" y="9413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172701006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610AF3DF-012A-965B-8459-B7E5D74D64A0}"/>
              </a:ext>
            </a:extLst>
          </p:cNvPr>
          <p:cNvSpPr/>
          <p:nvPr/>
        </p:nvSpPr>
        <p:spPr>
          <a:xfrm rot="20102133">
            <a:off x="8903607" y="3239547"/>
            <a:ext cx="1063761" cy="376518"/>
          </a:xfrm>
          <a:custGeom>
            <a:avLst/>
            <a:gdLst>
              <a:gd name="csX0" fmla="*/ 0 w 1063761"/>
              <a:gd name="csY0" fmla="*/ 94130 h 376518"/>
              <a:gd name="csX1" fmla="*/ 446506 w 1063761"/>
              <a:gd name="csY1" fmla="*/ 94130 h 376518"/>
              <a:gd name="csX2" fmla="*/ 875502 w 1063761"/>
              <a:gd name="csY2" fmla="*/ 94130 h 376518"/>
              <a:gd name="csX3" fmla="*/ 875502 w 1063761"/>
              <a:gd name="csY3" fmla="*/ 0 h 376518"/>
              <a:gd name="csX4" fmla="*/ 1063761 w 1063761"/>
              <a:gd name="csY4" fmla="*/ 188259 h 376518"/>
              <a:gd name="csX5" fmla="*/ 875502 w 1063761"/>
              <a:gd name="csY5" fmla="*/ 376518 h 376518"/>
              <a:gd name="csX6" fmla="*/ 875502 w 1063761"/>
              <a:gd name="csY6" fmla="*/ 282389 h 376518"/>
              <a:gd name="csX7" fmla="*/ 437751 w 1063761"/>
              <a:gd name="csY7" fmla="*/ 282389 h 376518"/>
              <a:gd name="csX8" fmla="*/ 0 w 1063761"/>
              <a:gd name="csY8" fmla="*/ 282389 h 376518"/>
              <a:gd name="csX9" fmla="*/ 0 w 1063761"/>
              <a:gd name="csY9" fmla="*/ 94130 h 376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63761" h="376518" fill="none" extrusionOk="0">
                <a:moveTo>
                  <a:pt x="0" y="94130"/>
                </a:moveTo>
                <a:cubicBezTo>
                  <a:pt x="90554" y="89059"/>
                  <a:pt x="236348" y="145489"/>
                  <a:pt x="446506" y="94130"/>
                </a:cubicBezTo>
                <a:cubicBezTo>
                  <a:pt x="656664" y="42771"/>
                  <a:pt x="781226" y="97082"/>
                  <a:pt x="875502" y="94130"/>
                </a:cubicBezTo>
                <a:cubicBezTo>
                  <a:pt x="874149" y="73653"/>
                  <a:pt x="879853" y="21945"/>
                  <a:pt x="875502" y="0"/>
                </a:cubicBezTo>
                <a:cubicBezTo>
                  <a:pt x="967458" y="49158"/>
                  <a:pt x="975568" y="117922"/>
                  <a:pt x="1063761" y="188259"/>
                </a:cubicBezTo>
                <a:cubicBezTo>
                  <a:pt x="1010759" y="267957"/>
                  <a:pt x="947696" y="278883"/>
                  <a:pt x="875502" y="376518"/>
                </a:cubicBezTo>
                <a:cubicBezTo>
                  <a:pt x="874183" y="352152"/>
                  <a:pt x="885839" y="309916"/>
                  <a:pt x="875502" y="282389"/>
                </a:cubicBezTo>
                <a:cubicBezTo>
                  <a:pt x="677136" y="324359"/>
                  <a:pt x="636231" y="233085"/>
                  <a:pt x="437751" y="282389"/>
                </a:cubicBezTo>
                <a:cubicBezTo>
                  <a:pt x="239271" y="331693"/>
                  <a:pt x="130459" y="266052"/>
                  <a:pt x="0" y="282389"/>
                </a:cubicBezTo>
                <a:cubicBezTo>
                  <a:pt x="-10460" y="201792"/>
                  <a:pt x="18357" y="145831"/>
                  <a:pt x="0" y="94130"/>
                </a:cubicBezTo>
                <a:close/>
              </a:path>
              <a:path w="1063761" h="376518" stroke="0" extrusionOk="0">
                <a:moveTo>
                  <a:pt x="0" y="94130"/>
                </a:moveTo>
                <a:cubicBezTo>
                  <a:pt x="89883" y="59666"/>
                  <a:pt x="289225" y="122583"/>
                  <a:pt x="428996" y="94130"/>
                </a:cubicBezTo>
                <a:cubicBezTo>
                  <a:pt x="568767" y="65677"/>
                  <a:pt x="713636" y="101668"/>
                  <a:pt x="875502" y="94130"/>
                </a:cubicBezTo>
                <a:cubicBezTo>
                  <a:pt x="864274" y="52624"/>
                  <a:pt x="876447" y="42669"/>
                  <a:pt x="875502" y="0"/>
                </a:cubicBezTo>
                <a:cubicBezTo>
                  <a:pt x="944086" y="40870"/>
                  <a:pt x="990952" y="138528"/>
                  <a:pt x="1063761" y="188259"/>
                </a:cubicBezTo>
                <a:cubicBezTo>
                  <a:pt x="982569" y="277472"/>
                  <a:pt x="947881" y="287006"/>
                  <a:pt x="875502" y="376518"/>
                </a:cubicBezTo>
                <a:cubicBezTo>
                  <a:pt x="867354" y="344333"/>
                  <a:pt x="881673" y="302814"/>
                  <a:pt x="875502" y="282389"/>
                </a:cubicBezTo>
                <a:cubicBezTo>
                  <a:pt x="755127" y="284415"/>
                  <a:pt x="636376" y="266897"/>
                  <a:pt x="455261" y="282389"/>
                </a:cubicBezTo>
                <a:cubicBezTo>
                  <a:pt x="274146" y="297881"/>
                  <a:pt x="126587" y="269999"/>
                  <a:pt x="0" y="282389"/>
                </a:cubicBezTo>
                <a:cubicBezTo>
                  <a:pt x="-21694" y="221209"/>
                  <a:pt x="18083" y="156375"/>
                  <a:pt x="0" y="9413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B846CC-30F6-D00D-C8E4-B2F3FD96931C}"/>
              </a:ext>
            </a:extLst>
          </p:cNvPr>
          <p:cNvSpPr/>
          <p:nvPr/>
        </p:nvSpPr>
        <p:spPr>
          <a:xfrm>
            <a:off x="6992732" y="3062727"/>
            <a:ext cx="2147808" cy="1592132"/>
          </a:xfrm>
          <a:custGeom>
            <a:avLst/>
            <a:gdLst>
              <a:gd name="csX0" fmla="*/ 0 w 2147808"/>
              <a:gd name="csY0" fmla="*/ 0 h 1592132"/>
              <a:gd name="csX1" fmla="*/ 579908 w 2147808"/>
              <a:gd name="csY1" fmla="*/ 0 h 1592132"/>
              <a:gd name="csX2" fmla="*/ 1138338 w 2147808"/>
              <a:gd name="csY2" fmla="*/ 0 h 1592132"/>
              <a:gd name="csX3" fmla="*/ 2147808 w 2147808"/>
              <a:gd name="csY3" fmla="*/ 0 h 1592132"/>
              <a:gd name="csX4" fmla="*/ 2147808 w 2147808"/>
              <a:gd name="csY4" fmla="*/ 482947 h 1592132"/>
              <a:gd name="csX5" fmla="*/ 2147808 w 2147808"/>
              <a:gd name="csY5" fmla="*/ 1045500 h 1592132"/>
              <a:gd name="csX6" fmla="*/ 2147808 w 2147808"/>
              <a:gd name="csY6" fmla="*/ 1592132 h 1592132"/>
              <a:gd name="csX7" fmla="*/ 1653812 w 2147808"/>
              <a:gd name="csY7" fmla="*/ 1592132 h 1592132"/>
              <a:gd name="csX8" fmla="*/ 1138338 w 2147808"/>
              <a:gd name="csY8" fmla="*/ 1592132 h 1592132"/>
              <a:gd name="csX9" fmla="*/ 665820 w 2147808"/>
              <a:gd name="csY9" fmla="*/ 1592132 h 1592132"/>
              <a:gd name="csX10" fmla="*/ 0 w 2147808"/>
              <a:gd name="csY10" fmla="*/ 1592132 h 1592132"/>
              <a:gd name="csX11" fmla="*/ 0 w 2147808"/>
              <a:gd name="csY11" fmla="*/ 1045500 h 1592132"/>
              <a:gd name="csX12" fmla="*/ 0 w 2147808"/>
              <a:gd name="csY12" fmla="*/ 562553 h 1592132"/>
              <a:gd name="csX13" fmla="*/ 0 w 2147808"/>
              <a:gd name="csY13" fmla="*/ 0 h 15921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2147808" h="1592132" fill="none" extrusionOk="0">
                <a:moveTo>
                  <a:pt x="0" y="0"/>
                </a:moveTo>
                <a:cubicBezTo>
                  <a:pt x="193693" y="-55248"/>
                  <a:pt x="428278" y="37070"/>
                  <a:pt x="579908" y="0"/>
                </a:cubicBezTo>
                <a:cubicBezTo>
                  <a:pt x="731538" y="-37070"/>
                  <a:pt x="885313" y="5318"/>
                  <a:pt x="1138338" y="0"/>
                </a:cubicBezTo>
                <a:cubicBezTo>
                  <a:pt x="1391363" y="-5318"/>
                  <a:pt x="1916075" y="95467"/>
                  <a:pt x="2147808" y="0"/>
                </a:cubicBezTo>
                <a:cubicBezTo>
                  <a:pt x="2161751" y="110763"/>
                  <a:pt x="2123219" y="302464"/>
                  <a:pt x="2147808" y="482947"/>
                </a:cubicBezTo>
                <a:cubicBezTo>
                  <a:pt x="2172397" y="663430"/>
                  <a:pt x="2100048" y="797222"/>
                  <a:pt x="2147808" y="1045500"/>
                </a:cubicBezTo>
                <a:cubicBezTo>
                  <a:pt x="2195568" y="1293778"/>
                  <a:pt x="2135250" y="1407186"/>
                  <a:pt x="2147808" y="1592132"/>
                </a:cubicBezTo>
                <a:cubicBezTo>
                  <a:pt x="1988101" y="1642301"/>
                  <a:pt x="1828625" y="1549794"/>
                  <a:pt x="1653812" y="1592132"/>
                </a:cubicBezTo>
                <a:cubicBezTo>
                  <a:pt x="1478999" y="1634470"/>
                  <a:pt x="1270789" y="1561029"/>
                  <a:pt x="1138338" y="1592132"/>
                </a:cubicBezTo>
                <a:cubicBezTo>
                  <a:pt x="1005887" y="1623235"/>
                  <a:pt x="854835" y="1547237"/>
                  <a:pt x="665820" y="1592132"/>
                </a:cubicBezTo>
                <a:cubicBezTo>
                  <a:pt x="476805" y="1637027"/>
                  <a:pt x="181305" y="1556253"/>
                  <a:pt x="0" y="1592132"/>
                </a:cubicBezTo>
                <a:cubicBezTo>
                  <a:pt x="-61658" y="1408571"/>
                  <a:pt x="25164" y="1303534"/>
                  <a:pt x="0" y="1045500"/>
                </a:cubicBezTo>
                <a:cubicBezTo>
                  <a:pt x="-25164" y="787466"/>
                  <a:pt x="5352" y="754332"/>
                  <a:pt x="0" y="562553"/>
                </a:cubicBezTo>
                <a:cubicBezTo>
                  <a:pt x="-5352" y="370774"/>
                  <a:pt x="22539" y="204831"/>
                  <a:pt x="0" y="0"/>
                </a:cubicBezTo>
                <a:close/>
              </a:path>
              <a:path w="2147808" h="1592132" stroke="0" extrusionOk="0">
                <a:moveTo>
                  <a:pt x="0" y="0"/>
                </a:moveTo>
                <a:cubicBezTo>
                  <a:pt x="190402" y="-5100"/>
                  <a:pt x="262661" y="37840"/>
                  <a:pt x="515474" y="0"/>
                </a:cubicBezTo>
                <a:cubicBezTo>
                  <a:pt x="768287" y="-37840"/>
                  <a:pt x="755764" y="22647"/>
                  <a:pt x="987992" y="0"/>
                </a:cubicBezTo>
                <a:cubicBezTo>
                  <a:pt x="1220220" y="-22647"/>
                  <a:pt x="1375373" y="63007"/>
                  <a:pt x="1567900" y="0"/>
                </a:cubicBezTo>
                <a:cubicBezTo>
                  <a:pt x="1760427" y="-63007"/>
                  <a:pt x="1912358" y="42702"/>
                  <a:pt x="2147808" y="0"/>
                </a:cubicBezTo>
                <a:cubicBezTo>
                  <a:pt x="2188136" y="183968"/>
                  <a:pt x="2121695" y="370191"/>
                  <a:pt x="2147808" y="514789"/>
                </a:cubicBezTo>
                <a:cubicBezTo>
                  <a:pt x="2173921" y="659387"/>
                  <a:pt x="2119303" y="840880"/>
                  <a:pt x="2147808" y="1013657"/>
                </a:cubicBezTo>
                <a:cubicBezTo>
                  <a:pt x="2176313" y="1186434"/>
                  <a:pt x="2137766" y="1415204"/>
                  <a:pt x="2147808" y="1592132"/>
                </a:cubicBezTo>
                <a:cubicBezTo>
                  <a:pt x="1910597" y="1600465"/>
                  <a:pt x="1874732" y="1571746"/>
                  <a:pt x="1610856" y="1592132"/>
                </a:cubicBezTo>
                <a:cubicBezTo>
                  <a:pt x="1346980" y="1612518"/>
                  <a:pt x="1335818" y="1567623"/>
                  <a:pt x="1138338" y="1592132"/>
                </a:cubicBezTo>
                <a:cubicBezTo>
                  <a:pt x="940858" y="1616641"/>
                  <a:pt x="724077" y="1552332"/>
                  <a:pt x="601386" y="1592132"/>
                </a:cubicBezTo>
                <a:cubicBezTo>
                  <a:pt x="478695" y="1631932"/>
                  <a:pt x="241822" y="1556228"/>
                  <a:pt x="0" y="1592132"/>
                </a:cubicBezTo>
                <a:cubicBezTo>
                  <a:pt x="-61329" y="1484799"/>
                  <a:pt x="3066" y="1244215"/>
                  <a:pt x="0" y="1077343"/>
                </a:cubicBezTo>
                <a:cubicBezTo>
                  <a:pt x="-3066" y="910471"/>
                  <a:pt x="58067" y="750359"/>
                  <a:pt x="0" y="562553"/>
                </a:cubicBezTo>
                <a:cubicBezTo>
                  <a:pt x="-58067" y="374747"/>
                  <a:pt x="685" y="14565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Solver</a:t>
            </a:r>
          </a:p>
          <a:p>
            <a:pPr algn="ctr"/>
            <a:r>
              <a:rPr lang="en-US" sz="1600" dirty="0">
                <a:latin typeface="Palatino" pitchFamily="2" charset="77"/>
                <a:ea typeface="Palatino" pitchFamily="2" charset="77"/>
              </a:rPr>
              <a:t>e.g., </a:t>
            </a:r>
            <a:r>
              <a:rPr lang="en-US" sz="1600" dirty="0" err="1">
                <a:latin typeface="Palatino" pitchFamily="2" charset="77"/>
                <a:ea typeface="Palatino" pitchFamily="2" charset="77"/>
              </a:rPr>
              <a:t>Kissat</a:t>
            </a:r>
            <a:endParaRPr lang="en-US" sz="105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E8617-D179-660B-D7CD-3B115BD06A62}"/>
              </a:ext>
            </a:extLst>
          </p:cNvPr>
          <p:cNvSpPr txBox="1"/>
          <p:nvPr/>
        </p:nvSpPr>
        <p:spPr>
          <a:xfrm>
            <a:off x="9995860" y="2805602"/>
            <a:ext cx="1535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3">
                    <a:lumMod val="75000"/>
                  </a:schemeClr>
                </a:solidFill>
                <a:latin typeface="Palatino" pitchFamily="2" charset="77"/>
                <a:ea typeface="Palatino" pitchFamily="2" charset="77"/>
              </a:rPr>
              <a:t>SAT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EA4C2F-D7F8-C49F-B85F-D21F0832C95E}"/>
              </a:ext>
            </a:extLst>
          </p:cNvPr>
          <p:cNvSpPr txBox="1"/>
          <p:nvPr/>
        </p:nvSpPr>
        <p:spPr>
          <a:xfrm>
            <a:off x="9947746" y="4145070"/>
            <a:ext cx="2147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Palatino" pitchFamily="2" charset="77"/>
                <a:ea typeface="Palatino" pitchFamily="2" charset="77"/>
              </a:rPr>
              <a:t>UNSAT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B1320-3D99-D3B9-AE56-B5F95F5FFBAD}"/>
              </a:ext>
            </a:extLst>
          </p:cNvPr>
          <p:cNvSpPr/>
          <p:nvPr/>
        </p:nvSpPr>
        <p:spPr>
          <a:xfrm>
            <a:off x="3735530" y="3310151"/>
            <a:ext cx="2147807" cy="1133873"/>
          </a:xfrm>
          <a:custGeom>
            <a:avLst/>
            <a:gdLst>
              <a:gd name="csX0" fmla="*/ 0 w 2147807"/>
              <a:gd name="csY0" fmla="*/ 0 h 1133873"/>
              <a:gd name="csX1" fmla="*/ 515474 w 2147807"/>
              <a:gd name="csY1" fmla="*/ 0 h 1133873"/>
              <a:gd name="csX2" fmla="*/ 1052425 w 2147807"/>
              <a:gd name="csY2" fmla="*/ 0 h 1133873"/>
              <a:gd name="csX3" fmla="*/ 1610855 w 2147807"/>
              <a:gd name="csY3" fmla="*/ 0 h 1133873"/>
              <a:gd name="csX4" fmla="*/ 2147807 w 2147807"/>
              <a:gd name="csY4" fmla="*/ 0 h 1133873"/>
              <a:gd name="csX5" fmla="*/ 2147807 w 2147807"/>
              <a:gd name="csY5" fmla="*/ 578275 h 1133873"/>
              <a:gd name="csX6" fmla="*/ 2147807 w 2147807"/>
              <a:gd name="csY6" fmla="*/ 1133873 h 1133873"/>
              <a:gd name="csX7" fmla="*/ 1567899 w 2147807"/>
              <a:gd name="csY7" fmla="*/ 1133873 h 1133873"/>
              <a:gd name="csX8" fmla="*/ 987991 w 2147807"/>
              <a:gd name="csY8" fmla="*/ 1133873 h 1133873"/>
              <a:gd name="csX9" fmla="*/ 0 w 2147807"/>
              <a:gd name="csY9" fmla="*/ 1133873 h 1133873"/>
              <a:gd name="csX10" fmla="*/ 0 w 2147807"/>
              <a:gd name="csY10" fmla="*/ 578275 h 1133873"/>
              <a:gd name="csX11" fmla="*/ 0 w 2147807"/>
              <a:gd name="csY11" fmla="*/ 0 h 1133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7807" h="1133873" fill="none" extrusionOk="0">
                <a:moveTo>
                  <a:pt x="0" y="0"/>
                </a:moveTo>
                <a:cubicBezTo>
                  <a:pt x="121601" y="-36812"/>
                  <a:pt x="284501" y="21567"/>
                  <a:pt x="515474" y="0"/>
                </a:cubicBezTo>
                <a:cubicBezTo>
                  <a:pt x="746447" y="-21567"/>
                  <a:pt x="791324" y="7803"/>
                  <a:pt x="1052425" y="0"/>
                </a:cubicBezTo>
                <a:cubicBezTo>
                  <a:pt x="1313526" y="-7803"/>
                  <a:pt x="1481473" y="21520"/>
                  <a:pt x="1610855" y="0"/>
                </a:cubicBezTo>
                <a:cubicBezTo>
                  <a:pt x="1740237" y="-21520"/>
                  <a:pt x="2008095" y="22778"/>
                  <a:pt x="2147807" y="0"/>
                </a:cubicBezTo>
                <a:cubicBezTo>
                  <a:pt x="2187875" y="273043"/>
                  <a:pt x="2130388" y="354496"/>
                  <a:pt x="2147807" y="578275"/>
                </a:cubicBezTo>
                <a:cubicBezTo>
                  <a:pt x="2165226" y="802055"/>
                  <a:pt x="2122701" y="973837"/>
                  <a:pt x="2147807" y="1133873"/>
                </a:cubicBezTo>
                <a:cubicBezTo>
                  <a:pt x="1880672" y="1159731"/>
                  <a:pt x="1784026" y="1113631"/>
                  <a:pt x="1567899" y="1133873"/>
                </a:cubicBezTo>
                <a:cubicBezTo>
                  <a:pt x="1351772" y="1154115"/>
                  <a:pt x="1195125" y="1104813"/>
                  <a:pt x="987991" y="1133873"/>
                </a:cubicBezTo>
                <a:cubicBezTo>
                  <a:pt x="780857" y="1162933"/>
                  <a:pt x="418430" y="1090743"/>
                  <a:pt x="0" y="1133873"/>
                </a:cubicBezTo>
                <a:cubicBezTo>
                  <a:pt x="-34947" y="897719"/>
                  <a:pt x="62791" y="834586"/>
                  <a:pt x="0" y="578275"/>
                </a:cubicBezTo>
                <a:cubicBezTo>
                  <a:pt x="-62791" y="321964"/>
                  <a:pt x="63921" y="227205"/>
                  <a:pt x="0" y="0"/>
                </a:cubicBezTo>
                <a:close/>
              </a:path>
              <a:path w="2147807" h="1133873" stroke="0" extrusionOk="0">
                <a:moveTo>
                  <a:pt x="0" y="0"/>
                </a:moveTo>
                <a:cubicBezTo>
                  <a:pt x="190402" y="-5100"/>
                  <a:pt x="262661" y="37840"/>
                  <a:pt x="515474" y="0"/>
                </a:cubicBezTo>
                <a:cubicBezTo>
                  <a:pt x="768287" y="-37840"/>
                  <a:pt x="762538" y="28797"/>
                  <a:pt x="987991" y="0"/>
                </a:cubicBezTo>
                <a:cubicBezTo>
                  <a:pt x="1213444" y="-28797"/>
                  <a:pt x="1375372" y="63007"/>
                  <a:pt x="1567899" y="0"/>
                </a:cubicBezTo>
                <a:cubicBezTo>
                  <a:pt x="1760426" y="-63007"/>
                  <a:pt x="1912357" y="42702"/>
                  <a:pt x="2147807" y="0"/>
                </a:cubicBezTo>
                <a:cubicBezTo>
                  <a:pt x="2199946" y="237829"/>
                  <a:pt x="2093977" y="307914"/>
                  <a:pt x="2147807" y="555598"/>
                </a:cubicBezTo>
                <a:cubicBezTo>
                  <a:pt x="2201637" y="803282"/>
                  <a:pt x="2143932" y="903663"/>
                  <a:pt x="2147807" y="1133873"/>
                </a:cubicBezTo>
                <a:cubicBezTo>
                  <a:pt x="1901635" y="1156087"/>
                  <a:pt x="1812105" y="1126643"/>
                  <a:pt x="1610855" y="1133873"/>
                </a:cubicBezTo>
                <a:cubicBezTo>
                  <a:pt x="1409605" y="1141103"/>
                  <a:pt x="1244817" y="1126060"/>
                  <a:pt x="1030947" y="1133873"/>
                </a:cubicBezTo>
                <a:cubicBezTo>
                  <a:pt x="817077" y="1141686"/>
                  <a:pt x="748723" y="1107287"/>
                  <a:pt x="558430" y="1133873"/>
                </a:cubicBezTo>
                <a:cubicBezTo>
                  <a:pt x="368137" y="1160459"/>
                  <a:pt x="191086" y="1114268"/>
                  <a:pt x="0" y="1133873"/>
                </a:cubicBezTo>
                <a:cubicBezTo>
                  <a:pt x="-36806" y="990617"/>
                  <a:pt x="4985" y="822851"/>
                  <a:pt x="0" y="566937"/>
                </a:cubicBezTo>
                <a:cubicBezTo>
                  <a:pt x="-4985" y="311023"/>
                  <a:pt x="25624" y="129766"/>
                  <a:pt x="0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CNF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formula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B6CDA62-2E27-9FF4-A574-6D19A453C217}"/>
              </a:ext>
            </a:extLst>
          </p:cNvPr>
          <p:cNvSpPr/>
          <p:nvPr/>
        </p:nvSpPr>
        <p:spPr>
          <a:xfrm>
            <a:off x="5680292" y="3668755"/>
            <a:ext cx="1312439" cy="380076"/>
          </a:xfrm>
          <a:custGeom>
            <a:avLst/>
            <a:gdLst>
              <a:gd name="csX0" fmla="*/ 0 w 1312439"/>
              <a:gd name="csY0" fmla="*/ 95019 h 380076"/>
              <a:gd name="csX1" fmla="*/ 572425 w 1312439"/>
              <a:gd name="csY1" fmla="*/ 95019 h 380076"/>
              <a:gd name="csX2" fmla="*/ 1122401 w 1312439"/>
              <a:gd name="csY2" fmla="*/ 95019 h 380076"/>
              <a:gd name="csX3" fmla="*/ 1122401 w 1312439"/>
              <a:gd name="csY3" fmla="*/ 0 h 380076"/>
              <a:gd name="csX4" fmla="*/ 1312439 w 1312439"/>
              <a:gd name="csY4" fmla="*/ 190038 h 380076"/>
              <a:gd name="csX5" fmla="*/ 1122401 w 1312439"/>
              <a:gd name="csY5" fmla="*/ 380076 h 380076"/>
              <a:gd name="csX6" fmla="*/ 1122401 w 1312439"/>
              <a:gd name="csY6" fmla="*/ 285057 h 380076"/>
              <a:gd name="csX7" fmla="*/ 561201 w 1312439"/>
              <a:gd name="csY7" fmla="*/ 285057 h 380076"/>
              <a:gd name="csX8" fmla="*/ 0 w 1312439"/>
              <a:gd name="csY8" fmla="*/ 285057 h 380076"/>
              <a:gd name="csX9" fmla="*/ 0 w 1312439"/>
              <a:gd name="csY9" fmla="*/ 95019 h 3800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2439" h="380076" fill="none" extrusionOk="0">
                <a:moveTo>
                  <a:pt x="0" y="95019"/>
                </a:moveTo>
                <a:cubicBezTo>
                  <a:pt x="155256" y="32640"/>
                  <a:pt x="320269" y="125336"/>
                  <a:pt x="572425" y="95019"/>
                </a:cubicBezTo>
                <a:cubicBezTo>
                  <a:pt x="824581" y="64702"/>
                  <a:pt x="1008315" y="146227"/>
                  <a:pt x="1122401" y="95019"/>
                </a:cubicBezTo>
                <a:cubicBezTo>
                  <a:pt x="1116340" y="58912"/>
                  <a:pt x="1124149" y="34642"/>
                  <a:pt x="1122401" y="0"/>
                </a:cubicBezTo>
                <a:cubicBezTo>
                  <a:pt x="1204828" y="55927"/>
                  <a:pt x="1243186" y="121768"/>
                  <a:pt x="1312439" y="190038"/>
                </a:cubicBezTo>
                <a:cubicBezTo>
                  <a:pt x="1239053" y="285986"/>
                  <a:pt x="1187261" y="311016"/>
                  <a:pt x="1122401" y="380076"/>
                </a:cubicBezTo>
                <a:cubicBezTo>
                  <a:pt x="1121291" y="351127"/>
                  <a:pt x="1130667" y="332431"/>
                  <a:pt x="1122401" y="285057"/>
                </a:cubicBezTo>
                <a:cubicBezTo>
                  <a:pt x="968328" y="343798"/>
                  <a:pt x="691104" y="227384"/>
                  <a:pt x="561201" y="285057"/>
                </a:cubicBezTo>
                <a:cubicBezTo>
                  <a:pt x="431298" y="342730"/>
                  <a:pt x="159126" y="259471"/>
                  <a:pt x="0" y="285057"/>
                </a:cubicBezTo>
                <a:cubicBezTo>
                  <a:pt x="-7609" y="227499"/>
                  <a:pt x="15089" y="164040"/>
                  <a:pt x="0" y="95019"/>
                </a:cubicBezTo>
                <a:close/>
              </a:path>
              <a:path w="1312439" h="380076" stroke="0" extrusionOk="0">
                <a:moveTo>
                  <a:pt x="0" y="95019"/>
                </a:moveTo>
                <a:cubicBezTo>
                  <a:pt x="175525" y="34744"/>
                  <a:pt x="361810" y="156901"/>
                  <a:pt x="549976" y="95019"/>
                </a:cubicBezTo>
                <a:cubicBezTo>
                  <a:pt x="738142" y="33137"/>
                  <a:pt x="852220" y="118622"/>
                  <a:pt x="1122401" y="95019"/>
                </a:cubicBezTo>
                <a:cubicBezTo>
                  <a:pt x="1122366" y="56378"/>
                  <a:pt x="1132925" y="24246"/>
                  <a:pt x="1122401" y="0"/>
                </a:cubicBezTo>
                <a:cubicBezTo>
                  <a:pt x="1224106" y="61207"/>
                  <a:pt x="1268564" y="154793"/>
                  <a:pt x="1312439" y="190038"/>
                </a:cubicBezTo>
                <a:cubicBezTo>
                  <a:pt x="1239595" y="276271"/>
                  <a:pt x="1142930" y="321405"/>
                  <a:pt x="1122401" y="380076"/>
                </a:cubicBezTo>
                <a:cubicBezTo>
                  <a:pt x="1115176" y="349671"/>
                  <a:pt x="1129891" y="318788"/>
                  <a:pt x="1122401" y="285057"/>
                </a:cubicBezTo>
                <a:cubicBezTo>
                  <a:pt x="966363" y="300513"/>
                  <a:pt x="814550" y="233244"/>
                  <a:pt x="583649" y="285057"/>
                </a:cubicBezTo>
                <a:cubicBezTo>
                  <a:pt x="352748" y="336870"/>
                  <a:pt x="230941" y="267649"/>
                  <a:pt x="0" y="285057"/>
                </a:cubicBezTo>
                <a:cubicBezTo>
                  <a:pt x="-5002" y="190682"/>
                  <a:pt x="14127" y="146613"/>
                  <a:pt x="0" y="9501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850FE1-1A9D-CF7A-4CCF-E807A0C19E28}"/>
              </a:ext>
            </a:extLst>
          </p:cNvPr>
          <p:cNvSpPr/>
          <p:nvPr/>
        </p:nvSpPr>
        <p:spPr>
          <a:xfrm>
            <a:off x="665233" y="3310150"/>
            <a:ext cx="2147807" cy="1133873"/>
          </a:xfrm>
          <a:custGeom>
            <a:avLst/>
            <a:gdLst>
              <a:gd name="csX0" fmla="*/ 0 w 2147807"/>
              <a:gd name="csY0" fmla="*/ 0 h 1133873"/>
              <a:gd name="csX1" fmla="*/ 515474 w 2147807"/>
              <a:gd name="csY1" fmla="*/ 0 h 1133873"/>
              <a:gd name="csX2" fmla="*/ 1052425 w 2147807"/>
              <a:gd name="csY2" fmla="*/ 0 h 1133873"/>
              <a:gd name="csX3" fmla="*/ 1610855 w 2147807"/>
              <a:gd name="csY3" fmla="*/ 0 h 1133873"/>
              <a:gd name="csX4" fmla="*/ 2147807 w 2147807"/>
              <a:gd name="csY4" fmla="*/ 0 h 1133873"/>
              <a:gd name="csX5" fmla="*/ 2147807 w 2147807"/>
              <a:gd name="csY5" fmla="*/ 578275 h 1133873"/>
              <a:gd name="csX6" fmla="*/ 2147807 w 2147807"/>
              <a:gd name="csY6" fmla="*/ 1133873 h 1133873"/>
              <a:gd name="csX7" fmla="*/ 1567899 w 2147807"/>
              <a:gd name="csY7" fmla="*/ 1133873 h 1133873"/>
              <a:gd name="csX8" fmla="*/ 987991 w 2147807"/>
              <a:gd name="csY8" fmla="*/ 1133873 h 1133873"/>
              <a:gd name="csX9" fmla="*/ 0 w 2147807"/>
              <a:gd name="csY9" fmla="*/ 1133873 h 1133873"/>
              <a:gd name="csX10" fmla="*/ 0 w 2147807"/>
              <a:gd name="csY10" fmla="*/ 578275 h 1133873"/>
              <a:gd name="csX11" fmla="*/ 0 w 2147807"/>
              <a:gd name="csY11" fmla="*/ 0 h 1133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7807" h="1133873" fill="none" extrusionOk="0">
                <a:moveTo>
                  <a:pt x="0" y="0"/>
                </a:moveTo>
                <a:cubicBezTo>
                  <a:pt x="121601" y="-36812"/>
                  <a:pt x="284501" y="21567"/>
                  <a:pt x="515474" y="0"/>
                </a:cubicBezTo>
                <a:cubicBezTo>
                  <a:pt x="746447" y="-21567"/>
                  <a:pt x="791324" y="7803"/>
                  <a:pt x="1052425" y="0"/>
                </a:cubicBezTo>
                <a:cubicBezTo>
                  <a:pt x="1313526" y="-7803"/>
                  <a:pt x="1481473" y="21520"/>
                  <a:pt x="1610855" y="0"/>
                </a:cubicBezTo>
                <a:cubicBezTo>
                  <a:pt x="1740237" y="-21520"/>
                  <a:pt x="2008095" y="22778"/>
                  <a:pt x="2147807" y="0"/>
                </a:cubicBezTo>
                <a:cubicBezTo>
                  <a:pt x="2187875" y="273043"/>
                  <a:pt x="2130388" y="354496"/>
                  <a:pt x="2147807" y="578275"/>
                </a:cubicBezTo>
                <a:cubicBezTo>
                  <a:pt x="2165226" y="802055"/>
                  <a:pt x="2122701" y="973837"/>
                  <a:pt x="2147807" y="1133873"/>
                </a:cubicBezTo>
                <a:cubicBezTo>
                  <a:pt x="1880672" y="1159731"/>
                  <a:pt x="1784026" y="1113631"/>
                  <a:pt x="1567899" y="1133873"/>
                </a:cubicBezTo>
                <a:cubicBezTo>
                  <a:pt x="1351772" y="1154115"/>
                  <a:pt x="1195125" y="1104813"/>
                  <a:pt x="987991" y="1133873"/>
                </a:cubicBezTo>
                <a:cubicBezTo>
                  <a:pt x="780857" y="1162933"/>
                  <a:pt x="418430" y="1090743"/>
                  <a:pt x="0" y="1133873"/>
                </a:cubicBezTo>
                <a:cubicBezTo>
                  <a:pt x="-34947" y="897719"/>
                  <a:pt x="62791" y="834586"/>
                  <a:pt x="0" y="578275"/>
                </a:cubicBezTo>
                <a:cubicBezTo>
                  <a:pt x="-62791" y="321964"/>
                  <a:pt x="63921" y="227205"/>
                  <a:pt x="0" y="0"/>
                </a:cubicBezTo>
                <a:close/>
              </a:path>
              <a:path w="2147807" h="1133873" stroke="0" extrusionOk="0">
                <a:moveTo>
                  <a:pt x="0" y="0"/>
                </a:moveTo>
                <a:cubicBezTo>
                  <a:pt x="190402" y="-5100"/>
                  <a:pt x="262661" y="37840"/>
                  <a:pt x="515474" y="0"/>
                </a:cubicBezTo>
                <a:cubicBezTo>
                  <a:pt x="768287" y="-37840"/>
                  <a:pt x="762538" y="28797"/>
                  <a:pt x="987991" y="0"/>
                </a:cubicBezTo>
                <a:cubicBezTo>
                  <a:pt x="1213444" y="-28797"/>
                  <a:pt x="1375372" y="63007"/>
                  <a:pt x="1567899" y="0"/>
                </a:cubicBezTo>
                <a:cubicBezTo>
                  <a:pt x="1760426" y="-63007"/>
                  <a:pt x="1912357" y="42702"/>
                  <a:pt x="2147807" y="0"/>
                </a:cubicBezTo>
                <a:cubicBezTo>
                  <a:pt x="2199946" y="237829"/>
                  <a:pt x="2093977" y="307914"/>
                  <a:pt x="2147807" y="555598"/>
                </a:cubicBezTo>
                <a:cubicBezTo>
                  <a:pt x="2201637" y="803282"/>
                  <a:pt x="2143932" y="903663"/>
                  <a:pt x="2147807" y="1133873"/>
                </a:cubicBezTo>
                <a:cubicBezTo>
                  <a:pt x="1901635" y="1156087"/>
                  <a:pt x="1812105" y="1126643"/>
                  <a:pt x="1610855" y="1133873"/>
                </a:cubicBezTo>
                <a:cubicBezTo>
                  <a:pt x="1409605" y="1141103"/>
                  <a:pt x="1244817" y="1126060"/>
                  <a:pt x="1030947" y="1133873"/>
                </a:cubicBezTo>
                <a:cubicBezTo>
                  <a:pt x="817077" y="1141686"/>
                  <a:pt x="748723" y="1107287"/>
                  <a:pt x="558430" y="1133873"/>
                </a:cubicBezTo>
                <a:cubicBezTo>
                  <a:pt x="368137" y="1160459"/>
                  <a:pt x="191086" y="1114268"/>
                  <a:pt x="0" y="1133873"/>
                </a:cubicBezTo>
                <a:cubicBezTo>
                  <a:pt x="-36806" y="990617"/>
                  <a:pt x="4985" y="822851"/>
                  <a:pt x="0" y="566937"/>
                </a:cubicBezTo>
                <a:cubicBezTo>
                  <a:pt x="-4985" y="311023"/>
                  <a:pt x="25624" y="129766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High-level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problem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90CE50E8-B0F7-792A-4420-1C5210A2B46A}"/>
              </a:ext>
            </a:extLst>
          </p:cNvPr>
          <p:cNvSpPr/>
          <p:nvPr/>
        </p:nvSpPr>
        <p:spPr>
          <a:xfrm>
            <a:off x="2626135" y="3707819"/>
            <a:ext cx="1287907" cy="380076"/>
          </a:xfrm>
          <a:custGeom>
            <a:avLst/>
            <a:gdLst>
              <a:gd name="csX0" fmla="*/ 0 w 1287907"/>
              <a:gd name="csY0" fmla="*/ 95019 h 380076"/>
              <a:gd name="csX1" fmla="*/ 559913 w 1287907"/>
              <a:gd name="csY1" fmla="*/ 95019 h 380076"/>
              <a:gd name="csX2" fmla="*/ 1097869 w 1287907"/>
              <a:gd name="csY2" fmla="*/ 95019 h 380076"/>
              <a:gd name="csX3" fmla="*/ 1097869 w 1287907"/>
              <a:gd name="csY3" fmla="*/ 0 h 380076"/>
              <a:gd name="csX4" fmla="*/ 1287907 w 1287907"/>
              <a:gd name="csY4" fmla="*/ 190038 h 380076"/>
              <a:gd name="csX5" fmla="*/ 1097869 w 1287907"/>
              <a:gd name="csY5" fmla="*/ 380076 h 380076"/>
              <a:gd name="csX6" fmla="*/ 1097869 w 1287907"/>
              <a:gd name="csY6" fmla="*/ 285057 h 380076"/>
              <a:gd name="csX7" fmla="*/ 548935 w 1287907"/>
              <a:gd name="csY7" fmla="*/ 285057 h 380076"/>
              <a:gd name="csX8" fmla="*/ 0 w 1287907"/>
              <a:gd name="csY8" fmla="*/ 285057 h 380076"/>
              <a:gd name="csX9" fmla="*/ 0 w 1287907"/>
              <a:gd name="csY9" fmla="*/ 95019 h 3800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87907" h="380076" fill="none" extrusionOk="0">
                <a:moveTo>
                  <a:pt x="0" y="95019"/>
                </a:moveTo>
                <a:cubicBezTo>
                  <a:pt x="190009" y="43464"/>
                  <a:pt x="405771" y="101216"/>
                  <a:pt x="559913" y="95019"/>
                </a:cubicBezTo>
                <a:cubicBezTo>
                  <a:pt x="714055" y="88822"/>
                  <a:pt x="908034" y="121265"/>
                  <a:pt x="1097869" y="95019"/>
                </a:cubicBezTo>
                <a:cubicBezTo>
                  <a:pt x="1091808" y="58912"/>
                  <a:pt x="1099617" y="34642"/>
                  <a:pt x="1097869" y="0"/>
                </a:cubicBezTo>
                <a:cubicBezTo>
                  <a:pt x="1180296" y="55927"/>
                  <a:pt x="1218654" y="121768"/>
                  <a:pt x="1287907" y="190038"/>
                </a:cubicBezTo>
                <a:cubicBezTo>
                  <a:pt x="1214521" y="285986"/>
                  <a:pt x="1162729" y="311016"/>
                  <a:pt x="1097869" y="380076"/>
                </a:cubicBezTo>
                <a:cubicBezTo>
                  <a:pt x="1096759" y="351127"/>
                  <a:pt x="1106135" y="332431"/>
                  <a:pt x="1097869" y="285057"/>
                </a:cubicBezTo>
                <a:cubicBezTo>
                  <a:pt x="903326" y="305662"/>
                  <a:pt x="752166" y="250512"/>
                  <a:pt x="548935" y="285057"/>
                </a:cubicBezTo>
                <a:cubicBezTo>
                  <a:pt x="345704" y="319602"/>
                  <a:pt x="272743" y="222548"/>
                  <a:pt x="0" y="285057"/>
                </a:cubicBezTo>
                <a:cubicBezTo>
                  <a:pt x="-7609" y="227499"/>
                  <a:pt x="15089" y="164040"/>
                  <a:pt x="0" y="95019"/>
                </a:cubicBezTo>
                <a:close/>
              </a:path>
              <a:path w="1287907" h="380076" stroke="0" extrusionOk="0">
                <a:moveTo>
                  <a:pt x="0" y="95019"/>
                </a:moveTo>
                <a:cubicBezTo>
                  <a:pt x="167154" y="80126"/>
                  <a:pt x="379519" y="148488"/>
                  <a:pt x="537956" y="95019"/>
                </a:cubicBezTo>
                <a:cubicBezTo>
                  <a:pt x="696393" y="41550"/>
                  <a:pt x="919736" y="144408"/>
                  <a:pt x="1097869" y="95019"/>
                </a:cubicBezTo>
                <a:cubicBezTo>
                  <a:pt x="1097834" y="56378"/>
                  <a:pt x="1108393" y="24246"/>
                  <a:pt x="1097869" y="0"/>
                </a:cubicBezTo>
                <a:cubicBezTo>
                  <a:pt x="1199574" y="61207"/>
                  <a:pt x="1244032" y="154793"/>
                  <a:pt x="1287907" y="190038"/>
                </a:cubicBezTo>
                <a:cubicBezTo>
                  <a:pt x="1215063" y="276271"/>
                  <a:pt x="1118398" y="321405"/>
                  <a:pt x="1097869" y="380076"/>
                </a:cubicBezTo>
                <a:cubicBezTo>
                  <a:pt x="1090644" y="349671"/>
                  <a:pt x="1105359" y="318788"/>
                  <a:pt x="1097869" y="285057"/>
                </a:cubicBezTo>
                <a:cubicBezTo>
                  <a:pt x="913822" y="340951"/>
                  <a:pt x="724213" y="277501"/>
                  <a:pt x="570892" y="285057"/>
                </a:cubicBezTo>
                <a:cubicBezTo>
                  <a:pt x="417571" y="292613"/>
                  <a:pt x="240529" y="260305"/>
                  <a:pt x="0" y="285057"/>
                </a:cubicBezTo>
                <a:cubicBezTo>
                  <a:pt x="-5002" y="190682"/>
                  <a:pt x="14127" y="146613"/>
                  <a:pt x="0" y="9501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530555E2-6671-65A3-D7A2-6EAABC3F92EF}"/>
              </a:ext>
            </a:extLst>
          </p:cNvPr>
          <p:cNvSpPr/>
          <p:nvPr/>
        </p:nvSpPr>
        <p:spPr>
          <a:xfrm rot="16200000">
            <a:off x="2623001" y="395502"/>
            <a:ext cx="380077" cy="4234016"/>
          </a:xfrm>
          <a:custGeom>
            <a:avLst/>
            <a:gdLst>
              <a:gd name="csX0" fmla="*/ 0 w 380077"/>
              <a:gd name="csY0" fmla="*/ 0 h 4234016"/>
              <a:gd name="csX1" fmla="*/ 190039 w 380077"/>
              <a:gd name="csY1" fmla="*/ 31672 h 4234016"/>
              <a:gd name="csX2" fmla="*/ 190039 w 380077"/>
              <a:gd name="csY2" fmla="*/ 535587 h 4234016"/>
              <a:gd name="csX3" fmla="*/ 190039 w 380077"/>
              <a:gd name="csY3" fmla="*/ 983511 h 4234016"/>
              <a:gd name="csX4" fmla="*/ 190039 w 380077"/>
              <a:gd name="csY4" fmla="*/ 1412772 h 4234016"/>
              <a:gd name="csX5" fmla="*/ 190039 w 380077"/>
              <a:gd name="csY5" fmla="*/ 1898023 h 4234016"/>
              <a:gd name="csX6" fmla="*/ 380078 w 380077"/>
              <a:gd name="csY6" fmla="*/ 1929695 h 4234016"/>
              <a:gd name="csX7" fmla="*/ 190039 w 380077"/>
              <a:gd name="csY7" fmla="*/ 1961367 h 4234016"/>
              <a:gd name="csX8" fmla="*/ 190039 w 380077"/>
              <a:gd name="csY8" fmla="*/ 2566431 h 4234016"/>
              <a:gd name="csX9" fmla="*/ 190039 w 380077"/>
              <a:gd name="csY9" fmla="*/ 3081856 h 4234016"/>
              <a:gd name="csX10" fmla="*/ 190039 w 380077"/>
              <a:gd name="csY10" fmla="*/ 3642100 h 4234016"/>
              <a:gd name="csX11" fmla="*/ 190039 w 380077"/>
              <a:gd name="csY11" fmla="*/ 4202344 h 4234016"/>
              <a:gd name="csX12" fmla="*/ 0 w 380077"/>
              <a:gd name="csY12" fmla="*/ 4234016 h 4234016"/>
              <a:gd name="csX13" fmla="*/ 0 w 380077"/>
              <a:gd name="csY13" fmla="*/ 3747104 h 4234016"/>
              <a:gd name="csX14" fmla="*/ 0 w 380077"/>
              <a:gd name="csY14" fmla="*/ 3217852 h 4234016"/>
              <a:gd name="csX15" fmla="*/ 0 w 380077"/>
              <a:gd name="csY15" fmla="*/ 2646260 h 4234016"/>
              <a:gd name="csX16" fmla="*/ 0 w 380077"/>
              <a:gd name="csY16" fmla="*/ 2074668 h 4234016"/>
              <a:gd name="csX17" fmla="*/ 0 w 380077"/>
              <a:gd name="csY17" fmla="*/ 1503076 h 4234016"/>
              <a:gd name="csX18" fmla="*/ 0 w 380077"/>
              <a:gd name="csY18" fmla="*/ 1100844 h 4234016"/>
              <a:gd name="csX19" fmla="*/ 0 w 380077"/>
              <a:gd name="csY19" fmla="*/ 656272 h 4234016"/>
              <a:gd name="csX20" fmla="*/ 0 w 380077"/>
              <a:gd name="csY20" fmla="*/ 0 h 4234016"/>
              <a:gd name="csX0" fmla="*/ 0 w 380077"/>
              <a:gd name="csY0" fmla="*/ 0 h 4234016"/>
              <a:gd name="csX1" fmla="*/ 190039 w 380077"/>
              <a:gd name="csY1" fmla="*/ 31672 h 4234016"/>
              <a:gd name="csX2" fmla="*/ 190039 w 380077"/>
              <a:gd name="csY2" fmla="*/ 516923 h 4234016"/>
              <a:gd name="csX3" fmla="*/ 190039 w 380077"/>
              <a:gd name="csY3" fmla="*/ 946184 h 4234016"/>
              <a:gd name="csX4" fmla="*/ 190039 w 380077"/>
              <a:gd name="csY4" fmla="*/ 1394108 h 4234016"/>
              <a:gd name="csX5" fmla="*/ 190039 w 380077"/>
              <a:gd name="csY5" fmla="*/ 1898023 h 4234016"/>
              <a:gd name="csX6" fmla="*/ 380078 w 380077"/>
              <a:gd name="csY6" fmla="*/ 1929695 h 4234016"/>
              <a:gd name="csX7" fmla="*/ 190039 w 380077"/>
              <a:gd name="csY7" fmla="*/ 1961367 h 4234016"/>
              <a:gd name="csX8" fmla="*/ 190039 w 380077"/>
              <a:gd name="csY8" fmla="*/ 2521611 h 4234016"/>
              <a:gd name="csX9" fmla="*/ 190039 w 380077"/>
              <a:gd name="csY9" fmla="*/ 3081856 h 4234016"/>
              <a:gd name="csX10" fmla="*/ 190039 w 380077"/>
              <a:gd name="csY10" fmla="*/ 3686919 h 4234016"/>
              <a:gd name="csX11" fmla="*/ 190039 w 380077"/>
              <a:gd name="csY11" fmla="*/ 4202344 h 4234016"/>
              <a:gd name="csX12" fmla="*/ 0 w 380077"/>
              <a:gd name="csY12" fmla="*/ 4234016 h 4234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80077" h="4234016" stroke="0" extrusionOk="0">
                <a:moveTo>
                  <a:pt x="0" y="0"/>
                </a:moveTo>
                <a:cubicBezTo>
                  <a:pt x="102044" y="-1796"/>
                  <a:pt x="187011" y="15316"/>
                  <a:pt x="190039" y="31672"/>
                </a:cubicBezTo>
                <a:cubicBezTo>
                  <a:pt x="234889" y="166622"/>
                  <a:pt x="181699" y="302042"/>
                  <a:pt x="190039" y="535587"/>
                </a:cubicBezTo>
                <a:cubicBezTo>
                  <a:pt x="198379" y="769132"/>
                  <a:pt x="161568" y="789125"/>
                  <a:pt x="190039" y="983511"/>
                </a:cubicBezTo>
                <a:cubicBezTo>
                  <a:pt x="218510" y="1177897"/>
                  <a:pt x="163742" y="1199273"/>
                  <a:pt x="190039" y="1412772"/>
                </a:cubicBezTo>
                <a:cubicBezTo>
                  <a:pt x="216336" y="1626271"/>
                  <a:pt x="159192" y="1655849"/>
                  <a:pt x="190039" y="1898023"/>
                </a:cubicBezTo>
                <a:cubicBezTo>
                  <a:pt x="195793" y="1903673"/>
                  <a:pt x="268049" y="1928612"/>
                  <a:pt x="380078" y="1929695"/>
                </a:cubicBezTo>
                <a:cubicBezTo>
                  <a:pt x="271825" y="1932800"/>
                  <a:pt x="189942" y="1942949"/>
                  <a:pt x="190039" y="1961367"/>
                </a:cubicBezTo>
                <a:cubicBezTo>
                  <a:pt x="242917" y="2151035"/>
                  <a:pt x="156676" y="2312785"/>
                  <a:pt x="190039" y="2566431"/>
                </a:cubicBezTo>
                <a:cubicBezTo>
                  <a:pt x="223402" y="2820077"/>
                  <a:pt x="185011" y="2853504"/>
                  <a:pt x="190039" y="3081856"/>
                </a:cubicBezTo>
                <a:cubicBezTo>
                  <a:pt x="195067" y="3310208"/>
                  <a:pt x="165369" y="3365451"/>
                  <a:pt x="190039" y="3642100"/>
                </a:cubicBezTo>
                <a:cubicBezTo>
                  <a:pt x="214709" y="3918749"/>
                  <a:pt x="184488" y="4043829"/>
                  <a:pt x="190039" y="4202344"/>
                </a:cubicBezTo>
                <a:cubicBezTo>
                  <a:pt x="201266" y="4237129"/>
                  <a:pt x="115005" y="4246326"/>
                  <a:pt x="0" y="4234016"/>
                </a:cubicBezTo>
                <a:cubicBezTo>
                  <a:pt x="-4994" y="4014022"/>
                  <a:pt x="4958" y="3976526"/>
                  <a:pt x="0" y="3747104"/>
                </a:cubicBezTo>
                <a:cubicBezTo>
                  <a:pt x="-4958" y="3517682"/>
                  <a:pt x="60831" y="3458386"/>
                  <a:pt x="0" y="3217852"/>
                </a:cubicBezTo>
                <a:cubicBezTo>
                  <a:pt x="-60831" y="2977318"/>
                  <a:pt x="17286" y="2842173"/>
                  <a:pt x="0" y="2646260"/>
                </a:cubicBezTo>
                <a:cubicBezTo>
                  <a:pt x="-17286" y="2450347"/>
                  <a:pt x="4185" y="2241850"/>
                  <a:pt x="0" y="2074668"/>
                </a:cubicBezTo>
                <a:cubicBezTo>
                  <a:pt x="-4185" y="1907486"/>
                  <a:pt x="17734" y="1706070"/>
                  <a:pt x="0" y="1503076"/>
                </a:cubicBezTo>
                <a:cubicBezTo>
                  <a:pt x="-17734" y="1300082"/>
                  <a:pt x="7781" y="1217053"/>
                  <a:pt x="0" y="1100844"/>
                </a:cubicBezTo>
                <a:cubicBezTo>
                  <a:pt x="-7781" y="984635"/>
                  <a:pt x="8265" y="836998"/>
                  <a:pt x="0" y="656272"/>
                </a:cubicBezTo>
                <a:cubicBezTo>
                  <a:pt x="-8265" y="475546"/>
                  <a:pt x="11040" y="145218"/>
                  <a:pt x="0" y="0"/>
                </a:cubicBezTo>
                <a:close/>
              </a:path>
              <a:path w="380077" h="4234016" fill="none" extrusionOk="0">
                <a:moveTo>
                  <a:pt x="0" y="0"/>
                </a:moveTo>
                <a:cubicBezTo>
                  <a:pt x="103982" y="3647"/>
                  <a:pt x="193235" y="15097"/>
                  <a:pt x="190039" y="31672"/>
                </a:cubicBezTo>
                <a:cubicBezTo>
                  <a:pt x="216927" y="132122"/>
                  <a:pt x="179414" y="414819"/>
                  <a:pt x="190039" y="516923"/>
                </a:cubicBezTo>
                <a:cubicBezTo>
                  <a:pt x="200664" y="619027"/>
                  <a:pt x="155637" y="852854"/>
                  <a:pt x="190039" y="946184"/>
                </a:cubicBezTo>
                <a:cubicBezTo>
                  <a:pt x="224441" y="1039514"/>
                  <a:pt x="180021" y="1196605"/>
                  <a:pt x="190039" y="1394108"/>
                </a:cubicBezTo>
                <a:cubicBezTo>
                  <a:pt x="200057" y="1591611"/>
                  <a:pt x="149451" y="1664883"/>
                  <a:pt x="190039" y="1898023"/>
                </a:cubicBezTo>
                <a:cubicBezTo>
                  <a:pt x="181211" y="1924278"/>
                  <a:pt x="296536" y="1934501"/>
                  <a:pt x="380078" y="1929695"/>
                </a:cubicBezTo>
                <a:cubicBezTo>
                  <a:pt x="277010" y="1927679"/>
                  <a:pt x="187780" y="1939839"/>
                  <a:pt x="190039" y="1961367"/>
                </a:cubicBezTo>
                <a:cubicBezTo>
                  <a:pt x="243271" y="2129531"/>
                  <a:pt x="180362" y="2266856"/>
                  <a:pt x="190039" y="2521611"/>
                </a:cubicBezTo>
                <a:cubicBezTo>
                  <a:pt x="199716" y="2776366"/>
                  <a:pt x="178638" y="2901697"/>
                  <a:pt x="190039" y="3081856"/>
                </a:cubicBezTo>
                <a:cubicBezTo>
                  <a:pt x="201440" y="3262016"/>
                  <a:pt x="157251" y="3402256"/>
                  <a:pt x="190039" y="3686919"/>
                </a:cubicBezTo>
                <a:cubicBezTo>
                  <a:pt x="222827" y="3971582"/>
                  <a:pt x="165447" y="3971601"/>
                  <a:pt x="190039" y="4202344"/>
                </a:cubicBezTo>
                <a:cubicBezTo>
                  <a:pt x="189861" y="4213718"/>
                  <a:pt x="105708" y="4226411"/>
                  <a:pt x="0" y="4234016"/>
                </a:cubicBezTo>
              </a:path>
              <a:path w="380077" h="4234016" fill="none" stroke="0" extrusionOk="0">
                <a:moveTo>
                  <a:pt x="0" y="0"/>
                </a:moveTo>
                <a:cubicBezTo>
                  <a:pt x="102099" y="152"/>
                  <a:pt x="191259" y="16596"/>
                  <a:pt x="190039" y="31672"/>
                </a:cubicBezTo>
                <a:cubicBezTo>
                  <a:pt x="195259" y="260548"/>
                  <a:pt x="176273" y="356602"/>
                  <a:pt x="190039" y="498260"/>
                </a:cubicBezTo>
                <a:cubicBezTo>
                  <a:pt x="203805" y="639918"/>
                  <a:pt x="164557" y="741581"/>
                  <a:pt x="190039" y="964848"/>
                </a:cubicBezTo>
                <a:cubicBezTo>
                  <a:pt x="215521" y="1188115"/>
                  <a:pt x="159772" y="1215526"/>
                  <a:pt x="190039" y="1431435"/>
                </a:cubicBezTo>
                <a:cubicBezTo>
                  <a:pt x="220306" y="1647344"/>
                  <a:pt x="143094" y="1755590"/>
                  <a:pt x="190039" y="1898023"/>
                </a:cubicBezTo>
                <a:cubicBezTo>
                  <a:pt x="192841" y="1916393"/>
                  <a:pt x="274151" y="1909546"/>
                  <a:pt x="380078" y="1929695"/>
                </a:cubicBezTo>
                <a:cubicBezTo>
                  <a:pt x="275923" y="1930200"/>
                  <a:pt x="188042" y="1944313"/>
                  <a:pt x="190039" y="1961367"/>
                </a:cubicBezTo>
                <a:cubicBezTo>
                  <a:pt x="244452" y="2086229"/>
                  <a:pt x="138961" y="2390828"/>
                  <a:pt x="190039" y="2544021"/>
                </a:cubicBezTo>
                <a:cubicBezTo>
                  <a:pt x="241117" y="2697214"/>
                  <a:pt x="171076" y="2857965"/>
                  <a:pt x="190039" y="3126675"/>
                </a:cubicBezTo>
                <a:cubicBezTo>
                  <a:pt x="209002" y="3395385"/>
                  <a:pt x="177962" y="3421349"/>
                  <a:pt x="190039" y="3642100"/>
                </a:cubicBezTo>
                <a:cubicBezTo>
                  <a:pt x="202116" y="3862852"/>
                  <a:pt x="173745" y="3957608"/>
                  <a:pt x="190039" y="4202344"/>
                </a:cubicBezTo>
                <a:cubicBezTo>
                  <a:pt x="198092" y="4241655"/>
                  <a:pt x="128994" y="4229246"/>
                  <a:pt x="0" y="4234016"/>
                </a:cubicBezTo>
              </a:path>
            </a:pathLst>
          </a:custGeom>
          <a:ln w="254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Brace">
                    <a:avLst>
                      <a:gd name="adj1" fmla="val 8333"/>
                      <a:gd name="adj2" fmla="val 4557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9B9FF2-1EE0-DAA2-1FCA-552B17681B8C}"/>
              </a:ext>
            </a:extLst>
          </p:cNvPr>
          <p:cNvSpPr txBox="1"/>
          <p:nvPr/>
        </p:nvSpPr>
        <p:spPr>
          <a:xfrm>
            <a:off x="1319081" y="1860806"/>
            <a:ext cx="261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Palatino" pitchFamily="2" charset="77"/>
                <a:ea typeface="Palatino" pitchFamily="2" charset="77"/>
              </a:rPr>
              <a:t>Encoding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9456FADC-1731-4B08-C6F2-B8F28DCE828A}"/>
              </a:ext>
            </a:extLst>
          </p:cNvPr>
          <p:cNvSpPr/>
          <p:nvPr/>
        </p:nvSpPr>
        <p:spPr>
          <a:xfrm rot="16200000">
            <a:off x="8402549" y="-750086"/>
            <a:ext cx="380076" cy="6525192"/>
          </a:xfrm>
          <a:custGeom>
            <a:avLst/>
            <a:gdLst>
              <a:gd name="csX0" fmla="*/ 0 w 380076"/>
              <a:gd name="csY0" fmla="*/ 0 h 6525192"/>
              <a:gd name="csX1" fmla="*/ 190038 w 380076"/>
              <a:gd name="csY1" fmla="*/ 31672 h 6525192"/>
              <a:gd name="csX2" fmla="*/ 190038 w 380076"/>
              <a:gd name="csY2" fmla="*/ 671999 h 6525192"/>
              <a:gd name="csX3" fmla="*/ 190038 w 380076"/>
              <a:gd name="csY3" fmla="*/ 1225009 h 6525192"/>
              <a:gd name="csX4" fmla="*/ 190038 w 380076"/>
              <a:gd name="csY4" fmla="*/ 1748913 h 6525192"/>
              <a:gd name="csX5" fmla="*/ 190038 w 380076"/>
              <a:gd name="csY5" fmla="*/ 2360134 h 6525192"/>
              <a:gd name="csX6" fmla="*/ 190038 w 380076"/>
              <a:gd name="csY6" fmla="*/ 2942250 h 6525192"/>
              <a:gd name="csX7" fmla="*/ 380076 w 380076"/>
              <a:gd name="csY7" fmla="*/ 2973922 h 6525192"/>
              <a:gd name="csX8" fmla="*/ 190038 w 380076"/>
              <a:gd name="csY8" fmla="*/ 3005594 h 6525192"/>
              <a:gd name="csX9" fmla="*/ 190038 w 380076"/>
              <a:gd name="csY9" fmla="*/ 3586915 h 6525192"/>
              <a:gd name="csX10" fmla="*/ 190038 w 380076"/>
              <a:gd name="csY10" fmla="*/ 4168236 h 6525192"/>
              <a:gd name="csX11" fmla="*/ 190038 w 380076"/>
              <a:gd name="csY11" fmla="*/ 4784436 h 6525192"/>
              <a:gd name="csX12" fmla="*/ 190038 w 380076"/>
              <a:gd name="csY12" fmla="*/ 5261119 h 6525192"/>
              <a:gd name="csX13" fmla="*/ 190038 w 380076"/>
              <a:gd name="csY13" fmla="*/ 5842440 h 6525192"/>
              <a:gd name="csX14" fmla="*/ 190038 w 380076"/>
              <a:gd name="csY14" fmla="*/ 6493520 h 6525192"/>
              <a:gd name="csX15" fmla="*/ 0 w 380076"/>
              <a:gd name="csY15" fmla="*/ 6525192 h 6525192"/>
              <a:gd name="csX16" fmla="*/ 0 w 380076"/>
              <a:gd name="csY16" fmla="*/ 5931993 h 6525192"/>
              <a:gd name="csX17" fmla="*/ 0 w 380076"/>
              <a:gd name="csY17" fmla="*/ 5273542 h 6525192"/>
              <a:gd name="csX18" fmla="*/ 0 w 380076"/>
              <a:gd name="csY18" fmla="*/ 4876098 h 6525192"/>
              <a:gd name="csX19" fmla="*/ 0 w 380076"/>
              <a:gd name="csY19" fmla="*/ 4413403 h 6525192"/>
              <a:gd name="csX20" fmla="*/ 0 w 380076"/>
              <a:gd name="csY20" fmla="*/ 3754951 h 6525192"/>
              <a:gd name="csX21" fmla="*/ 0 w 380076"/>
              <a:gd name="csY21" fmla="*/ 3227004 h 6525192"/>
              <a:gd name="csX22" fmla="*/ 0 w 380076"/>
              <a:gd name="csY22" fmla="*/ 2764309 h 6525192"/>
              <a:gd name="csX23" fmla="*/ 0 w 380076"/>
              <a:gd name="csY23" fmla="*/ 2105857 h 6525192"/>
              <a:gd name="csX24" fmla="*/ 0 w 380076"/>
              <a:gd name="csY24" fmla="*/ 1512658 h 6525192"/>
              <a:gd name="csX25" fmla="*/ 0 w 380076"/>
              <a:gd name="csY25" fmla="*/ 919459 h 6525192"/>
              <a:gd name="csX26" fmla="*/ 0 w 380076"/>
              <a:gd name="csY26" fmla="*/ 0 h 6525192"/>
              <a:gd name="csX0" fmla="*/ 0 w 380076"/>
              <a:gd name="csY0" fmla="*/ 0 h 6525192"/>
              <a:gd name="csX1" fmla="*/ 190038 w 380076"/>
              <a:gd name="csY1" fmla="*/ 31672 h 6525192"/>
              <a:gd name="csX2" fmla="*/ 190038 w 380076"/>
              <a:gd name="csY2" fmla="*/ 526470 h 6525192"/>
              <a:gd name="csX3" fmla="*/ 190038 w 380076"/>
              <a:gd name="csY3" fmla="*/ 1079480 h 6525192"/>
              <a:gd name="csX4" fmla="*/ 190038 w 380076"/>
              <a:gd name="csY4" fmla="*/ 1690701 h 6525192"/>
              <a:gd name="csX5" fmla="*/ 190038 w 380076"/>
              <a:gd name="csY5" fmla="*/ 2214606 h 6525192"/>
              <a:gd name="csX6" fmla="*/ 190038 w 380076"/>
              <a:gd name="csY6" fmla="*/ 2942250 h 6525192"/>
              <a:gd name="csX7" fmla="*/ 380076 w 380076"/>
              <a:gd name="csY7" fmla="*/ 2973922 h 6525192"/>
              <a:gd name="csX8" fmla="*/ 190038 w 380076"/>
              <a:gd name="csY8" fmla="*/ 3005594 h 6525192"/>
              <a:gd name="csX9" fmla="*/ 190038 w 380076"/>
              <a:gd name="csY9" fmla="*/ 3621794 h 6525192"/>
              <a:gd name="csX10" fmla="*/ 190038 w 380076"/>
              <a:gd name="csY10" fmla="*/ 4203115 h 6525192"/>
              <a:gd name="csX11" fmla="*/ 190038 w 380076"/>
              <a:gd name="csY11" fmla="*/ 4819316 h 6525192"/>
              <a:gd name="csX12" fmla="*/ 190038 w 380076"/>
              <a:gd name="csY12" fmla="*/ 5400637 h 6525192"/>
              <a:gd name="csX13" fmla="*/ 190038 w 380076"/>
              <a:gd name="csY13" fmla="*/ 5981958 h 6525192"/>
              <a:gd name="csX14" fmla="*/ 190038 w 380076"/>
              <a:gd name="csY14" fmla="*/ 6493520 h 6525192"/>
              <a:gd name="csX15" fmla="*/ 0 w 380076"/>
              <a:gd name="csY15" fmla="*/ 6525192 h 65251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80076" h="6525192" stroke="0" extrusionOk="0">
                <a:moveTo>
                  <a:pt x="0" y="0"/>
                </a:moveTo>
                <a:cubicBezTo>
                  <a:pt x="102043" y="-1796"/>
                  <a:pt x="187010" y="15316"/>
                  <a:pt x="190038" y="31672"/>
                </a:cubicBezTo>
                <a:cubicBezTo>
                  <a:pt x="218716" y="226517"/>
                  <a:pt x="170994" y="533799"/>
                  <a:pt x="190038" y="671999"/>
                </a:cubicBezTo>
                <a:cubicBezTo>
                  <a:pt x="209082" y="810199"/>
                  <a:pt x="141003" y="1015373"/>
                  <a:pt x="190038" y="1225009"/>
                </a:cubicBezTo>
                <a:cubicBezTo>
                  <a:pt x="239073" y="1434645"/>
                  <a:pt x="163184" y="1489064"/>
                  <a:pt x="190038" y="1748913"/>
                </a:cubicBezTo>
                <a:cubicBezTo>
                  <a:pt x="216892" y="2008762"/>
                  <a:pt x="173392" y="2063930"/>
                  <a:pt x="190038" y="2360134"/>
                </a:cubicBezTo>
                <a:cubicBezTo>
                  <a:pt x="206684" y="2656338"/>
                  <a:pt x="127508" y="2786468"/>
                  <a:pt x="190038" y="2942250"/>
                </a:cubicBezTo>
                <a:cubicBezTo>
                  <a:pt x="196680" y="2948933"/>
                  <a:pt x="258355" y="2988656"/>
                  <a:pt x="380076" y="2973922"/>
                </a:cubicBezTo>
                <a:cubicBezTo>
                  <a:pt x="275996" y="2974078"/>
                  <a:pt x="187722" y="2991933"/>
                  <a:pt x="190038" y="3005594"/>
                </a:cubicBezTo>
                <a:cubicBezTo>
                  <a:pt x="221451" y="3177765"/>
                  <a:pt x="121666" y="3379560"/>
                  <a:pt x="190038" y="3586915"/>
                </a:cubicBezTo>
                <a:cubicBezTo>
                  <a:pt x="258410" y="3794270"/>
                  <a:pt x="160973" y="3996424"/>
                  <a:pt x="190038" y="4168236"/>
                </a:cubicBezTo>
                <a:cubicBezTo>
                  <a:pt x="219103" y="4340048"/>
                  <a:pt x="183976" y="4627081"/>
                  <a:pt x="190038" y="4784436"/>
                </a:cubicBezTo>
                <a:cubicBezTo>
                  <a:pt x="196100" y="4941791"/>
                  <a:pt x="164037" y="5129283"/>
                  <a:pt x="190038" y="5261119"/>
                </a:cubicBezTo>
                <a:cubicBezTo>
                  <a:pt x="216039" y="5392955"/>
                  <a:pt x="165567" y="5660006"/>
                  <a:pt x="190038" y="5842440"/>
                </a:cubicBezTo>
                <a:cubicBezTo>
                  <a:pt x="214509" y="6024874"/>
                  <a:pt x="116185" y="6227501"/>
                  <a:pt x="190038" y="6493520"/>
                </a:cubicBezTo>
                <a:cubicBezTo>
                  <a:pt x="182426" y="6492030"/>
                  <a:pt x="87005" y="6508280"/>
                  <a:pt x="0" y="6525192"/>
                </a:cubicBezTo>
                <a:cubicBezTo>
                  <a:pt x="-41498" y="6266336"/>
                  <a:pt x="14209" y="6053517"/>
                  <a:pt x="0" y="5931993"/>
                </a:cubicBezTo>
                <a:cubicBezTo>
                  <a:pt x="-14209" y="5810469"/>
                  <a:pt x="35308" y="5472791"/>
                  <a:pt x="0" y="5273542"/>
                </a:cubicBezTo>
                <a:cubicBezTo>
                  <a:pt x="-35308" y="5074293"/>
                  <a:pt x="42536" y="4968367"/>
                  <a:pt x="0" y="4876098"/>
                </a:cubicBezTo>
                <a:cubicBezTo>
                  <a:pt x="-42536" y="4783829"/>
                  <a:pt x="3541" y="4609789"/>
                  <a:pt x="0" y="4413403"/>
                </a:cubicBezTo>
                <a:cubicBezTo>
                  <a:pt x="-3541" y="4217017"/>
                  <a:pt x="70719" y="4048381"/>
                  <a:pt x="0" y="3754951"/>
                </a:cubicBezTo>
                <a:cubicBezTo>
                  <a:pt x="-70719" y="3461521"/>
                  <a:pt x="37881" y="3406517"/>
                  <a:pt x="0" y="3227004"/>
                </a:cubicBezTo>
                <a:cubicBezTo>
                  <a:pt x="-37881" y="3047491"/>
                  <a:pt x="46353" y="2866420"/>
                  <a:pt x="0" y="2764309"/>
                </a:cubicBezTo>
                <a:cubicBezTo>
                  <a:pt x="-46353" y="2662198"/>
                  <a:pt x="57854" y="2380599"/>
                  <a:pt x="0" y="2105857"/>
                </a:cubicBezTo>
                <a:cubicBezTo>
                  <a:pt x="-57854" y="1831115"/>
                  <a:pt x="31895" y="1736988"/>
                  <a:pt x="0" y="1512658"/>
                </a:cubicBezTo>
                <a:cubicBezTo>
                  <a:pt x="-31895" y="1288328"/>
                  <a:pt x="50373" y="1076488"/>
                  <a:pt x="0" y="919459"/>
                </a:cubicBezTo>
                <a:cubicBezTo>
                  <a:pt x="-50373" y="762430"/>
                  <a:pt x="90602" y="374178"/>
                  <a:pt x="0" y="0"/>
                </a:cubicBezTo>
                <a:close/>
              </a:path>
              <a:path w="380076" h="6525192" fill="none" extrusionOk="0">
                <a:moveTo>
                  <a:pt x="0" y="0"/>
                </a:moveTo>
                <a:cubicBezTo>
                  <a:pt x="102696" y="-4036"/>
                  <a:pt x="186508" y="15821"/>
                  <a:pt x="190038" y="31672"/>
                </a:cubicBezTo>
                <a:cubicBezTo>
                  <a:pt x="225468" y="241017"/>
                  <a:pt x="176296" y="416339"/>
                  <a:pt x="190038" y="526470"/>
                </a:cubicBezTo>
                <a:cubicBezTo>
                  <a:pt x="203780" y="636601"/>
                  <a:pt x="142603" y="849002"/>
                  <a:pt x="190038" y="1079480"/>
                </a:cubicBezTo>
                <a:cubicBezTo>
                  <a:pt x="237473" y="1309958"/>
                  <a:pt x="139081" y="1392827"/>
                  <a:pt x="190038" y="1690701"/>
                </a:cubicBezTo>
                <a:cubicBezTo>
                  <a:pt x="240995" y="1988575"/>
                  <a:pt x="159601" y="2068986"/>
                  <a:pt x="190038" y="2214606"/>
                </a:cubicBezTo>
                <a:cubicBezTo>
                  <a:pt x="220475" y="2360226"/>
                  <a:pt x="158116" y="2764258"/>
                  <a:pt x="190038" y="2942250"/>
                </a:cubicBezTo>
                <a:cubicBezTo>
                  <a:pt x="212887" y="2967580"/>
                  <a:pt x="265833" y="2955490"/>
                  <a:pt x="380076" y="2973922"/>
                </a:cubicBezTo>
                <a:cubicBezTo>
                  <a:pt x="277922" y="2973389"/>
                  <a:pt x="191017" y="2984663"/>
                  <a:pt x="190038" y="3005594"/>
                </a:cubicBezTo>
                <a:cubicBezTo>
                  <a:pt x="220483" y="3155256"/>
                  <a:pt x="119080" y="3443223"/>
                  <a:pt x="190038" y="3621794"/>
                </a:cubicBezTo>
                <a:cubicBezTo>
                  <a:pt x="260996" y="3800365"/>
                  <a:pt x="179696" y="3974388"/>
                  <a:pt x="190038" y="4203115"/>
                </a:cubicBezTo>
                <a:cubicBezTo>
                  <a:pt x="200380" y="4431842"/>
                  <a:pt x="172265" y="4646139"/>
                  <a:pt x="190038" y="4819316"/>
                </a:cubicBezTo>
                <a:cubicBezTo>
                  <a:pt x="207811" y="4992493"/>
                  <a:pt x="174558" y="5169968"/>
                  <a:pt x="190038" y="5400637"/>
                </a:cubicBezTo>
                <a:cubicBezTo>
                  <a:pt x="205518" y="5631306"/>
                  <a:pt x="127347" y="5865661"/>
                  <a:pt x="190038" y="5981958"/>
                </a:cubicBezTo>
                <a:cubicBezTo>
                  <a:pt x="252729" y="6098255"/>
                  <a:pt x="155802" y="6256510"/>
                  <a:pt x="190038" y="6493520"/>
                </a:cubicBezTo>
                <a:cubicBezTo>
                  <a:pt x="177744" y="6488268"/>
                  <a:pt x="116132" y="6546926"/>
                  <a:pt x="0" y="6525192"/>
                </a:cubicBezTo>
              </a:path>
              <a:path w="380076" h="6525192" fill="none" stroke="0" extrusionOk="0">
                <a:moveTo>
                  <a:pt x="0" y="0"/>
                </a:moveTo>
                <a:cubicBezTo>
                  <a:pt x="108486" y="1106"/>
                  <a:pt x="190006" y="13511"/>
                  <a:pt x="190038" y="31672"/>
                </a:cubicBezTo>
                <a:cubicBezTo>
                  <a:pt x="195382" y="320298"/>
                  <a:pt x="141845" y="515139"/>
                  <a:pt x="190038" y="671999"/>
                </a:cubicBezTo>
                <a:cubicBezTo>
                  <a:pt x="238231" y="828859"/>
                  <a:pt x="131951" y="1088780"/>
                  <a:pt x="190038" y="1312326"/>
                </a:cubicBezTo>
                <a:cubicBezTo>
                  <a:pt x="248125" y="1535872"/>
                  <a:pt x="153608" y="1648800"/>
                  <a:pt x="190038" y="1894442"/>
                </a:cubicBezTo>
                <a:cubicBezTo>
                  <a:pt x="226468" y="2140084"/>
                  <a:pt x="89898" y="2542478"/>
                  <a:pt x="190038" y="2942250"/>
                </a:cubicBezTo>
                <a:cubicBezTo>
                  <a:pt x="194703" y="2955155"/>
                  <a:pt x="263165" y="2980626"/>
                  <a:pt x="380076" y="2973922"/>
                </a:cubicBezTo>
                <a:cubicBezTo>
                  <a:pt x="275626" y="2975291"/>
                  <a:pt x="191342" y="2987843"/>
                  <a:pt x="190038" y="3005594"/>
                </a:cubicBezTo>
                <a:cubicBezTo>
                  <a:pt x="248677" y="3183730"/>
                  <a:pt x="157790" y="3354886"/>
                  <a:pt x="190038" y="3621794"/>
                </a:cubicBezTo>
                <a:cubicBezTo>
                  <a:pt x="222286" y="3888702"/>
                  <a:pt x="171534" y="3879748"/>
                  <a:pt x="190038" y="4133357"/>
                </a:cubicBezTo>
                <a:cubicBezTo>
                  <a:pt x="208542" y="4386966"/>
                  <a:pt x="135575" y="4466055"/>
                  <a:pt x="190038" y="4610040"/>
                </a:cubicBezTo>
                <a:cubicBezTo>
                  <a:pt x="244501" y="4754025"/>
                  <a:pt x="182638" y="4876999"/>
                  <a:pt x="190038" y="5086723"/>
                </a:cubicBezTo>
                <a:cubicBezTo>
                  <a:pt x="197438" y="5296447"/>
                  <a:pt x="170082" y="5433765"/>
                  <a:pt x="190038" y="5702923"/>
                </a:cubicBezTo>
                <a:cubicBezTo>
                  <a:pt x="209994" y="5972081"/>
                  <a:pt x="169570" y="6205140"/>
                  <a:pt x="190038" y="6493520"/>
                </a:cubicBezTo>
                <a:cubicBezTo>
                  <a:pt x="211452" y="6515818"/>
                  <a:pt x="118764" y="6510445"/>
                  <a:pt x="0" y="6525192"/>
                </a:cubicBezTo>
              </a:path>
            </a:pathLst>
          </a:custGeom>
          <a:ln w="2540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ightBrace">
                    <a:avLst>
                      <a:gd name="adj1" fmla="val 8333"/>
                      <a:gd name="adj2" fmla="val 4557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C7EA1F-BD3D-1C7B-0F0B-C5CF5BEBDBE6}"/>
              </a:ext>
            </a:extLst>
          </p:cNvPr>
          <p:cNvSpPr txBox="1"/>
          <p:nvPr/>
        </p:nvSpPr>
        <p:spPr>
          <a:xfrm>
            <a:off x="6992731" y="1857051"/>
            <a:ext cx="2614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Palatino" pitchFamily="2" charset="77"/>
                <a:ea typeface="Palatino" pitchFamily="2" charset="77"/>
              </a:rPr>
              <a:t>Solving</a:t>
            </a:r>
          </a:p>
        </p:txBody>
      </p:sp>
    </p:spTree>
    <p:extLst>
      <p:ext uri="{BB962C8B-B14F-4D97-AF65-F5344CB8AC3E}">
        <p14:creationId xmlns:p14="http://schemas.microsoft.com/office/powerpoint/2010/main" val="3423548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42636-099C-3F55-EF8A-6AC5961D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92D8567-85BE-7CE5-CB1C-DEDC4DA8F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60764"/>
            <a:ext cx="7772400" cy="44175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434A20-7BC6-4283-21BF-1EA9E9FF42CE}"/>
              </a:ext>
            </a:extLst>
          </p:cNvPr>
          <p:cNvSpPr txBox="1"/>
          <p:nvPr/>
        </p:nvSpPr>
        <p:spPr>
          <a:xfrm>
            <a:off x="762000" y="679720"/>
            <a:ext cx="1066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" pitchFamily="2" charset="77"/>
                <a:ea typeface="Palatino" pitchFamily="2" charset="77"/>
              </a:rPr>
              <a:t>There’s been tremendous progress on </a:t>
            </a:r>
            <a:r>
              <a:rPr lang="en-US" sz="4000" b="1" dirty="0">
                <a:latin typeface="Palatino" pitchFamily="2" charset="77"/>
                <a:ea typeface="Palatino" pitchFamily="2" charset="77"/>
              </a:rPr>
              <a:t>solving</a:t>
            </a:r>
            <a:r>
              <a:rPr lang="en-US" sz="4000" dirty="0">
                <a:latin typeface="Palatino" pitchFamily="2" charset="77"/>
                <a:ea typeface="Palatino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5724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A86E3-9F85-E023-E066-7243E7FCF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10D561-0E1A-68ED-EDC1-E80DB6BC8075}"/>
              </a:ext>
            </a:extLst>
          </p:cNvPr>
          <p:cNvSpPr txBox="1"/>
          <p:nvPr/>
        </p:nvSpPr>
        <p:spPr>
          <a:xfrm>
            <a:off x="239486" y="255177"/>
            <a:ext cx="11952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Encodings can matter more than software + hardware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A0F887-E62D-CB77-462A-24BDC73BF64E}"/>
              </a:ext>
            </a:extLst>
          </p:cNvPr>
          <p:cNvSpPr/>
          <p:nvPr/>
        </p:nvSpPr>
        <p:spPr>
          <a:xfrm>
            <a:off x="1785257" y="1152883"/>
            <a:ext cx="8621486" cy="1621971"/>
          </a:xfrm>
          <a:custGeom>
            <a:avLst/>
            <a:gdLst>
              <a:gd name="csX0" fmla="*/ 0 w 8621486"/>
              <a:gd name="csY0" fmla="*/ 0 h 1621971"/>
              <a:gd name="csX1" fmla="*/ 316121 w 8621486"/>
              <a:gd name="csY1" fmla="*/ 0 h 1621971"/>
              <a:gd name="csX2" fmla="*/ 977102 w 8621486"/>
              <a:gd name="csY2" fmla="*/ 0 h 1621971"/>
              <a:gd name="csX3" fmla="*/ 1293223 w 8621486"/>
              <a:gd name="csY3" fmla="*/ 0 h 1621971"/>
              <a:gd name="csX4" fmla="*/ 1609344 w 8621486"/>
              <a:gd name="csY4" fmla="*/ 0 h 1621971"/>
              <a:gd name="csX5" fmla="*/ 2356540 w 8621486"/>
              <a:gd name="csY5" fmla="*/ 0 h 1621971"/>
              <a:gd name="csX6" fmla="*/ 2931305 w 8621486"/>
              <a:gd name="csY6" fmla="*/ 0 h 1621971"/>
              <a:gd name="csX7" fmla="*/ 3247426 w 8621486"/>
              <a:gd name="csY7" fmla="*/ 0 h 1621971"/>
              <a:gd name="csX8" fmla="*/ 3822192 w 8621486"/>
              <a:gd name="csY8" fmla="*/ 0 h 1621971"/>
              <a:gd name="csX9" fmla="*/ 4569388 w 8621486"/>
              <a:gd name="csY9" fmla="*/ 0 h 1621971"/>
              <a:gd name="csX10" fmla="*/ 5057938 w 8621486"/>
              <a:gd name="csY10" fmla="*/ 0 h 1621971"/>
              <a:gd name="csX11" fmla="*/ 5546489 w 8621486"/>
              <a:gd name="csY11" fmla="*/ 0 h 1621971"/>
              <a:gd name="csX12" fmla="*/ 6121255 w 8621486"/>
              <a:gd name="csY12" fmla="*/ 0 h 1621971"/>
              <a:gd name="csX13" fmla="*/ 6782236 w 8621486"/>
              <a:gd name="csY13" fmla="*/ 0 h 1621971"/>
              <a:gd name="csX14" fmla="*/ 7443216 w 8621486"/>
              <a:gd name="csY14" fmla="*/ 0 h 1621971"/>
              <a:gd name="csX15" fmla="*/ 8104197 w 8621486"/>
              <a:gd name="csY15" fmla="*/ 0 h 1621971"/>
              <a:gd name="csX16" fmla="*/ 8621486 w 8621486"/>
              <a:gd name="csY16" fmla="*/ 0 h 1621971"/>
              <a:gd name="csX17" fmla="*/ 8621486 w 8621486"/>
              <a:gd name="csY17" fmla="*/ 540657 h 1621971"/>
              <a:gd name="csX18" fmla="*/ 8621486 w 8621486"/>
              <a:gd name="csY18" fmla="*/ 1081314 h 1621971"/>
              <a:gd name="csX19" fmla="*/ 8621486 w 8621486"/>
              <a:gd name="csY19" fmla="*/ 1621971 h 1621971"/>
              <a:gd name="csX20" fmla="*/ 7874291 w 8621486"/>
              <a:gd name="csY20" fmla="*/ 1621971 h 1621971"/>
              <a:gd name="csX21" fmla="*/ 7299525 w 8621486"/>
              <a:gd name="csY21" fmla="*/ 1621971 h 1621971"/>
              <a:gd name="csX22" fmla="*/ 6810974 w 8621486"/>
              <a:gd name="csY22" fmla="*/ 1621971 h 1621971"/>
              <a:gd name="csX23" fmla="*/ 6322423 w 8621486"/>
              <a:gd name="csY23" fmla="*/ 1621971 h 1621971"/>
              <a:gd name="csX24" fmla="*/ 5833872 w 8621486"/>
              <a:gd name="csY24" fmla="*/ 1621971 h 1621971"/>
              <a:gd name="csX25" fmla="*/ 5345321 w 8621486"/>
              <a:gd name="csY25" fmla="*/ 1621971 h 1621971"/>
              <a:gd name="csX26" fmla="*/ 4684341 w 8621486"/>
              <a:gd name="csY26" fmla="*/ 1621971 h 1621971"/>
              <a:gd name="csX27" fmla="*/ 4109575 w 8621486"/>
              <a:gd name="csY27" fmla="*/ 1621971 h 1621971"/>
              <a:gd name="csX28" fmla="*/ 3793454 w 8621486"/>
              <a:gd name="csY28" fmla="*/ 1621971 h 1621971"/>
              <a:gd name="csX29" fmla="*/ 3304903 w 8621486"/>
              <a:gd name="csY29" fmla="*/ 1621971 h 1621971"/>
              <a:gd name="csX30" fmla="*/ 2643922 w 8621486"/>
              <a:gd name="csY30" fmla="*/ 1621971 h 1621971"/>
              <a:gd name="csX31" fmla="*/ 2241586 w 8621486"/>
              <a:gd name="csY31" fmla="*/ 1621971 h 1621971"/>
              <a:gd name="csX32" fmla="*/ 1494391 w 8621486"/>
              <a:gd name="csY32" fmla="*/ 1621971 h 1621971"/>
              <a:gd name="csX33" fmla="*/ 747195 w 8621486"/>
              <a:gd name="csY33" fmla="*/ 1621971 h 1621971"/>
              <a:gd name="csX34" fmla="*/ 0 w 8621486"/>
              <a:gd name="csY34" fmla="*/ 1621971 h 1621971"/>
              <a:gd name="csX35" fmla="*/ 0 w 8621486"/>
              <a:gd name="csY35" fmla="*/ 1048875 h 1621971"/>
              <a:gd name="csX36" fmla="*/ 0 w 8621486"/>
              <a:gd name="csY36" fmla="*/ 508218 h 1621971"/>
              <a:gd name="csX37" fmla="*/ 0 w 8621486"/>
              <a:gd name="csY37" fmla="*/ 0 h 1621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8621486" h="1621971" fill="none" extrusionOk="0">
                <a:moveTo>
                  <a:pt x="0" y="0"/>
                </a:moveTo>
                <a:cubicBezTo>
                  <a:pt x="83306" y="-10006"/>
                  <a:pt x="188263" y="32476"/>
                  <a:pt x="316121" y="0"/>
                </a:cubicBezTo>
                <a:cubicBezTo>
                  <a:pt x="443979" y="-32476"/>
                  <a:pt x="817309" y="3281"/>
                  <a:pt x="977102" y="0"/>
                </a:cubicBezTo>
                <a:cubicBezTo>
                  <a:pt x="1136895" y="-3281"/>
                  <a:pt x="1209633" y="15534"/>
                  <a:pt x="1293223" y="0"/>
                </a:cubicBezTo>
                <a:cubicBezTo>
                  <a:pt x="1376813" y="-15534"/>
                  <a:pt x="1499824" y="13646"/>
                  <a:pt x="1609344" y="0"/>
                </a:cubicBezTo>
                <a:cubicBezTo>
                  <a:pt x="1718864" y="-13646"/>
                  <a:pt x="2071813" y="49213"/>
                  <a:pt x="2356540" y="0"/>
                </a:cubicBezTo>
                <a:cubicBezTo>
                  <a:pt x="2641267" y="-49213"/>
                  <a:pt x="2802798" y="4830"/>
                  <a:pt x="2931305" y="0"/>
                </a:cubicBezTo>
                <a:cubicBezTo>
                  <a:pt x="3059812" y="-4830"/>
                  <a:pt x="3116323" y="3739"/>
                  <a:pt x="3247426" y="0"/>
                </a:cubicBezTo>
                <a:cubicBezTo>
                  <a:pt x="3378529" y="-3739"/>
                  <a:pt x="3696137" y="15968"/>
                  <a:pt x="3822192" y="0"/>
                </a:cubicBezTo>
                <a:cubicBezTo>
                  <a:pt x="3948247" y="-15968"/>
                  <a:pt x="4311571" y="13703"/>
                  <a:pt x="4569388" y="0"/>
                </a:cubicBezTo>
                <a:cubicBezTo>
                  <a:pt x="4827205" y="-13703"/>
                  <a:pt x="4921065" y="13657"/>
                  <a:pt x="5057938" y="0"/>
                </a:cubicBezTo>
                <a:cubicBezTo>
                  <a:pt x="5194811" y="-13657"/>
                  <a:pt x="5429928" y="16548"/>
                  <a:pt x="5546489" y="0"/>
                </a:cubicBezTo>
                <a:cubicBezTo>
                  <a:pt x="5663050" y="-16548"/>
                  <a:pt x="5924324" y="53623"/>
                  <a:pt x="6121255" y="0"/>
                </a:cubicBezTo>
                <a:cubicBezTo>
                  <a:pt x="6318186" y="-53623"/>
                  <a:pt x="6637344" y="65715"/>
                  <a:pt x="6782236" y="0"/>
                </a:cubicBezTo>
                <a:cubicBezTo>
                  <a:pt x="6927128" y="-65715"/>
                  <a:pt x="7134848" y="37103"/>
                  <a:pt x="7443216" y="0"/>
                </a:cubicBezTo>
                <a:cubicBezTo>
                  <a:pt x="7751584" y="-37103"/>
                  <a:pt x="7813851" y="13491"/>
                  <a:pt x="8104197" y="0"/>
                </a:cubicBezTo>
                <a:cubicBezTo>
                  <a:pt x="8394543" y="-13491"/>
                  <a:pt x="8418200" y="41924"/>
                  <a:pt x="8621486" y="0"/>
                </a:cubicBezTo>
                <a:cubicBezTo>
                  <a:pt x="8670844" y="164616"/>
                  <a:pt x="8588284" y="362923"/>
                  <a:pt x="8621486" y="540657"/>
                </a:cubicBezTo>
                <a:cubicBezTo>
                  <a:pt x="8654688" y="718391"/>
                  <a:pt x="8596998" y="898187"/>
                  <a:pt x="8621486" y="1081314"/>
                </a:cubicBezTo>
                <a:cubicBezTo>
                  <a:pt x="8645974" y="1264441"/>
                  <a:pt x="8565084" y="1382359"/>
                  <a:pt x="8621486" y="1621971"/>
                </a:cubicBezTo>
                <a:cubicBezTo>
                  <a:pt x="8472040" y="1690465"/>
                  <a:pt x="8036584" y="1551649"/>
                  <a:pt x="7874291" y="1621971"/>
                </a:cubicBezTo>
                <a:cubicBezTo>
                  <a:pt x="7711998" y="1692293"/>
                  <a:pt x="7424722" y="1587606"/>
                  <a:pt x="7299525" y="1621971"/>
                </a:cubicBezTo>
                <a:cubicBezTo>
                  <a:pt x="7174328" y="1656336"/>
                  <a:pt x="6914524" y="1566757"/>
                  <a:pt x="6810974" y="1621971"/>
                </a:cubicBezTo>
                <a:cubicBezTo>
                  <a:pt x="6707424" y="1677185"/>
                  <a:pt x="6501690" y="1603742"/>
                  <a:pt x="6322423" y="1621971"/>
                </a:cubicBezTo>
                <a:cubicBezTo>
                  <a:pt x="6143156" y="1640200"/>
                  <a:pt x="6050020" y="1601798"/>
                  <a:pt x="5833872" y="1621971"/>
                </a:cubicBezTo>
                <a:cubicBezTo>
                  <a:pt x="5617724" y="1642144"/>
                  <a:pt x="5572467" y="1614862"/>
                  <a:pt x="5345321" y="1621971"/>
                </a:cubicBezTo>
                <a:cubicBezTo>
                  <a:pt x="5118175" y="1629080"/>
                  <a:pt x="4887552" y="1587893"/>
                  <a:pt x="4684341" y="1621971"/>
                </a:cubicBezTo>
                <a:cubicBezTo>
                  <a:pt x="4481130" y="1656049"/>
                  <a:pt x="4320209" y="1584421"/>
                  <a:pt x="4109575" y="1621971"/>
                </a:cubicBezTo>
                <a:cubicBezTo>
                  <a:pt x="3898941" y="1659521"/>
                  <a:pt x="3886812" y="1604048"/>
                  <a:pt x="3793454" y="1621971"/>
                </a:cubicBezTo>
                <a:cubicBezTo>
                  <a:pt x="3700096" y="1639894"/>
                  <a:pt x="3405392" y="1595180"/>
                  <a:pt x="3304903" y="1621971"/>
                </a:cubicBezTo>
                <a:cubicBezTo>
                  <a:pt x="3204414" y="1648762"/>
                  <a:pt x="2835179" y="1620042"/>
                  <a:pt x="2643922" y="1621971"/>
                </a:cubicBezTo>
                <a:cubicBezTo>
                  <a:pt x="2452665" y="1623900"/>
                  <a:pt x="2377824" y="1579532"/>
                  <a:pt x="2241586" y="1621971"/>
                </a:cubicBezTo>
                <a:cubicBezTo>
                  <a:pt x="2105348" y="1664410"/>
                  <a:pt x="1769266" y="1604541"/>
                  <a:pt x="1494391" y="1621971"/>
                </a:cubicBezTo>
                <a:cubicBezTo>
                  <a:pt x="1219517" y="1639401"/>
                  <a:pt x="988183" y="1592550"/>
                  <a:pt x="747195" y="1621971"/>
                </a:cubicBezTo>
                <a:cubicBezTo>
                  <a:pt x="506207" y="1651392"/>
                  <a:pt x="171470" y="1562772"/>
                  <a:pt x="0" y="1621971"/>
                </a:cubicBezTo>
                <a:cubicBezTo>
                  <a:pt x="-31375" y="1420545"/>
                  <a:pt x="55870" y="1260991"/>
                  <a:pt x="0" y="1048875"/>
                </a:cubicBezTo>
                <a:cubicBezTo>
                  <a:pt x="-55870" y="836759"/>
                  <a:pt x="54688" y="634599"/>
                  <a:pt x="0" y="508218"/>
                </a:cubicBezTo>
                <a:cubicBezTo>
                  <a:pt x="-54688" y="381837"/>
                  <a:pt x="29159" y="115067"/>
                  <a:pt x="0" y="0"/>
                </a:cubicBezTo>
                <a:close/>
              </a:path>
              <a:path w="8621486" h="1621971" stroke="0" extrusionOk="0">
                <a:moveTo>
                  <a:pt x="0" y="0"/>
                </a:moveTo>
                <a:cubicBezTo>
                  <a:pt x="127443" y="-33316"/>
                  <a:pt x="351769" y="29934"/>
                  <a:pt x="488551" y="0"/>
                </a:cubicBezTo>
                <a:cubicBezTo>
                  <a:pt x="625333" y="-29934"/>
                  <a:pt x="656442" y="15275"/>
                  <a:pt x="804672" y="0"/>
                </a:cubicBezTo>
                <a:cubicBezTo>
                  <a:pt x="952902" y="-15275"/>
                  <a:pt x="1332604" y="35107"/>
                  <a:pt x="1551867" y="0"/>
                </a:cubicBezTo>
                <a:cubicBezTo>
                  <a:pt x="1771131" y="-35107"/>
                  <a:pt x="1862235" y="19859"/>
                  <a:pt x="2040418" y="0"/>
                </a:cubicBezTo>
                <a:cubicBezTo>
                  <a:pt x="2218601" y="-19859"/>
                  <a:pt x="2388235" y="23238"/>
                  <a:pt x="2528969" y="0"/>
                </a:cubicBezTo>
                <a:cubicBezTo>
                  <a:pt x="2669703" y="-23238"/>
                  <a:pt x="3126569" y="41263"/>
                  <a:pt x="3276165" y="0"/>
                </a:cubicBezTo>
                <a:cubicBezTo>
                  <a:pt x="3425761" y="-41263"/>
                  <a:pt x="3559795" y="40583"/>
                  <a:pt x="3678501" y="0"/>
                </a:cubicBezTo>
                <a:cubicBezTo>
                  <a:pt x="3797207" y="-40583"/>
                  <a:pt x="4154950" y="67920"/>
                  <a:pt x="4425696" y="0"/>
                </a:cubicBezTo>
                <a:cubicBezTo>
                  <a:pt x="4696443" y="-67920"/>
                  <a:pt x="4975133" y="27772"/>
                  <a:pt x="5172892" y="0"/>
                </a:cubicBezTo>
                <a:cubicBezTo>
                  <a:pt x="5370651" y="-27772"/>
                  <a:pt x="5506396" y="55740"/>
                  <a:pt x="5747657" y="0"/>
                </a:cubicBezTo>
                <a:cubicBezTo>
                  <a:pt x="5988918" y="-55740"/>
                  <a:pt x="6290229" y="30923"/>
                  <a:pt x="6494853" y="0"/>
                </a:cubicBezTo>
                <a:cubicBezTo>
                  <a:pt x="6699477" y="-30923"/>
                  <a:pt x="6813916" y="49436"/>
                  <a:pt x="6983404" y="0"/>
                </a:cubicBezTo>
                <a:cubicBezTo>
                  <a:pt x="7152892" y="-49436"/>
                  <a:pt x="7309162" y="27127"/>
                  <a:pt x="7471955" y="0"/>
                </a:cubicBezTo>
                <a:cubicBezTo>
                  <a:pt x="7634748" y="-27127"/>
                  <a:pt x="7974377" y="47951"/>
                  <a:pt x="8132935" y="0"/>
                </a:cubicBezTo>
                <a:cubicBezTo>
                  <a:pt x="8291493" y="-47951"/>
                  <a:pt x="8497660" y="54698"/>
                  <a:pt x="8621486" y="0"/>
                </a:cubicBezTo>
                <a:cubicBezTo>
                  <a:pt x="8681459" y="191242"/>
                  <a:pt x="8615978" y="373334"/>
                  <a:pt x="8621486" y="573096"/>
                </a:cubicBezTo>
                <a:cubicBezTo>
                  <a:pt x="8626994" y="772858"/>
                  <a:pt x="8598978" y="973910"/>
                  <a:pt x="8621486" y="1129973"/>
                </a:cubicBezTo>
                <a:cubicBezTo>
                  <a:pt x="8643994" y="1286036"/>
                  <a:pt x="8611394" y="1436196"/>
                  <a:pt x="8621486" y="1621971"/>
                </a:cubicBezTo>
                <a:cubicBezTo>
                  <a:pt x="8389346" y="1673494"/>
                  <a:pt x="8290449" y="1606721"/>
                  <a:pt x="7960505" y="1621971"/>
                </a:cubicBezTo>
                <a:cubicBezTo>
                  <a:pt x="7630561" y="1637221"/>
                  <a:pt x="7662865" y="1581142"/>
                  <a:pt x="7558169" y="1621971"/>
                </a:cubicBezTo>
                <a:cubicBezTo>
                  <a:pt x="7453473" y="1662800"/>
                  <a:pt x="7019291" y="1601804"/>
                  <a:pt x="6810974" y="1621971"/>
                </a:cubicBezTo>
                <a:cubicBezTo>
                  <a:pt x="6602658" y="1642138"/>
                  <a:pt x="6485192" y="1564943"/>
                  <a:pt x="6236208" y="1621971"/>
                </a:cubicBezTo>
                <a:cubicBezTo>
                  <a:pt x="5987224" y="1678999"/>
                  <a:pt x="6013136" y="1604340"/>
                  <a:pt x="5833872" y="1621971"/>
                </a:cubicBezTo>
                <a:cubicBezTo>
                  <a:pt x="5654608" y="1639602"/>
                  <a:pt x="5397714" y="1561424"/>
                  <a:pt x="5259106" y="1621971"/>
                </a:cubicBezTo>
                <a:cubicBezTo>
                  <a:pt x="5120498" y="1682518"/>
                  <a:pt x="5088237" y="1600430"/>
                  <a:pt x="4942985" y="1621971"/>
                </a:cubicBezTo>
                <a:cubicBezTo>
                  <a:pt x="4797733" y="1643512"/>
                  <a:pt x="4718074" y="1603812"/>
                  <a:pt x="4626864" y="1621971"/>
                </a:cubicBezTo>
                <a:cubicBezTo>
                  <a:pt x="4535654" y="1640130"/>
                  <a:pt x="4243427" y="1555294"/>
                  <a:pt x="4052098" y="1621971"/>
                </a:cubicBezTo>
                <a:cubicBezTo>
                  <a:pt x="3860769" y="1688648"/>
                  <a:pt x="3738303" y="1585234"/>
                  <a:pt x="3649762" y="1621971"/>
                </a:cubicBezTo>
                <a:cubicBezTo>
                  <a:pt x="3561221" y="1658708"/>
                  <a:pt x="3248273" y="1574072"/>
                  <a:pt x="2988782" y="1621971"/>
                </a:cubicBezTo>
                <a:cubicBezTo>
                  <a:pt x="2729291" y="1669870"/>
                  <a:pt x="2719008" y="1592889"/>
                  <a:pt x="2586446" y="1621971"/>
                </a:cubicBezTo>
                <a:cubicBezTo>
                  <a:pt x="2453884" y="1651053"/>
                  <a:pt x="2115962" y="1590582"/>
                  <a:pt x="1925465" y="1621971"/>
                </a:cubicBezTo>
                <a:cubicBezTo>
                  <a:pt x="1734968" y="1653360"/>
                  <a:pt x="1690052" y="1621473"/>
                  <a:pt x="1609344" y="1621971"/>
                </a:cubicBezTo>
                <a:cubicBezTo>
                  <a:pt x="1528636" y="1622469"/>
                  <a:pt x="1107581" y="1576568"/>
                  <a:pt x="948363" y="1621971"/>
                </a:cubicBezTo>
                <a:cubicBezTo>
                  <a:pt x="789145" y="1667374"/>
                  <a:pt x="647262" y="1578035"/>
                  <a:pt x="546027" y="1621971"/>
                </a:cubicBezTo>
                <a:cubicBezTo>
                  <a:pt x="444792" y="1665907"/>
                  <a:pt x="218156" y="1616742"/>
                  <a:pt x="0" y="1621971"/>
                </a:cubicBezTo>
                <a:cubicBezTo>
                  <a:pt x="-31168" y="1381221"/>
                  <a:pt x="10406" y="1361578"/>
                  <a:pt x="0" y="1113753"/>
                </a:cubicBezTo>
                <a:cubicBezTo>
                  <a:pt x="-10406" y="865928"/>
                  <a:pt x="57382" y="707052"/>
                  <a:pt x="0" y="540657"/>
                </a:cubicBezTo>
                <a:cubicBezTo>
                  <a:pt x="-57382" y="374262"/>
                  <a:pt x="6865" y="21164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We have gotten x4000 speed-ups on many concrete problems by changing the encoding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3BD92E-CAF5-CF1D-8CFF-54BB086BA4EB}"/>
              </a:ext>
            </a:extLst>
          </p:cNvPr>
          <p:cNvSpPr/>
          <p:nvPr/>
        </p:nvSpPr>
        <p:spPr>
          <a:xfrm>
            <a:off x="1094014" y="3026229"/>
            <a:ext cx="10003972" cy="1621971"/>
          </a:xfrm>
          <a:custGeom>
            <a:avLst/>
            <a:gdLst>
              <a:gd name="csX0" fmla="*/ 0 w 10003972"/>
              <a:gd name="csY0" fmla="*/ 0 h 1621971"/>
              <a:gd name="csX1" fmla="*/ 388390 w 10003972"/>
              <a:gd name="csY1" fmla="*/ 0 h 1621971"/>
              <a:gd name="csX2" fmla="*/ 676739 w 10003972"/>
              <a:gd name="csY2" fmla="*/ 0 h 1621971"/>
              <a:gd name="csX3" fmla="*/ 1265208 w 10003972"/>
              <a:gd name="csY3" fmla="*/ 0 h 1621971"/>
              <a:gd name="csX4" fmla="*/ 2053757 w 10003972"/>
              <a:gd name="csY4" fmla="*/ 0 h 1621971"/>
              <a:gd name="csX5" fmla="*/ 2542186 w 10003972"/>
              <a:gd name="csY5" fmla="*/ 0 h 1621971"/>
              <a:gd name="csX6" fmla="*/ 3030615 w 10003972"/>
              <a:gd name="csY6" fmla="*/ 0 h 1621971"/>
              <a:gd name="csX7" fmla="*/ 3619084 w 10003972"/>
              <a:gd name="csY7" fmla="*/ 0 h 1621971"/>
              <a:gd name="csX8" fmla="*/ 4307593 w 10003972"/>
              <a:gd name="csY8" fmla="*/ 0 h 1621971"/>
              <a:gd name="csX9" fmla="*/ 4996101 w 10003972"/>
              <a:gd name="csY9" fmla="*/ 0 h 1621971"/>
              <a:gd name="csX10" fmla="*/ 5684610 w 10003972"/>
              <a:gd name="csY10" fmla="*/ 0 h 1621971"/>
              <a:gd name="csX11" fmla="*/ 6473158 w 10003972"/>
              <a:gd name="csY11" fmla="*/ 0 h 1621971"/>
              <a:gd name="csX12" fmla="*/ 7061627 w 10003972"/>
              <a:gd name="csY12" fmla="*/ 0 h 1621971"/>
              <a:gd name="csX13" fmla="*/ 7750136 w 10003972"/>
              <a:gd name="csY13" fmla="*/ 0 h 1621971"/>
              <a:gd name="csX14" fmla="*/ 8338605 w 10003972"/>
              <a:gd name="csY14" fmla="*/ 0 h 1621971"/>
              <a:gd name="csX15" fmla="*/ 8927074 w 10003972"/>
              <a:gd name="csY15" fmla="*/ 0 h 1621971"/>
              <a:gd name="csX16" fmla="*/ 10003972 w 10003972"/>
              <a:gd name="csY16" fmla="*/ 0 h 1621971"/>
              <a:gd name="csX17" fmla="*/ 10003972 w 10003972"/>
              <a:gd name="csY17" fmla="*/ 491998 h 1621971"/>
              <a:gd name="csX18" fmla="*/ 10003972 w 10003972"/>
              <a:gd name="csY18" fmla="*/ 1048875 h 1621971"/>
              <a:gd name="csX19" fmla="*/ 10003972 w 10003972"/>
              <a:gd name="csY19" fmla="*/ 1621971 h 1621971"/>
              <a:gd name="csX20" fmla="*/ 9315463 w 10003972"/>
              <a:gd name="csY20" fmla="*/ 1621971 h 1621971"/>
              <a:gd name="csX21" fmla="*/ 8626955 w 10003972"/>
              <a:gd name="csY21" fmla="*/ 1621971 h 1621971"/>
              <a:gd name="csX22" fmla="*/ 8038486 w 10003972"/>
              <a:gd name="csY22" fmla="*/ 1621971 h 1621971"/>
              <a:gd name="csX23" fmla="*/ 7750136 w 10003972"/>
              <a:gd name="csY23" fmla="*/ 1621971 h 1621971"/>
              <a:gd name="csX24" fmla="*/ 7261707 w 10003972"/>
              <a:gd name="csY24" fmla="*/ 1621971 h 1621971"/>
              <a:gd name="csX25" fmla="*/ 6573198 w 10003972"/>
              <a:gd name="csY25" fmla="*/ 1621971 h 1621971"/>
              <a:gd name="csX26" fmla="*/ 6184809 w 10003972"/>
              <a:gd name="csY26" fmla="*/ 1621971 h 1621971"/>
              <a:gd name="csX27" fmla="*/ 5396260 w 10003972"/>
              <a:gd name="csY27" fmla="*/ 1621971 h 1621971"/>
              <a:gd name="csX28" fmla="*/ 4607712 w 10003972"/>
              <a:gd name="csY28" fmla="*/ 1621971 h 1621971"/>
              <a:gd name="csX29" fmla="*/ 4019243 w 10003972"/>
              <a:gd name="csY29" fmla="*/ 1621971 h 1621971"/>
              <a:gd name="csX30" fmla="*/ 3230694 w 10003972"/>
              <a:gd name="csY30" fmla="*/ 1621971 h 1621971"/>
              <a:gd name="csX31" fmla="*/ 2642226 w 10003972"/>
              <a:gd name="csY31" fmla="*/ 1621971 h 1621971"/>
              <a:gd name="csX32" fmla="*/ 1953717 w 10003972"/>
              <a:gd name="csY32" fmla="*/ 1621971 h 1621971"/>
              <a:gd name="csX33" fmla="*/ 1665367 w 10003972"/>
              <a:gd name="csY33" fmla="*/ 1621971 h 1621971"/>
              <a:gd name="csX34" fmla="*/ 876819 w 10003972"/>
              <a:gd name="csY34" fmla="*/ 1621971 h 1621971"/>
              <a:gd name="csX35" fmla="*/ 0 w 10003972"/>
              <a:gd name="csY35" fmla="*/ 1621971 h 1621971"/>
              <a:gd name="csX36" fmla="*/ 0 w 10003972"/>
              <a:gd name="csY36" fmla="*/ 1065094 h 1621971"/>
              <a:gd name="csX37" fmla="*/ 0 w 10003972"/>
              <a:gd name="csY37" fmla="*/ 556877 h 1621971"/>
              <a:gd name="csX38" fmla="*/ 0 w 10003972"/>
              <a:gd name="csY38" fmla="*/ 0 h 1621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003972" h="1621971" fill="none" extrusionOk="0">
                <a:moveTo>
                  <a:pt x="0" y="0"/>
                </a:moveTo>
                <a:cubicBezTo>
                  <a:pt x="121763" y="-38722"/>
                  <a:pt x="207556" y="38796"/>
                  <a:pt x="388390" y="0"/>
                </a:cubicBezTo>
                <a:cubicBezTo>
                  <a:pt x="569224" y="-38796"/>
                  <a:pt x="610323" y="13092"/>
                  <a:pt x="676739" y="0"/>
                </a:cubicBezTo>
                <a:cubicBezTo>
                  <a:pt x="743155" y="-13092"/>
                  <a:pt x="1059963" y="33506"/>
                  <a:pt x="1265208" y="0"/>
                </a:cubicBezTo>
                <a:cubicBezTo>
                  <a:pt x="1470453" y="-33506"/>
                  <a:pt x="1690355" y="43253"/>
                  <a:pt x="2053757" y="0"/>
                </a:cubicBezTo>
                <a:cubicBezTo>
                  <a:pt x="2417159" y="-43253"/>
                  <a:pt x="2422551" y="8110"/>
                  <a:pt x="2542186" y="0"/>
                </a:cubicBezTo>
                <a:cubicBezTo>
                  <a:pt x="2661821" y="-8110"/>
                  <a:pt x="2813701" y="24728"/>
                  <a:pt x="3030615" y="0"/>
                </a:cubicBezTo>
                <a:cubicBezTo>
                  <a:pt x="3247529" y="-24728"/>
                  <a:pt x="3353959" y="29369"/>
                  <a:pt x="3619084" y="0"/>
                </a:cubicBezTo>
                <a:cubicBezTo>
                  <a:pt x="3884209" y="-29369"/>
                  <a:pt x="4095439" y="42364"/>
                  <a:pt x="4307593" y="0"/>
                </a:cubicBezTo>
                <a:cubicBezTo>
                  <a:pt x="4519747" y="-42364"/>
                  <a:pt x="4665126" y="54937"/>
                  <a:pt x="4996101" y="0"/>
                </a:cubicBezTo>
                <a:cubicBezTo>
                  <a:pt x="5327076" y="-54937"/>
                  <a:pt x="5524428" y="77585"/>
                  <a:pt x="5684610" y="0"/>
                </a:cubicBezTo>
                <a:cubicBezTo>
                  <a:pt x="5844792" y="-77585"/>
                  <a:pt x="6305599" y="69852"/>
                  <a:pt x="6473158" y="0"/>
                </a:cubicBezTo>
                <a:cubicBezTo>
                  <a:pt x="6640717" y="-69852"/>
                  <a:pt x="6935021" y="45301"/>
                  <a:pt x="7061627" y="0"/>
                </a:cubicBezTo>
                <a:cubicBezTo>
                  <a:pt x="7188233" y="-45301"/>
                  <a:pt x="7470545" y="15351"/>
                  <a:pt x="7750136" y="0"/>
                </a:cubicBezTo>
                <a:cubicBezTo>
                  <a:pt x="8029727" y="-15351"/>
                  <a:pt x="8054691" y="21960"/>
                  <a:pt x="8338605" y="0"/>
                </a:cubicBezTo>
                <a:cubicBezTo>
                  <a:pt x="8622519" y="-21960"/>
                  <a:pt x="8674610" y="6362"/>
                  <a:pt x="8927074" y="0"/>
                </a:cubicBezTo>
                <a:cubicBezTo>
                  <a:pt x="9179538" y="-6362"/>
                  <a:pt x="9517551" y="127522"/>
                  <a:pt x="10003972" y="0"/>
                </a:cubicBezTo>
                <a:cubicBezTo>
                  <a:pt x="10019029" y="174289"/>
                  <a:pt x="9945616" y="389687"/>
                  <a:pt x="10003972" y="491998"/>
                </a:cubicBezTo>
                <a:cubicBezTo>
                  <a:pt x="10062328" y="594309"/>
                  <a:pt x="9992412" y="843448"/>
                  <a:pt x="10003972" y="1048875"/>
                </a:cubicBezTo>
                <a:cubicBezTo>
                  <a:pt x="10015532" y="1254302"/>
                  <a:pt x="9972477" y="1430771"/>
                  <a:pt x="10003972" y="1621971"/>
                </a:cubicBezTo>
                <a:cubicBezTo>
                  <a:pt x="9671565" y="1665877"/>
                  <a:pt x="9565425" y="1613606"/>
                  <a:pt x="9315463" y="1621971"/>
                </a:cubicBezTo>
                <a:cubicBezTo>
                  <a:pt x="9065501" y="1630336"/>
                  <a:pt x="8862098" y="1566558"/>
                  <a:pt x="8626955" y="1621971"/>
                </a:cubicBezTo>
                <a:cubicBezTo>
                  <a:pt x="8391812" y="1677384"/>
                  <a:pt x="8219613" y="1560574"/>
                  <a:pt x="8038486" y="1621971"/>
                </a:cubicBezTo>
                <a:cubicBezTo>
                  <a:pt x="7857359" y="1683368"/>
                  <a:pt x="7850518" y="1603233"/>
                  <a:pt x="7750136" y="1621971"/>
                </a:cubicBezTo>
                <a:cubicBezTo>
                  <a:pt x="7649754" y="1640709"/>
                  <a:pt x="7380444" y="1593272"/>
                  <a:pt x="7261707" y="1621971"/>
                </a:cubicBezTo>
                <a:cubicBezTo>
                  <a:pt x="7142970" y="1650670"/>
                  <a:pt x="6732788" y="1580665"/>
                  <a:pt x="6573198" y="1621971"/>
                </a:cubicBezTo>
                <a:cubicBezTo>
                  <a:pt x="6413608" y="1663277"/>
                  <a:pt x="6347463" y="1585871"/>
                  <a:pt x="6184809" y="1621971"/>
                </a:cubicBezTo>
                <a:cubicBezTo>
                  <a:pt x="6022155" y="1658071"/>
                  <a:pt x="5710559" y="1565141"/>
                  <a:pt x="5396260" y="1621971"/>
                </a:cubicBezTo>
                <a:cubicBezTo>
                  <a:pt x="5081961" y="1678801"/>
                  <a:pt x="4888417" y="1539178"/>
                  <a:pt x="4607712" y="1621971"/>
                </a:cubicBezTo>
                <a:cubicBezTo>
                  <a:pt x="4327007" y="1704764"/>
                  <a:pt x="4193402" y="1558087"/>
                  <a:pt x="4019243" y="1621971"/>
                </a:cubicBezTo>
                <a:cubicBezTo>
                  <a:pt x="3845084" y="1685855"/>
                  <a:pt x="3481996" y="1607092"/>
                  <a:pt x="3230694" y="1621971"/>
                </a:cubicBezTo>
                <a:cubicBezTo>
                  <a:pt x="2979392" y="1636850"/>
                  <a:pt x="2884908" y="1599973"/>
                  <a:pt x="2642226" y="1621971"/>
                </a:cubicBezTo>
                <a:cubicBezTo>
                  <a:pt x="2399544" y="1643969"/>
                  <a:pt x="2184975" y="1602360"/>
                  <a:pt x="1953717" y="1621971"/>
                </a:cubicBezTo>
                <a:cubicBezTo>
                  <a:pt x="1722459" y="1641582"/>
                  <a:pt x="1747763" y="1617668"/>
                  <a:pt x="1665367" y="1621971"/>
                </a:cubicBezTo>
                <a:cubicBezTo>
                  <a:pt x="1582971" y="1626274"/>
                  <a:pt x="1123283" y="1564097"/>
                  <a:pt x="876819" y="1621971"/>
                </a:cubicBezTo>
                <a:cubicBezTo>
                  <a:pt x="630355" y="1679845"/>
                  <a:pt x="297272" y="1567664"/>
                  <a:pt x="0" y="1621971"/>
                </a:cubicBezTo>
                <a:cubicBezTo>
                  <a:pt x="-6031" y="1479577"/>
                  <a:pt x="7758" y="1210194"/>
                  <a:pt x="0" y="1065094"/>
                </a:cubicBezTo>
                <a:cubicBezTo>
                  <a:pt x="-7758" y="919994"/>
                  <a:pt x="11053" y="695416"/>
                  <a:pt x="0" y="556877"/>
                </a:cubicBezTo>
                <a:cubicBezTo>
                  <a:pt x="-11053" y="418338"/>
                  <a:pt x="39112" y="144879"/>
                  <a:pt x="0" y="0"/>
                </a:cubicBezTo>
                <a:close/>
              </a:path>
              <a:path w="10003972" h="1621971" stroke="0" extrusionOk="0">
                <a:moveTo>
                  <a:pt x="0" y="0"/>
                </a:moveTo>
                <a:cubicBezTo>
                  <a:pt x="145935" y="-15676"/>
                  <a:pt x="316220" y="51167"/>
                  <a:pt x="488429" y="0"/>
                </a:cubicBezTo>
                <a:cubicBezTo>
                  <a:pt x="660638" y="-51167"/>
                  <a:pt x="687641" y="16079"/>
                  <a:pt x="776779" y="0"/>
                </a:cubicBezTo>
                <a:cubicBezTo>
                  <a:pt x="865917" y="-16079"/>
                  <a:pt x="1308315" y="72029"/>
                  <a:pt x="1565327" y="0"/>
                </a:cubicBezTo>
                <a:cubicBezTo>
                  <a:pt x="1822339" y="-72029"/>
                  <a:pt x="1938133" y="22502"/>
                  <a:pt x="2053757" y="0"/>
                </a:cubicBezTo>
                <a:cubicBezTo>
                  <a:pt x="2169381" y="-22502"/>
                  <a:pt x="2363482" y="40313"/>
                  <a:pt x="2542186" y="0"/>
                </a:cubicBezTo>
                <a:cubicBezTo>
                  <a:pt x="2720890" y="-40313"/>
                  <a:pt x="3043775" y="23428"/>
                  <a:pt x="3330734" y="0"/>
                </a:cubicBezTo>
                <a:cubicBezTo>
                  <a:pt x="3617693" y="-23428"/>
                  <a:pt x="3578288" y="24077"/>
                  <a:pt x="3719124" y="0"/>
                </a:cubicBezTo>
                <a:cubicBezTo>
                  <a:pt x="3859960" y="-24077"/>
                  <a:pt x="4198910" y="90307"/>
                  <a:pt x="4507672" y="0"/>
                </a:cubicBezTo>
                <a:cubicBezTo>
                  <a:pt x="4816434" y="-90307"/>
                  <a:pt x="4907302" y="74101"/>
                  <a:pt x="5296220" y="0"/>
                </a:cubicBezTo>
                <a:cubicBezTo>
                  <a:pt x="5685138" y="-74101"/>
                  <a:pt x="5719698" y="17668"/>
                  <a:pt x="5884689" y="0"/>
                </a:cubicBezTo>
                <a:cubicBezTo>
                  <a:pt x="6049680" y="-17668"/>
                  <a:pt x="6489527" y="42119"/>
                  <a:pt x="6673238" y="0"/>
                </a:cubicBezTo>
                <a:cubicBezTo>
                  <a:pt x="6856949" y="-42119"/>
                  <a:pt x="7024188" y="14351"/>
                  <a:pt x="7161667" y="0"/>
                </a:cubicBezTo>
                <a:cubicBezTo>
                  <a:pt x="7299146" y="-14351"/>
                  <a:pt x="7410897" y="33969"/>
                  <a:pt x="7650096" y="0"/>
                </a:cubicBezTo>
                <a:cubicBezTo>
                  <a:pt x="7889295" y="-33969"/>
                  <a:pt x="8162125" y="38707"/>
                  <a:pt x="8338605" y="0"/>
                </a:cubicBezTo>
                <a:cubicBezTo>
                  <a:pt x="8515085" y="-38707"/>
                  <a:pt x="8590551" y="17318"/>
                  <a:pt x="8827034" y="0"/>
                </a:cubicBezTo>
                <a:cubicBezTo>
                  <a:pt x="9063517" y="-17318"/>
                  <a:pt x="9424360" y="124442"/>
                  <a:pt x="10003972" y="0"/>
                </a:cubicBezTo>
                <a:cubicBezTo>
                  <a:pt x="10069452" y="207188"/>
                  <a:pt x="9975460" y="443662"/>
                  <a:pt x="10003972" y="573096"/>
                </a:cubicBezTo>
                <a:cubicBezTo>
                  <a:pt x="10032484" y="702530"/>
                  <a:pt x="10002058" y="995206"/>
                  <a:pt x="10003972" y="1129973"/>
                </a:cubicBezTo>
                <a:cubicBezTo>
                  <a:pt x="10005886" y="1264740"/>
                  <a:pt x="9990824" y="1438984"/>
                  <a:pt x="10003972" y="1621971"/>
                </a:cubicBezTo>
                <a:cubicBezTo>
                  <a:pt x="9940851" y="1624874"/>
                  <a:pt x="9781256" y="1602668"/>
                  <a:pt x="9715622" y="1621971"/>
                </a:cubicBezTo>
                <a:cubicBezTo>
                  <a:pt x="9649988" y="1641274"/>
                  <a:pt x="9086631" y="1581007"/>
                  <a:pt x="8927074" y="1621971"/>
                </a:cubicBezTo>
                <a:cubicBezTo>
                  <a:pt x="8767517" y="1662935"/>
                  <a:pt x="8560595" y="1561268"/>
                  <a:pt x="8338605" y="1621971"/>
                </a:cubicBezTo>
                <a:cubicBezTo>
                  <a:pt x="8116615" y="1682674"/>
                  <a:pt x="8048419" y="1612362"/>
                  <a:pt x="7950215" y="1621971"/>
                </a:cubicBezTo>
                <a:cubicBezTo>
                  <a:pt x="7852011" y="1631580"/>
                  <a:pt x="7617369" y="1556436"/>
                  <a:pt x="7361746" y="1621971"/>
                </a:cubicBezTo>
                <a:cubicBezTo>
                  <a:pt x="7106123" y="1687506"/>
                  <a:pt x="7193608" y="1620938"/>
                  <a:pt x="7073397" y="1621971"/>
                </a:cubicBezTo>
                <a:cubicBezTo>
                  <a:pt x="6953186" y="1623004"/>
                  <a:pt x="6927825" y="1618143"/>
                  <a:pt x="6785047" y="1621971"/>
                </a:cubicBezTo>
                <a:cubicBezTo>
                  <a:pt x="6642269" y="1625799"/>
                  <a:pt x="6315998" y="1586633"/>
                  <a:pt x="6196578" y="1621971"/>
                </a:cubicBezTo>
                <a:cubicBezTo>
                  <a:pt x="6077158" y="1657309"/>
                  <a:pt x="6000087" y="1607170"/>
                  <a:pt x="5808188" y="1621971"/>
                </a:cubicBezTo>
                <a:cubicBezTo>
                  <a:pt x="5616289" y="1636772"/>
                  <a:pt x="5449756" y="1552677"/>
                  <a:pt x="5119680" y="1621971"/>
                </a:cubicBezTo>
                <a:cubicBezTo>
                  <a:pt x="4789604" y="1691265"/>
                  <a:pt x="4819107" y="1601125"/>
                  <a:pt x="4731290" y="1621971"/>
                </a:cubicBezTo>
                <a:cubicBezTo>
                  <a:pt x="4643473" y="1642817"/>
                  <a:pt x="4306347" y="1597507"/>
                  <a:pt x="4042782" y="1621971"/>
                </a:cubicBezTo>
                <a:cubicBezTo>
                  <a:pt x="3779217" y="1646435"/>
                  <a:pt x="3866756" y="1588151"/>
                  <a:pt x="3754432" y="1621971"/>
                </a:cubicBezTo>
                <a:cubicBezTo>
                  <a:pt x="3642108" y="1655791"/>
                  <a:pt x="3266424" y="1566854"/>
                  <a:pt x="3065923" y="1621971"/>
                </a:cubicBezTo>
                <a:cubicBezTo>
                  <a:pt x="2865422" y="1677088"/>
                  <a:pt x="2836797" y="1594211"/>
                  <a:pt x="2677534" y="1621971"/>
                </a:cubicBezTo>
                <a:cubicBezTo>
                  <a:pt x="2518271" y="1649731"/>
                  <a:pt x="2477644" y="1619818"/>
                  <a:pt x="2389184" y="1621971"/>
                </a:cubicBezTo>
                <a:cubicBezTo>
                  <a:pt x="2300724" y="1624124"/>
                  <a:pt x="2079862" y="1602757"/>
                  <a:pt x="2000794" y="1621971"/>
                </a:cubicBezTo>
                <a:cubicBezTo>
                  <a:pt x="1921726" y="1641185"/>
                  <a:pt x="1457710" y="1556189"/>
                  <a:pt x="1312286" y="1621971"/>
                </a:cubicBezTo>
                <a:cubicBezTo>
                  <a:pt x="1166862" y="1687753"/>
                  <a:pt x="1068983" y="1617531"/>
                  <a:pt x="923896" y="1621971"/>
                </a:cubicBezTo>
                <a:cubicBezTo>
                  <a:pt x="778809" y="1626411"/>
                  <a:pt x="742614" y="1591041"/>
                  <a:pt x="635546" y="1621971"/>
                </a:cubicBezTo>
                <a:cubicBezTo>
                  <a:pt x="528478" y="1652901"/>
                  <a:pt x="189286" y="1586496"/>
                  <a:pt x="0" y="1621971"/>
                </a:cubicBezTo>
                <a:cubicBezTo>
                  <a:pt x="-62215" y="1442461"/>
                  <a:pt x="35414" y="1321117"/>
                  <a:pt x="0" y="1097534"/>
                </a:cubicBezTo>
                <a:cubicBezTo>
                  <a:pt x="-35414" y="873951"/>
                  <a:pt x="12123" y="729444"/>
                  <a:pt x="0" y="605536"/>
                </a:cubicBezTo>
                <a:cubicBezTo>
                  <a:pt x="-12123" y="481628"/>
                  <a:pt x="3609" y="252940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An 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O(n</a:t>
            </a:r>
            <a:r>
              <a:rPr lang="en-US" sz="3200" i="1" baseline="30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4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)</a:t>
            </a:r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encoding for 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n = 500</a:t>
            </a:r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cannot even be parsed by </a:t>
            </a:r>
            <a:r>
              <a:rPr lang="en-US" sz="320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Kissat</a:t>
            </a:r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! So getting 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O(n</a:t>
            </a:r>
            <a:r>
              <a:rPr lang="en-US" sz="3200" i="1" baseline="30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) </a:t>
            </a:r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makes all the difference</a:t>
            </a:r>
            <a:endParaRPr lang="en-US" sz="48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4CD79B-083A-00E4-30F4-C7704C269086}"/>
              </a:ext>
            </a:extLst>
          </p:cNvPr>
          <p:cNvSpPr/>
          <p:nvPr/>
        </p:nvSpPr>
        <p:spPr>
          <a:xfrm>
            <a:off x="993914" y="4899575"/>
            <a:ext cx="10104072" cy="1621971"/>
          </a:xfrm>
          <a:custGeom>
            <a:avLst/>
            <a:gdLst>
              <a:gd name="csX0" fmla="*/ 0 w 10104072"/>
              <a:gd name="csY0" fmla="*/ 0 h 1621971"/>
              <a:gd name="csX1" fmla="*/ 392276 w 10104072"/>
              <a:gd name="csY1" fmla="*/ 0 h 1621971"/>
              <a:gd name="csX2" fmla="*/ 683511 w 10104072"/>
              <a:gd name="csY2" fmla="*/ 0 h 1621971"/>
              <a:gd name="csX3" fmla="*/ 1277868 w 10104072"/>
              <a:gd name="csY3" fmla="*/ 0 h 1621971"/>
              <a:gd name="csX4" fmla="*/ 2074307 w 10104072"/>
              <a:gd name="csY4" fmla="*/ 0 h 1621971"/>
              <a:gd name="csX5" fmla="*/ 2567623 w 10104072"/>
              <a:gd name="csY5" fmla="*/ 0 h 1621971"/>
              <a:gd name="csX6" fmla="*/ 3060939 w 10104072"/>
              <a:gd name="csY6" fmla="*/ 0 h 1621971"/>
              <a:gd name="csX7" fmla="*/ 3655297 w 10104072"/>
              <a:gd name="csY7" fmla="*/ 0 h 1621971"/>
              <a:gd name="csX8" fmla="*/ 4350695 w 10104072"/>
              <a:gd name="csY8" fmla="*/ 0 h 1621971"/>
              <a:gd name="csX9" fmla="*/ 5046092 w 10104072"/>
              <a:gd name="csY9" fmla="*/ 0 h 1621971"/>
              <a:gd name="csX10" fmla="*/ 5741490 w 10104072"/>
              <a:gd name="csY10" fmla="*/ 0 h 1621971"/>
              <a:gd name="csX11" fmla="*/ 6537929 w 10104072"/>
              <a:gd name="csY11" fmla="*/ 0 h 1621971"/>
              <a:gd name="csX12" fmla="*/ 7132286 w 10104072"/>
              <a:gd name="csY12" fmla="*/ 0 h 1621971"/>
              <a:gd name="csX13" fmla="*/ 7827684 w 10104072"/>
              <a:gd name="csY13" fmla="*/ 0 h 1621971"/>
              <a:gd name="csX14" fmla="*/ 8422041 w 10104072"/>
              <a:gd name="csY14" fmla="*/ 0 h 1621971"/>
              <a:gd name="csX15" fmla="*/ 9016398 w 10104072"/>
              <a:gd name="csY15" fmla="*/ 0 h 1621971"/>
              <a:gd name="csX16" fmla="*/ 10104072 w 10104072"/>
              <a:gd name="csY16" fmla="*/ 0 h 1621971"/>
              <a:gd name="csX17" fmla="*/ 10104072 w 10104072"/>
              <a:gd name="csY17" fmla="*/ 491998 h 1621971"/>
              <a:gd name="csX18" fmla="*/ 10104072 w 10104072"/>
              <a:gd name="csY18" fmla="*/ 1048875 h 1621971"/>
              <a:gd name="csX19" fmla="*/ 10104072 w 10104072"/>
              <a:gd name="csY19" fmla="*/ 1621971 h 1621971"/>
              <a:gd name="csX20" fmla="*/ 9408674 w 10104072"/>
              <a:gd name="csY20" fmla="*/ 1621971 h 1621971"/>
              <a:gd name="csX21" fmla="*/ 8713276 w 10104072"/>
              <a:gd name="csY21" fmla="*/ 1621971 h 1621971"/>
              <a:gd name="csX22" fmla="*/ 8118919 w 10104072"/>
              <a:gd name="csY22" fmla="*/ 1621971 h 1621971"/>
              <a:gd name="csX23" fmla="*/ 7827684 w 10104072"/>
              <a:gd name="csY23" fmla="*/ 1621971 h 1621971"/>
              <a:gd name="csX24" fmla="*/ 7334368 w 10104072"/>
              <a:gd name="csY24" fmla="*/ 1621971 h 1621971"/>
              <a:gd name="csX25" fmla="*/ 6638970 w 10104072"/>
              <a:gd name="csY25" fmla="*/ 1621971 h 1621971"/>
              <a:gd name="csX26" fmla="*/ 6246694 w 10104072"/>
              <a:gd name="csY26" fmla="*/ 1621971 h 1621971"/>
              <a:gd name="csX27" fmla="*/ 5450255 w 10104072"/>
              <a:gd name="csY27" fmla="*/ 1621971 h 1621971"/>
              <a:gd name="csX28" fmla="*/ 4653817 w 10104072"/>
              <a:gd name="csY28" fmla="*/ 1621971 h 1621971"/>
              <a:gd name="csX29" fmla="*/ 4059460 w 10104072"/>
              <a:gd name="csY29" fmla="*/ 1621971 h 1621971"/>
              <a:gd name="csX30" fmla="*/ 3263021 w 10104072"/>
              <a:gd name="csY30" fmla="*/ 1621971 h 1621971"/>
              <a:gd name="csX31" fmla="*/ 2668664 w 10104072"/>
              <a:gd name="csY31" fmla="*/ 1621971 h 1621971"/>
              <a:gd name="csX32" fmla="*/ 1973266 w 10104072"/>
              <a:gd name="csY32" fmla="*/ 1621971 h 1621971"/>
              <a:gd name="csX33" fmla="*/ 1682031 w 10104072"/>
              <a:gd name="csY33" fmla="*/ 1621971 h 1621971"/>
              <a:gd name="csX34" fmla="*/ 885592 w 10104072"/>
              <a:gd name="csY34" fmla="*/ 1621971 h 1621971"/>
              <a:gd name="csX35" fmla="*/ 0 w 10104072"/>
              <a:gd name="csY35" fmla="*/ 1621971 h 1621971"/>
              <a:gd name="csX36" fmla="*/ 0 w 10104072"/>
              <a:gd name="csY36" fmla="*/ 1065094 h 1621971"/>
              <a:gd name="csX37" fmla="*/ 0 w 10104072"/>
              <a:gd name="csY37" fmla="*/ 556877 h 1621971"/>
              <a:gd name="csX38" fmla="*/ 0 w 10104072"/>
              <a:gd name="csY38" fmla="*/ 0 h 1621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104072" h="1621971" fill="none" extrusionOk="0">
                <a:moveTo>
                  <a:pt x="0" y="0"/>
                </a:moveTo>
                <a:cubicBezTo>
                  <a:pt x="133482" y="-20482"/>
                  <a:pt x="215553" y="8651"/>
                  <a:pt x="392276" y="0"/>
                </a:cubicBezTo>
                <a:cubicBezTo>
                  <a:pt x="568999" y="-8651"/>
                  <a:pt x="585464" y="31488"/>
                  <a:pt x="683511" y="0"/>
                </a:cubicBezTo>
                <a:cubicBezTo>
                  <a:pt x="781559" y="-31488"/>
                  <a:pt x="1040312" y="6311"/>
                  <a:pt x="1277868" y="0"/>
                </a:cubicBezTo>
                <a:cubicBezTo>
                  <a:pt x="1515424" y="-6311"/>
                  <a:pt x="1782520" y="28151"/>
                  <a:pt x="2074307" y="0"/>
                </a:cubicBezTo>
                <a:cubicBezTo>
                  <a:pt x="2366094" y="-28151"/>
                  <a:pt x="2345316" y="55603"/>
                  <a:pt x="2567623" y="0"/>
                </a:cubicBezTo>
                <a:cubicBezTo>
                  <a:pt x="2789930" y="-55603"/>
                  <a:pt x="2916775" y="48229"/>
                  <a:pt x="3060939" y="0"/>
                </a:cubicBezTo>
                <a:cubicBezTo>
                  <a:pt x="3205103" y="-48229"/>
                  <a:pt x="3362524" y="53946"/>
                  <a:pt x="3655297" y="0"/>
                </a:cubicBezTo>
                <a:cubicBezTo>
                  <a:pt x="3948070" y="-53946"/>
                  <a:pt x="4133817" y="34468"/>
                  <a:pt x="4350695" y="0"/>
                </a:cubicBezTo>
                <a:cubicBezTo>
                  <a:pt x="4567573" y="-34468"/>
                  <a:pt x="4791245" y="81633"/>
                  <a:pt x="5046092" y="0"/>
                </a:cubicBezTo>
                <a:cubicBezTo>
                  <a:pt x="5300939" y="-81633"/>
                  <a:pt x="5425313" y="8919"/>
                  <a:pt x="5741490" y="0"/>
                </a:cubicBezTo>
                <a:cubicBezTo>
                  <a:pt x="6057667" y="-8919"/>
                  <a:pt x="6248273" y="51218"/>
                  <a:pt x="6537929" y="0"/>
                </a:cubicBezTo>
                <a:cubicBezTo>
                  <a:pt x="6827585" y="-51218"/>
                  <a:pt x="6965999" y="35478"/>
                  <a:pt x="7132286" y="0"/>
                </a:cubicBezTo>
                <a:cubicBezTo>
                  <a:pt x="7298573" y="-35478"/>
                  <a:pt x="7642490" y="41076"/>
                  <a:pt x="7827684" y="0"/>
                </a:cubicBezTo>
                <a:cubicBezTo>
                  <a:pt x="8012878" y="-41076"/>
                  <a:pt x="8250375" y="8463"/>
                  <a:pt x="8422041" y="0"/>
                </a:cubicBezTo>
                <a:cubicBezTo>
                  <a:pt x="8593707" y="-8463"/>
                  <a:pt x="8823686" y="2498"/>
                  <a:pt x="9016398" y="0"/>
                </a:cubicBezTo>
                <a:cubicBezTo>
                  <a:pt x="9209110" y="-2498"/>
                  <a:pt x="9625937" y="34392"/>
                  <a:pt x="10104072" y="0"/>
                </a:cubicBezTo>
                <a:cubicBezTo>
                  <a:pt x="10119129" y="174289"/>
                  <a:pt x="10045716" y="389687"/>
                  <a:pt x="10104072" y="491998"/>
                </a:cubicBezTo>
                <a:cubicBezTo>
                  <a:pt x="10162428" y="594309"/>
                  <a:pt x="10092512" y="843448"/>
                  <a:pt x="10104072" y="1048875"/>
                </a:cubicBezTo>
                <a:cubicBezTo>
                  <a:pt x="10115632" y="1254302"/>
                  <a:pt x="10072577" y="1430771"/>
                  <a:pt x="10104072" y="1621971"/>
                </a:cubicBezTo>
                <a:cubicBezTo>
                  <a:pt x="9909561" y="1670614"/>
                  <a:pt x="9583975" y="1620291"/>
                  <a:pt x="9408674" y="1621971"/>
                </a:cubicBezTo>
                <a:cubicBezTo>
                  <a:pt x="9233373" y="1623651"/>
                  <a:pt x="8942922" y="1557458"/>
                  <a:pt x="8713276" y="1621971"/>
                </a:cubicBezTo>
                <a:cubicBezTo>
                  <a:pt x="8483630" y="1686484"/>
                  <a:pt x="8358079" y="1582833"/>
                  <a:pt x="8118919" y="1621971"/>
                </a:cubicBezTo>
                <a:cubicBezTo>
                  <a:pt x="7879759" y="1661109"/>
                  <a:pt x="7927642" y="1617829"/>
                  <a:pt x="7827684" y="1621971"/>
                </a:cubicBezTo>
                <a:cubicBezTo>
                  <a:pt x="7727726" y="1626113"/>
                  <a:pt x="7465462" y="1612538"/>
                  <a:pt x="7334368" y="1621971"/>
                </a:cubicBezTo>
                <a:cubicBezTo>
                  <a:pt x="7203274" y="1631404"/>
                  <a:pt x="6852955" y="1612970"/>
                  <a:pt x="6638970" y="1621971"/>
                </a:cubicBezTo>
                <a:cubicBezTo>
                  <a:pt x="6424985" y="1630972"/>
                  <a:pt x="6399233" y="1600818"/>
                  <a:pt x="6246694" y="1621971"/>
                </a:cubicBezTo>
                <a:cubicBezTo>
                  <a:pt x="6094155" y="1643124"/>
                  <a:pt x="5645012" y="1606321"/>
                  <a:pt x="5450255" y="1621971"/>
                </a:cubicBezTo>
                <a:cubicBezTo>
                  <a:pt x="5255498" y="1637621"/>
                  <a:pt x="4859164" y="1602968"/>
                  <a:pt x="4653817" y="1621971"/>
                </a:cubicBezTo>
                <a:cubicBezTo>
                  <a:pt x="4448470" y="1640974"/>
                  <a:pt x="4269472" y="1560101"/>
                  <a:pt x="4059460" y="1621971"/>
                </a:cubicBezTo>
                <a:cubicBezTo>
                  <a:pt x="3849448" y="1683841"/>
                  <a:pt x="3457884" y="1590976"/>
                  <a:pt x="3263021" y="1621971"/>
                </a:cubicBezTo>
                <a:cubicBezTo>
                  <a:pt x="3068158" y="1652966"/>
                  <a:pt x="2837875" y="1570986"/>
                  <a:pt x="2668664" y="1621971"/>
                </a:cubicBezTo>
                <a:cubicBezTo>
                  <a:pt x="2499453" y="1672956"/>
                  <a:pt x="2307464" y="1564340"/>
                  <a:pt x="1973266" y="1621971"/>
                </a:cubicBezTo>
                <a:cubicBezTo>
                  <a:pt x="1639068" y="1679602"/>
                  <a:pt x="1744553" y="1618708"/>
                  <a:pt x="1682031" y="1621971"/>
                </a:cubicBezTo>
                <a:cubicBezTo>
                  <a:pt x="1619510" y="1625234"/>
                  <a:pt x="1202466" y="1578521"/>
                  <a:pt x="885592" y="1621971"/>
                </a:cubicBezTo>
                <a:cubicBezTo>
                  <a:pt x="568718" y="1665421"/>
                  <a:pt x="211443" y="1609106"/>
                  <a:pt x="0" y="1621971"/>
                </a:cubicBezTo>
                <a:cubicBezTo>
                  <a:pt x="-6031" y="1479577"/>
                  <a:pt x="7758" y="1210194"/>
                  <a:pt x="0" y="1065094"/>
                </a:cubicBezTo>
                <a:cubicBezTo>
                  <a:pt x="-7758" y="919994"/>
                  <a:pt x="11053" y="695416"/>
                  <a:pt x="0" y="556877"/>
                </a:cubicBezTo>
                <a:cubicBezTo>
                  <a:pt x="-11053" y="418338"/>
                  <a:pt x="39112" y="144879"/>
                  <a:pt x="0" y="0"/>
                </a:cubicBezTo>
                <a:close/>
              </a:path>
              <a:path w="10104072" h="1621971" stroke="0" extrusionOk="0">
                <a:moveTo>
                  <a:pt x="0" y="0"/>
                </a:moveTo>
                <a:cubicBezTo>
                  <a:pt x="242714" y="-13250"/>
                  <a:pt x="258597" y="7211"/>
                  <a:pt x="493316" y="0"/>
                </a:cubicBezTo>
                <a:cubicBezTo>
                  <a:pt x="728035" y="-7211"/>
                  <a:pt x="647574" y="17374"/>
                  <a:pt x="784551" y="0"/>
                </a:cubicBezTo>
                <a:cubicBezTo>
                  <a:pt x="921528" y="-17374"/>
                  <a:pt x="1295294" y="27682"/>
                  <a:pt x="1580990" y="0"/>
                </a:cubicBezTo>
                <a:cubicBezTo>
                  <a:pt x="1866686" y="-27682"/>
                  <a:pt x="1948480" y="34166"/>
                  <a:pt x="2074307" y="0"/>
                </a:cubicBezTo>
                <a:cubicBezTo>
                  <a:pt x="2200134" y="-34166"/>
                  <a:pt x="2379469" y="44510"/>
                  <a:pt x="2567623" y="0"/>
                </a:cubicBezTo>
                <a:cubicBezTo>
                  <a:pt x="2755777" y="-44510"/>
                  <a:pt x="3154439" y="68430"/>
                  <a:pt x="3364062" y="0"/>
                </a:cubicBezTo>
                <a:cubicBezTo>
                  <a:pt x="3573685" y="-68430"/>
                  <a:pt x="3604577" y="35190"/>
                  <a:pt x="3756337" y="0"/>
                </a:cubicBezTo>
                <a:cubicBezTo>
                  <a:pt x="3908098" y="-35190"/>
                  <a:pt x="4310438" y="4886"/>
                  <a:pt x="4552776" y="0"/>
                </a:cubicBezTo>
                <a:cubicBezTo>
                  <a:pt x="4795114" y="-4886"/>
                  <a:pt x="5172027" y="55147"/>
                  <a:pt x="5349215" y="0"/>
                </a:cubicBezTo>
                <a:cubicBezTo>
                  <a:pt x="5526403" y="-55147"/>
                  <a:pt x="5659424" y="61606"/>
                  <a:pt x="5943572" y="0"/>
                </a:cubicBezTo>
                <a:cubicBezTo>
                  <a:pt x="6227720" y="-61606"/>
                  <a:pt x="6425226" y="61911"/>
                  <a:pt x="6740010" y="0"/>
                </a:cubicBezTo>
                <a:cubicBezTo>
                  <a:pt x="7054794" y="-61911"/>
                  <a:pt x="7092496" y="56415"/>
                  <a:pt x="7233327" y="0"/>
                </a:cubicBezTo>
                <a:cubicBezTo>
                  <a:pt x="7374158" y="-56415"/>
                  <a:pt x="7584783" y="14829"/>
                  <a:pt x="7726643" y="0"/>
                </a:cubicBezTo>
                <a:cubicBezTo>
                  <a:pt x="7868503" y="-14829"/>
                  <a:pt x="8098593" y="28185"/>
                  <a:pt x="8422041" y="0"/>
                </a:cubicBezTo>
                <a:cubicBezTo>
                  <a:pt x="8745489" y="-28185"/>
                  <a:pt x="8694561" y="22423"/>
                  <a:pt x="8915358" y="0"/>
                </a:cubicBezTo>
                <a:cubicBezTo>
                  <a:pt x="9136155" y="-22423"/>
                  <a:pt x="9831140" y="26581"/>
                  <a:pt x="10104072" y="0"/>
                </a:cubicBezTo>
                <a:cubicBezTo>
                  <a:pt x="10169552" y="207188"/>
                  <a:pt x="10075560" y="443662"/>
                  <a:pt x="10104072" y="573096"/>
                </a:cubicBezTo>
                <a:cubicBezTo>
                  <a:pt x="10132584" y="702530"/>
                  <a:pt x="10102158" y="995206"/>
                  <a:pt x="10104072" y="1129973"/>
                </a:cubicBezTo>
                <a:cubicBezTo>
                  <a:pt x="10105986" y="1264740"/>
                  <a:pt x="10090924" y="1438984"/>
                  <a:pt x="10104072" y="1621971"/>
                </a:cubicBezTo>
                <a:cubicBezTo>
                  <a:pt x="10015199" y="1653138"/>
                  <a:pt x="9936977" y="1602183"/>
                  <a:pt x="9812837" y="1621971"/>
                </a:cubicBezTo>
                <a:cubicBezTo>
                  <a:pt x="9688697" y="1641759"/>
                  <a:pt x="9377694" y="1569426"/>
                  <a:pt x="9016398" y="1621971"/>
                </a:cubicBezTo>
                <a:cubicBezTo>
                  <a:pt x="8655102" y="1674516"/>
                  <a:pt x="8685348" y="1572050"/>
                  <a:pt x="8422041" y="1621971"/>
                </a:cubicBezTo>
                <a:cubicBezTo>
                  <a:pt x="8158734" y="1671892"/>
                  <a:pt x="8124229" y="1613932"/>
                  <a:pt x="8029765" y="1621971"/>
                </a:cubicBezTo>
                <a:cubicBezTo>
                  <a:pt x="7935301" y="1630010"/>
                  <a:pt x="7675337" y="1596269"/>
                  <a:pt x="7435408" y="1621971"/>
                </a:cubicBezTo>
                <a:cubicBezTo>
                  <a:pt x="7195479" y="1647673"/>
                  <a:pt x="7242304" y="1599953"/>
                  <a:pt x="7144173" y="1621971"/>
                </a:cubicBezTo>
                <a:cubicBezTo>
                  <a:pt x="7046042" y="1643989"/>
                  <a:pt x="6987915" y="1591313"/>
                  <a:pt x="6852938" y="1621971"/>
                </a:cubicBezTo>
                <a:cubicBezTo>
                  <a:pt x="6717961" y="1652629"/>
                  <a:pt x="6526192" y="1578224"/>
                  <a:pt x="6258581" y="1621971"/>
                </a:cubicBezTo>
                <a:cubicBezTo>
                  <a:pt x="5990970" y="1665718"/>
                  <a:pt x="6001731" y="1595524"/>
                  <a:pt x="5866305" y="1621971"/>
                </a:cubicBezTo>
                <a:cubicBezTo>
                  <a:pt x="5730879" y="1648418"/>
                  <a:pt x="5425266" y="1597731"/>
                  <a:pt x="5170907" y="1621971"/>
                </a:cubicBezTo>
                <a:cubicBezTo>
                  <a:pt x="4916548" y="1646211"/>
                  <a:pt x="4946541" y="1619455"/>
                  <a:pt x="4778632" y="1621971"/>
                </a:cubicBezTo>
                <a:cubicBezTo>
                  <a:pt x="4610724" y="1624487"/>
                  <a:pt x="4352590" y="1608191"/>
                  <a:pt x="4083234" y="1621971"/>
                </a:cubicBezTo>
                <a:cubicBezTo>
                  <a:pt x="3813878" y="1635751"/>
                  <a:pt x="3869191" y="1606429"/>
                  <a:pt x="3791999" y="1621971"/>
                </a:cubicBezTo>
                <a:cubicBezTo>
                  <a:pt x="3714807" y="1637513"/>
                  <a:pt x="3300483" y="1614748"/>
                  <a:pt x="3096601" y="1621971"/>
                </a:cubicBezTo>
                <a:cubicBezTo>
                  <a:pt x="2892719" y="1629194"/>
                  <a:pt x="2829514" y="1587442"/>
                  <a:pt x="2704325" y="1621971"/>
                </a:cubicBezTo>
                <a:cubicBezTo>
                  <a:pt x="2579136" y="1656500"/>
                  <a:pt x="2515180" y="1594095"/>
                  <a:pt x="2413090" y="1621971"/>
                </a:cubicBezTo>
                <a:cubicBezTo>
                  <a:pt x="2311001" y="1649847"/>
                  <a:pt x="2122843" y="1616995"/>
                  <a:pt x="2020814" y="1621971"/>
                </a:cubicBezTo>
                <a:cubicBezTo>
                  <a:pt x="1918785" y="1626947"/>
                  <a:pt x="1475685" y="1620359"/>
                  <a:pt x="1325417" y="1621971"/>
                </a:cubicBezTo>
                <a:cubicBezTo>
                  <a:pt x="1175149" y="1623583"/>
                  <a:pt x="1098326" y="1601751"/>
                  <a:pt x="933141" y="1621971"/>
                </a:cubicBezTo>
                <a:cubicBezTo>
                  <a:pt x="767956" y="1642191"/>
                  <a:pt x="703224" y="1609671"/>
                  <a:pt x="641906" y="1621971"/>
                </a:cubicBezTo>
                <a:cubicBezTo>
                  <a:pt x="580589" y="1634271"/>
                  <a:pt x="147002" y="1588005"/>
                  <a:pt x="0" y="1621971"/>
                </a:cubicBezTo>
                <a:cubicBezTo>
                  <a:pt x="-62215" y="1442461"/>
                  <a:pt x="35414" y="1321117"/>
                  <a:pt x="0" y="1097534"/>
                </a:cubicBezTo>
                <a:cubicBezTo>
                  <a:pt x="-35414" y="873951"/>
                  <a:pt x="12123" y="729444"/>
                  <a:pt x="0" y="605536"/>
                </a:cubicBezTo>
                <a:cubicBezTo>
                  <a:pt x="-12123" y="481628"/>
                  <a:pt x="3609" y="252940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Disclaimer</a:t>
            </a:r>
            <a:r>
              <a:rPr lang="en-US" sz="3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: Design principles of effective encodings are still unclear; art based on hard-won experience </a:t>
            </a:r>
          </a:p>
        </p:txBody>
      </p:sp>
    </p:spTree>
    <p:extLst>
      <p:ext uri="{BB962C8B-B14F-4D97-AF65-F5344CB8AC3E}">
        <p14:creationId xmlns:p14="http://schemas.microsoft.com/office/powerpoint/2010/main" val="19448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FCD8-B00E-AFF4-17D5-E4595FEC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83BD45-CA83-1FB4-2B18-4354CFAD9D26}"/>
              </a:ext>
            </a:extLst>
          </p:cNvPr>
          <p:cNvSpPr txBox="1"/>
          <p:nvPr/>
        </p:nvSpPr>
        <p:spPr>
          <a:xfrm>
            <a:off x="2547258" y="287383"/>
            <a:ext cx="68057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Palatino" pitchFamily="2" charset="77"/>
                <a:ea typeface="Palatino" pitchFamily="2" charset="77"/>
              </a:rPr>
              <a:t>AtMostOne</a:t>
            </a:r>
            <a:r>
              <a:rPr lang="en-US" sz="4400" dirty="0">
                <a:latin typeface="Palatino" pitchFamily="2" charset="77"/>
                <a:ea typeface="Palatino" pitchFamily="2" charset="77"/>
              </a:rPr>
              <a:t> function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99EA05-61FE-86E0-6EE3-D544E03EF4F9}"/>
              </a:ext>
            </a:extLst>
          </p:cNvPr>
          <p:cNvSpPr txBox="1"/>
          <p:nvPr/>
        </p:nvSpPr>
        <p:spPr>
          <a:xfrm>
            <a:off x="679269" y="1361647"/>
            <a:ext cx="1151273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r>
              <a:rPr lang="en-US" sz="2800" dirty="0">
                <a:latin typeface="Palatino" pitchFamily="2" charset="77"/>
                <a:ea typeface="Palatino" pitchFamily="2" charset="77"/>
              </a:rPr>
              <a:t>Appears </a:t>
            </a:r>
            <a:r>
              <a:rPr lang="en-US" sz="2800" b="1" dirty="0">
                <a:latin typeface="Palatino" pitchFamily="2" charset="77"/>
                <a:ea typeface="Palatino" pitchFamily="2" charset="77"/>
              </a:rPr>
              <a:t>everywhere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! From Sudokus to Hamiltonian paths</a:t>
            </a: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r>
              <a:rPr lang="en-US" sz="2800" dirty="0">
                <a:latin typeface="Palatino" pitchFamily="2" charset="77"/>
                <a:ea typeface="Palatino" pitchFamily="2" charset="77"/>
              </a:rPr>
              <a:t>Chen’s encoding (2010): 		             clauses.</a:t>
            </a: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r>
              <a:rPr lang="en-US" sz="2800" dirty="0">
                <a:latin typeface="Palatino" pitchFamily="2" charset="77"/>
                <a:ea typeface="Palatino" pitchFamily="2" charset="77"/>
              </a:rPr>
              <a:t>Kučera, </a:t>
            </a:r>
            <a:r>
              <a:rPr lang="en-US" sz="2800" dirty="0" err="1">
                <a:latin typeface="Palatino" pitchFamily="2" charset="77"/>
                <a:ea typeface="Palatino" pitchFamily="2" charset="77"/>
              </a:rPr>
              <a:t>Savický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, Vorel (2017):                     lower bound for 2-CNF</a:t>
            </a: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endParaRPr lang="en-US" sz="2800" dirty="0">
              <a:latin typeface="Palatino" pitchFamily="2" charset="77"/>
              <a:ea typeface="Palatino" pitchFamily="2" charset="77"/>
            </a:endParaRPr>
          </a:p>
          <a:p>
            <a:pPr marL="514350" indent="-514350">
              <a:buClr>
                <a:schemeClr val="accent2"/>
              </a:buClr>
              <a:buSzPct val="110000"/>
              <a:buAutoNum type="arabicPeriod"/>
            </a:pPr>
            <a:r>
              <a:rPr lang="en-US" sz="2800" dirty="0">
                <a:latin typeface="Palatino" pitchFamily="2" charset="77"/>
                <a:ea typeface="Palatino" pitchFamily="2" charset="77"/>
              </a:rPr>
              <a:t>Krapivin, Przybocki,</a:t>
            </a:r>
            <a:r>
              <a:rPr lang="en-US" sz="2800" b="1" dirty="0">
                <a:latin typeface="Palatino" pitchFamily="2" charset="77"/>
                <a:ea typeface="Palatino" pitchFamily="2" charset="77"/>
              </a:rPr>
              <a:t> S.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(2026): 		                   upper bound, wider!</a:t>
            </a:r>
            <a:endParaRPr lang="en-US" sz="2800" b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7BA1F4-B5EE-D474-6A75-BEC4D47476D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4766" y="2231419"/>
            <a:ext cx="1698137" cy="4533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AEB5D6-68D5-36D8-A515-E479DFECE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127658"/>
            <a:ext cx="1567473" cy="4184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E8C96E-BD6D-CC01-86EF-E3188AEBC2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9129" y="3910782"/>
            <a:ext cx="2166850" cy="473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A8F18A8-7BE7-CD33-9D45-BAD1EF9317A4}"/>
              </a:ext>
            </a:extLst>
          </p:cNvPr>
          <p:cNvSpPr/>
          <p:nvPr/>
        </p:nvSpPr>
        <p:spPr>
          <a:xfrm>
            <a:off x="1038061" y="4749439"/>
            <a:ext cx="10282136" cy="1575881"/>
          </a:xfrm>
          <a:custGeom>
            <a:avLst/>
            <a:gdLst>
              <a:gd name="csX0" fmla="*/ 0 w 10282136"/>
              <a:gd name="csY0" fmla="*/ 0 h 1575881"/>
              <a:gd name="csX1" fmla="*/ 571230 w 10282136"/>
              <a:gd name="csY1" fmla="*/ 0 h 1575881"/>
              <a:gd name="csX2" fmla="*/ 1039638 w 10282136"/>
              <a:gd name="csY2" fmla="*/ 0 h 1575881"/>
              <a:gd name="csX3" fmla="*/ 1508047 w 10282136"/>
              <a:gd name="csY3" fmla="*/ 0 h 1575881"/>
              <a:gd name="csX4" fmla="*/ 2079276 w 10282136"/>
              <a:gd name="csY4" fmla="*/ 0 h 1575881"/>
              <a:gd name="csX5" fmla="*/ 2753328 w 10282136"/>
              <a:gd name="csY5" fmla="*/ 0 h 1575881"/>
              <a:gd name="csX6" fmla="*/ 3427379 w 10282136"/>
              <a:gd name="csY6" fmla="*/ 0 h 1575881"/>
              <a:gd name="csX7" fmla="*/ 4101430 w 10282136"/>
              <a:gd name="csY7" fmla="*/ 0 h 1575881"/>
              <a:gd name="csX8" fmla="*/ 4878302 w 10282136"/>
              <a:gd name="csY8" fmla="*/ 0 h 1575881"/>
              <a:gd name="csX9" fmla="*/ 5449532 w 10282136"/>
              <a:gd name="csY9" fmla="*/ 0 h 1575881"/>
              <a:gd name="csX10" fmla="*/ 6123583 w 10282136"/>
              <a:gd name="csY10" fmla="*/ 0 h 1575881"/>
              <a:gd name="csX11" fmla="*/ 6694813 w 10282136"/>
              <a:gd name="csY11" fmla="*/ 0 h 1575881"/>
              <a:gd name="csX12" fmla="*/ 7266043 w 10282136"/>
              <a:gd name="csY12" fmla="*/ 0 h 1575881"/>
              <a:gd name="csX13" fmla="*/ 7837273 w 10282136"/>
              <a:gd name="csY13" fmla="*/ 0 h 1575881"/>
              <a:gd name="csX14" fmla="*/ 8100038 w 10282136"/>
              <a:gd name="csY14" fmla="*/ 0 h 1575881"/>
              <a:gd name="csX15" fmla="*/ 8774089 w 10282136"/>
              <a:gd name="csY15" fmla="*/ 0 h 1575881"/>
              <a:gd name="csX16" fmla="*/ 9036855 w 10282136"/>
              <a:gd name="csY16" fmla="*/ 0 h 1575881"/>
              <a:gd name="csX17" fmla="*/ 9608085 w 10282136"/>
              <a:gd name="csY17" fmla="*/ 0 h 1575881"/>
              <a:gd name="csX18" fmla="*/ 10282136 w 10282136"/>
              <a:gd name="csY18" fmla="*/ 0 h 1575881"/>
              <a:gd name="csX19" fmla="*/ 10282136 w 10282136"/>
              <a:gd name="csY19" fmla="*/ 556811 h 1575881"/>
              <a:gd name="csX20" fmla="*/ 10282136 w 10282136"/>
              <a:gd name="csY20" fmla="*/ 1034829 h 1575881"/>
              <a:gd name="csX21" fmla="*/ 10282136 w 10282136"/>
              <a:gd name="csY21" fmla="*/ 1575881 h 1575881"/>
              <a:gd name="csX22" fmla="*/ 9916549 w 10282136"/>
              <a:gd name="csY22" fmla="*/ 1575881 h 1575881"/>
              <a:gd name="csX23" fmla="*/ 9550962 w 10282136"/>
              <a:gd name="csY23" fmla="*/ 1575881 h 1575881"/>
              <a:gd name="csX24" fmla="*/ 8774089 w 10282136"/>
              <a:gd name="csY24" fmla="*/ 1575881 h 1575881"/>
              <a:gd name="csX25" fmla="*/ 7997217 w 10282136"/>
              <a:gd name="csY25" fmla="*/ 1575881 h 1575881"/>
              <a:gd name="csX26" fmla="*/ 7425987 w 10282136"/>
              <a:gd name="csY26" fmla="*/ 1575881 h 1575881"/>
              <a:gd name="csX27" fmla="*/ 6649115 w 10282136"/>
              <a:gd name="csY27" fmla="*/ 1575881 h 1575881"/>
              <a:gd name="csX28" fmla="*/ 6077885 w 10282136"/>
              <a:gd name="csY28" fmla="*/ 1575881 h 1575881"/>
              <a:gd name="csX29" fmla="*/ 5403834 w 10282136"/>
              <a:gd name="csY29" fmla="*/ 1575881 h 1575881"/>
              <a:gd name="csX30" fmla="*/ 5141068 w 10282136"/>
              <a:gd name="csY30" fmla="*/ 1575881 h 1575881"/>
              <a:gd name="csX31" fmla="*/ 4364196 w 10282136"/>
              <a:gd name="csY31" fmla="*/ 1575881 h 1575881"/>
              <a:gd name="csX32" fmla="*/ 3895787 w 10282136"/>
              <a:gd name="csY32" fmla="*/ 1575881 h 1575881"/>
              <a:gd name="csX33" fmla="*/ 3221736 w 10282136"/>
              <a:gd name="csY33" fmla="*/ 1575881 h 1575881"/>
              <a:gd name="csX34" fmla="*/ 2958970 w 10282136"/>
              <a:gd name="csY34" fmla="*/ 1575881 h 1575881"/>
              <a:gd name="csX35" fmla="*/ 2182098 w 10282136"/>
              <a:gd name="csY35" fmla="*/ 1575881 h 1575881"/>
              <a:gd name="csX36" fmla="*/ 1713689 w 10282136"/>
              <a:gd name="csY36" fmla="*/ 1575881 h 1575881"/>
              <a:gd name="csX37" fmla="*/ 1142460 w 10282136"/>
              <a:gd name="csY37" fmla="*/ 1575881 h 1575881"/>
              <a:gd name="csX38" fmla="*/ 776872 w 10282136"/>
              <a:gd name="csY38" fmla="*/ 1575881 h 1575881"/>
              <a:gd name="csX39" fmla="*/ 0 w 10282136"/>
              <a:gd name="csY39" fmla="*/ 1575881 h 1575881"/>
              <a:gd name="csX40" fmla="*/ 0 w 10282136"/>
              <a:gd name="csY40" fmla="*/ 1019070 h 1575881"/>
              <a:gd name="csX41" fmla="*/ 0 w 10282136"/>
              <a:gd name="csY41" fmla="*/ 493776 h 1575881"/>
              <a:gd name="csX42" fmla="*/ 0 w 10282136"/>
              <a:gd name="csY42" fmla="*/ 0 h 1575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282136" h="1575881" fill="none" extrusionOk="0">
                <a:moveTo>
                  <a:pt x="0" y="0"/>
                </a:moveTo>
                <a:cubicBezTo>
                  <a:pt x="184264" y="-13622"/>
                  <a:pt x="403288" y="30641"/>
                  <a:pt x="571230" y="0"/>
                </a:cubicBezTo>
                <a:cubicBezTo>
                  <a:pt x="739172" y="-30641"/>
                  <a:pt x="886907" y="33382"/>
                  <a:pt x="1039638" y="0"/>
                </a:cubicBezTo>
                <a:cubicBezTo>
                  <a:pt x="1192369" y="-33382"/>
                  <a:pt x="1286429" y="5870"/>
                  <a:pt x="1508047" y="0"/>
                </a:cubicBezTo>
                <a:cubicBezTo>
                  <a:pt x="1729665" y="-5870"/>
                  <a:pt x="1825535" y="12206"/>
                  <a:pt x="2079276" y="0"/>
                </a:cubicBezTo>
                <a:cubicBezTo>
                  <a:pt x="2333017" y="-12206"/>
                  <a:pt x="2513722" y="76376"/>
                  <a:pt x="2753328" y="0"/>
                </a:cubicBezTo>
                <a:cubicBezTo>
                  <a:pt x="2992934" y="-76376"/>
                  <a:pt x="3185627" y="75806"/>
                  <a:pt x="3427379" y="0"/>
                </a:cubicBezTo>
                <a:cubicBezTo>
                  <a:pt x="3669131" y="-75806"/>
                  <a:pt x="3916509" y="39225"/>
                  <a:pt x="4101430" y="0"/>
                </a:cubicBezTo>
                <a:cubicBezTo>
                  <a:pt x="4286351" y="-39225"/>
                  <a:pt x="4644105" y="42075"/>
                  <a:pt x="4878302" y="0"/>
                </a:cubicBezTo>
                <a:cubicBezTo>
                  <a:pt x="5112499" y="-42075"/>
                  <a:pt x="5238141" y="64970"/>
                  <a:pt x="5449532" y="0"/>
                </a:cubicBezTo>
                <a:cubicBezTo>
                  <a:pt x="5660923" y="-64970"/>
                  <a:pt x="5794762" y="58823"/>
                  <a:pt x="6123583" y="0"/>
                </a:cubicBezTo>
                <a:cubicBezTo>
                  <a:pt x="6452404" y="-58823"/>
                  <a:pt x="6565685" y="56444"/>
                  <a:pt x="6694813" y="0"/>
                </a:cubicBezTo>
                <a:cubicBezTo>
                  <a:pt x="6823941" y="-56444"/>
                  <a:pt x="6996359" y="26238"/>
                  <a:pt x="7266043" y="0"/>
                </a:cubicBezTo>
                <a:cubicBezTo>
                  <a:pt x="7535727" y="-26238"/>
                  <a:pt x="7672818" y="32268"/>
                  <a:pt x="7837273" y="0"/>
                </a:cubicBezTo>
                <a:cubicBezTo>
                  <a:pt x="8001728" y="-32268"/>
                  <a:pt x="7973473" y="27677"/>
                  <a:pt x="8100038" y="0"/>
                </a:cubicBezTo>
                <a:cubicBezTo>
                  <a:pt x="8226604" y="-27677"/>
                  <a:pt x="8491717" y="59132"/>
                  <a:pt x="8774089" y="0"/>
                </a:cubicBezTo>
                <a:cubicBezTo>
                  <a:pt x="9056461" y="-59132"/>
                  <a:pt x="8965900" y="12255"/>
                  <a:pt x="9036855" y="0"/>
                </a:cubicBezTo>
                <a:cubicBezTo>
                  <a:pt x="9107810" y="-12255"/>
                  <a:pt x="9395210" y="58124"/>
                  <a:pt x="9608085" y="0"/>
                </a:cubicBezTo>
                <a:cubicBezTo>
                  <a:pt x="9820960" y="-58124"/>
                  <a:pt x="10019451" y="60548"/>
                  <a:pt x="10282136" y="0"/>
                </a:cubicBezTo>
                <a:cubicBezTo>
                  <a:pt x="10312404" y="248232"/>
                  <a:pt x="10271235" y="414656"/>
                  <a:pt x="10282136" y="556811"/>
                </a:cubicBezTo>
                <a:cubicBezTo>
                  <a:pt x="10293037" y="698966"/>
                  <a:pt x="10248986" y="838542"/>
                  <a:pt x="10282136" y="1034829"/>
                </a:cubicBezTo>
                <a:cubicBezTo>
                  <a:pt x="10315286" y="1231116"/>
                  <a:pt x="10265624" y="1382989"/>
                  <a:pt x="10282136" y="1575881"/>
                </a:cubicBezTo>
                <a:cubicBezTo>
                  <a:pt x="10202820" y="1585642"/>
                  <a:pt x="10037886" y="1551563"/>
                  <a:pt x="9916549" y="1575881"/>
                </a:cubicBezTo>
                <a:cubicBezTo>
                  <a:pt x="9795212" y="1600199"/>
                  <a:pt x="9679016" y="1568745"/>
                  <a:pt x="9550962" y="1575881"/>
                </a:cubicBezTo>
                <a:cubicBezTo>
                  <a:pt x="9422908" y="1583017"/>
                  <a:pt x="8947775" y="1501387"/>
                  <a:pt x="8774089" y="1575881"/>
                </a:cubicBezTo>
                <a:cubicBezTo>
                  <a:pt x="8600403" y="1650375"/>
                  <a:pt x="8305814" y="1520099"/>
                  <a:pt x="7997217" y="1575881"/>
                </a:cubicBezTo>
                <a:cubicBezTo>
                  <a:pt x="7688620" y="1631663"/>
                  <a:pt x="7548599" y="1532491"/>
                  <a:pt x="7425987" y="1575881"/>
                </a:cubicBezTo>
                <a:cubicBezTo>
                  <a:pt x="7303375" y="1619271"/>
                  <a:pt x="6919371" y="1488035"/>
                  <a:pt x="6649115" y="1575881"/>
                </a:cubicBezTo>
                <a:cubicBezTo>
                  <a:pt x="6378859" y="1663727"/>
                  <a:pt x="6347827" y="1554224"/>
                  <a:pt x="6077885" y="1575881"/>
                </a:cubicBezTo>
                <a:cubicBezTo>
                  <a:pt x="5807943" y="1597538"/>
                  <a:pt x="5681063" y="1575060"/>
                  <a:pt x="5403834" y="1575881"/>
                </a:cubicBezTo>
                <a:cubicBezTo>
                  <a:pt x="5126605" y="1576702"/>
                  <a:pt x="5245948" y="1568549"/>
                  <a:pt x="5141068" y="1575881"/>
                </a:cubicBezTo>
                <a:cubicBezTo>
                  <a:pt x="5036188" y="1583213"/>
                  <a:pt x="4568062" y="1510819"/>
                  <a:pt x="4364196" y="1575881"/>
                </a:cubicBezTo>
                <a:cubicBezTo>
                  <a:pt x="4160330" y="1640943"/>
                  <a:pt x="4010147" y="1563597"/>
                  <a:pt x="3895787" y="1575881"/>
                </a:cubicBezTo>
                <a:cubicBezTo>
                  <a:pt x="3781427" y="1588165"/>
                  <a:pt x="3545287" y="1558141"/>
                  <a:pt x="3221736" y="1575881"/>
                </a:cubicBezTo>
                <a:cubicBezTo>
                  <a:pt x="2898185" y="1593621"/>
                  <a:pt x="3022686" y="1567882"/>
                  <a:pt x="2958970" y="1575881"/>
                </a:cubicBezTo>
                <a:cubicBezTo>
                  <a:pt x="2895254" y="1583880"/>
                  <a:pt x="2520369" y="1539202"/>
                  <a:pt x="2182098" y="1575881"/>
                </a:cubicBezTo>
                <a:cubicBezTo>
                  <a:pt x="1843827" y="1612560"/>
                  <a:pt x="1844504" y="1520219"/>
                  <a:pt x="1713689" y="1575881"/>
                </a:cubicBezTo>
                <a:cubicBezTo>
                  <a:pt x="1582874" y="1631543"/>
                  <a:pt x="1367624" y="1562005"/>
                  <a:pt x="1142460" y="1575881"/>
                </a:cubicBezTo>
                <a:cubicBezTo>
                  <a:pt x="917296" y="1589757"/>
                  <a:pt x="917593" y="1547443"/>
                  <a:pt x="776872" y="1575881"/>
                </a:cubicBezTo>
                <a:cubicBezTo>
                  <a:pt x="636151" y="1604319"/>
                  <a:pt x="176648" y="1528817"/>
                  <a:pt x="0" y="1575881"/>
                </a:cubicBezTo>
                <a:cubicBezTo>
                  <a:pt x="-37929" y="1327168"/>
                  <a:pt x="15097" y="1162654"/>
                  <a:pt x="0" y="1019070"/>
                </a:cubicBezTo>
                <a:cubicBezTo>
                  <a:pt x="-15097" y="875486"/>
                  <a:pt x="26311" y="712650"/>
                  <a:pt x="0" y="493776"/>
                </a:cubicBezTo>
                <a:cubicBezTo>
                  <a:pt x="-26311" y="274902"/>
                  <a:pt x="29747" y="146356"/>
                  <a:pt x="0" y="0"/>
                </a:cubicBezTo>
                <a:close/>
              </a:path>
              <a:path w="10282136" h="1575881" stroke="0" extrusionOk="0">
                <a:moveTo>
                  <a:pt x="0" y="0"/>
                </a:moveTo>
                <a:cubicBezTo>
                  <a:pt x="135058" y="-44760"/>
                  <a:pt x="312742" y="39400"/>
                  <a:pt x="468408" y="0"/>
                </a:cubicBezTo>
                <a:cubicBezTo>
                  <a:pt x="624074" y="-39400"/>
                  <a:pt x="617531" y="20238"/>
                  <a:pt x="731174" y="0"/>
                </a:cubicBezTo>
                <a:cubicBezTo>
                  <a:pt x="844817" y="-20238"/>
                  <a:pt x="1310946" y="87561"/>
                  <a:pt x="1508047" y="0"/>
                </a:cubicBezTo>
                <a:cubicBezTo>
                  <a:pt x="1705148" y="-87561"/>
                  <a:pt x="1838198" y="10111"/>
                  <a:pt x="1976455" y="0"/>
                </a:cubicBezTo>
                <a:cubicBezTo>
                  <a:pt x="2114712" y="-10111"/>
                  <a:pt x="2264108" y="20738"/>
                  <a:pt x="2444863" y="0"/>
                </a:cubicBezTo>
                <a:cubicBezTo>
                  <a:pt x="2625618" y="-20738"/>
                  <a:pt x="3014893" y="18053"/>
                  <a:pt x="3221736" y="0"/>
                </a:cubicBezTo>
                <a:cubicBezTo>
                  <a:pt x="3428579" y="-18053"/>
                  <a:pt x="3425712" y="19717"/>
                  <a:pt x="3587323" y="0"/>
                </a:cubicBezTo>
                <a:cubicBezTo>
                  <a:pt x="3748934" y="-19717"/>
                  <a:pt x="4073402" y="81552"/>
                  <a:pt x="4364196" y="0"/>
                </a:cubicBezTo>
                <a:cubicBezTo>
                  <a:pt x="4654990" y="-81552"/>
                  <a:pt x="4892863" y="51417"/>
                  <a:pt x="5141068" y="0"/>
                </a:cubicBezTo>
                <a:cubicBezTo>
                  <a:pt x="5389273" y="-51417"/>
                  <a:pt x="5465993" y="33785"/>
                  <a:pt x="5712298" y="0"/>
                </a:cubicBezTo>
                <a:cubicBezTo>
                  <a:pt x="5958603" y="-33785"/>
                  <a:pt x="6118685" y="69185"/>
                  <a:pt x="6489170" y="0"/>
                </a:cubicBezTo>
                <a:cubicBezTo>
                  <a:pt x="6859655" y="-69185"/>
                  <a:pt x="6776396" y="16300"/>
                  <a:pt x="6957579" y="0"/>
                </a:cubicBezTo>
                <a:cubicBezTo>
                  <a:pt x="7138762" y="-16300"/>
                  <a:pt x="7292582" y="40874"/>
                  <a:pt x="7425987" y="0"/>
                </a:cubicBezTo>
                <a:cubicBezTo>
                  <a:pt x="7559392" y="-40874"/>
                  <a:pt x="7837412" y="78405"/>
                  <a:pt x="8100038" y="0"/>
                </a:cubicBezTo>
                <a:cubicBezTo>
                  <a:pt x="8362664" y="-78405"/>
                  <a:pt x="8362474" y="54208"/>
                  <a:pt x="8568447" y="0"/>
                </a:cubicBezTo>
                <a:cubicBezTo>
                  <a:pt x="8774420" y="-54208"/>
                  <a:pt x="9050770" y="75600"/>
                  <a:pt x="9345319" y="0"/>
                </a:cubicBezTo>
                <a:cubicBezTo>
                  <a:pt x="9639868" y="-75600"/>
                  <a:pt x="9999340" y="38816"/>
                  <a:pt x="10282136" y="0"/>
                </a:cubicBezTo>
                <a:cubicBezTo>
                  <a:pt x="10329363" y="158033"/>
                  <a:pt x="10241205" y="373630"/>
                  <a:pt x="10282136" y="525294"/>
                </a:cubicBezTo>
                <a:cubicBezTo>
                  <a:pt x="10323067" y="676958"/>
                  <a:pt x="10267967" y="932255"/>
                  <a:pt x="10282136" y="1066346"/>
                </a:cubicBezTo>
                <a:cubicBezTo>
                  <a:pt x="10296305" y="1200437"/>
                  <a:pt x="10278232" y="1343656"/>
                  <a:pt x="10282136" y="1575881"/>
                </a:cubicBezTo>
                <a:cubicBezTo>
                  <a:pt x="10121358" y="1588889"/>
                  <a:pt x="10055195" y="1564905"/>
                  <a:pt x="9916549" y="1575881"/>
                </a:cubicBezTo>
                <a:cubicBezTo>
                  <a:pt x="9777903" y="1586857"/>
                  <a:pt x="9514442" y="1573499"/>
                  <a:pt x="9345319" y="1575881"/>
                </a:cubicBezTo>
                <a:cubicBezTo>
                  <a:pt x="9176196" y="1578263"/>
                  <a:pt x="9146900" y="1543060"/>
                  <a:pt x="8979732" y="1575881"/>
                </a:cubicBezTo>
                <a:cubicBezTo>
                  <a:pt x="8812564" y="1608702"/>
                  <a:pt x="8531913" y="1537190"/>
                  <a:pt x="8408502" y="1575881"/>
                </a:cubicBezTo>
                <a:cubicBezTo>
                  <a:pt x="8285091" y="1614572"/>
                  <a:pt x="8270314" y="1556552"/>
                  <a:pt x="8145737" y="1575881"/>
                </a:cubicBezTo>
                <a:cubicBezTo>
                  <a:pt x="8021160" y="1595210"/>
                  <a:pt x="7998126" y="1570904"/>
                  <a:pt x="7882971" y="1575881"/>
                </a:cubicBezTo>
                <a:cubicBezTo>
                  <a:pt x="7767816" y="1580858"/>
                  <a:pt x="7564759" y="1510262"/>
                  <a:pt x="7311741" y="1575881"/>
                </a:cubicBezTo>
                <a:cubicBezTo>
                  <a:pt x="7058723" y="1641500"/>
                  <a:pt x="7126811" y="1560879"/>
                  <a:pt x="6946154" y="1575881"/>
                </a:cubicBezTo>
                <a:cubicBezTo>
                  <a:pt x="6765497" y="1590883"/>
                  <a:pt x="6568335" y="1565148"/>
                  <a:pt x="6272103" y="1575881"/>
                </a:cubicBezTo>
                <a:cubicBezTo>
                  <a:pt x="5975871" y="1586614"/>
                  <a:pt x="5981977" y="1570116"/>
                  <a:pt x="5906516" y="1575881"/>
                </a:cubicBezTo>
                <a:cubicBezTo>
                  <a:pt x="5831055" y="1581646"/>
                  <a:pt x="5557619" y="1507975"/>
                  <a:pt x="5232465" y="1575881"/>
                </a:cubicBezTo>
                <a:cubicBezTo>
                  <a:pt x="4907311" y="1643787"/>
                  <a:pt x="5069312" y="1548324"/>
                  <a:pt x="4969699" y="1575881"/>
                </a:cubicBezTo>
                <a:cubicBezTo>
                  <a:pt x="4870086" y="1603438"/>
                  <a:pt x="4533324" y="1566261"/>
                  <a:pt x="4295648" y="1575881"/>
                </a:cubicBezTo>
                <a:cubicBezTo>
                  <a:pt x="4057972" y="1585501"/>
                  <a:pt x="4071496" y="1556798"/>
                  <a:pt x="3930061" y="1575881"/>
                </a:cubicBezTo>
                <a:cubicBezTo>
                  <a:pt x="3788626" y="1594964"/>
                  <a:pt x="3765737" y="1561357"/>
                  <a:pt x="3667295" y="1575881"/>
                </a:cubicBezTo>
                <a:cubicBezTo>
                  <a:pt x="3568853" y="1590405"/>
                  <a:pt x="3414085" y="1541180"/>
                  <a:pt x="3301708" y="1575881"/>
                </a:cubicBezTo>
                <a:cubicBezTo>
                  <a:pt x="3189331" y="1610582"/>
                  <a:pt x="2766911" y="1504017"/>
                  <a:pt x="2627657" y="1575881"/>
                </a:cubicBezTo>
                <a:cubicBezTo>
                  <a:pt x="2488403" y="1647745"/>
                  <a:pt x="2360979" y="1544827"/>
                  <a:pt x="2262070" y="1575881"/>
                </a:cubicBezTo>
                <a:cubicBezTo>
                  <a:pt x="2163161" y="1606935"/>
                  <a:pt x="2053269" y="1551451"/>
                  <a:pt x="1999304" y="1575881"/>
                </a:cubicBezTo>
                <a:cubicBezTo>
                  <a:pt x="1945339" y="1600311"/>
                  <a:pt x="1796358" y="1569273"/>
                  <a:pt x="1633717" y="1575881"/>
                </a:cubicBezTo>
                <a:cubicBezTo>
                  <a:pt x="1471076" y="1582489"/>
                  <a:pt x="1283835" y="1528173"/>
                  <a:pt x="1165309" y="1575881"/>
                </a:cubicBezTo>
                <a:cubicBezTo>
                  <a:pt x="1046783" y="1623589"/>
                  <a:pt x="855044" y="1551262"/>
                  <a:pt x="594079" y="1575881"/>
                </a:cubicBezTo>
                <a:cubicBezTo>
                  <a:pt x="333114" y="1600500"/>
                  <a:pt x="284842" y="1567449"/>
                  <a:pt x="0" y="1575881"/>
                </a:cubicBezTo>
                <a:cubicBezTo>
                  <a:pt x="-4967" y="1299349"/>
                  <a:pt x="45346" y="1215138"/>
                  <a:pt x="0" y="1019070"/>
                </a:cubicBezTo>
                <a:cubicBezTo>
                  <a:pt x="-45346" y="823002"/>
                  <a:pt x="59214" y="701308"/>
                  <a:pt x="0" y="493776"/>
                </a:cubicBezTo>
                <a:cubicBezTo>
                  <a:pt x="-59214" y="286244"/>
                  <a:pt x="35074" y="129899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Applications to circuit complexity: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Improved circuit for Th</a:t>
            </a:r>
            <a:r>
              <a:rPr lang="en-US" sz="2400" baseline="-25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(from Adleman 1976)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Solved question from Bloniarz (1979) on single-level circuits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Simplified refutation of the single-level conjecture (Wegener, 1991)</a:t>
            </a:r>
          </a:p>
        </p:txBody>
      </p:sp>
    </p:spTree>
    <p:extLst>
      <p:ext uri="{BB962C8B-B14F-4D97-AF65-F5344CB8AC3E}">
        <p14:creationId xmlns:p14="http://schemas.microsoft.com/office/powerpoint/2010/main" val="412997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630EB-2CAD-4BE3-7449-B8283891A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1E46A-BEC0-5056-B89F-DF85DE86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9ECD04-2418-1312-32DD-B202DADB9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406" y="2357562"/>
            <a:ext cx="1418491" cy="7683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65D07-C190-0A66-67EC-C13D15595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990" y="4177880"/>
            <a:ext cx="523979" cy="44080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08E5A99-6AEF-BE73-81A2-60A3A4A49365}"/>
              </a:ext>
            </a:extLst>
          </p:cNvPr>
          <p:cNvGrpSpPr/>
          <p:nvPr/>
        </p:nvGrpSpPr>
        <p:grpSpPr>
          <a:xfrm>
            <a:off x="1339361" y="1657725"/>
            <a:ext cx="9513277" cy="1652953"/>
            <a:chOff x="1351084" y="4724402"/>
            <a:chExt cx="9513277" cy="16529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83826A-06C6-9AFE-ED93-0FA7A11F7562}"/>
                </a:ext>
              </a:extLst>
            </p:cNvPr>
            <p:cNvSpPr/>
            <p:nvPr/>
          </p:nvSpPr>
          <p:spPr>
            <a:xfrm>
              <a:off x="1351084" y="4724402"/>
              <a:ext cx="9513277" cy="1652953"/>
            </a:xfrm>
            <a:custGeom>
              <a:avLst/>
              <a:gdLst>
                <a:gd name="csX0" fmla="*/ 0 w 9513277"/>
                <a:gd name="csY0" fmla="*/ 0 h 1652953"/>
                <a:gd name="csX1" fmla="*/ 309182 w 9513277"/>
                <a:gd name="csY1" fmla="*/ 0 h 1652953"/>
                <a:gd name="csX2" fmla="*/ 1094027 w 9513277"/>
                <a:gd name="csY2" fmla="*/ 0 h 1652953"/>
                <a:gd name="csX3" fmla="*/ 1688607 w 9513277"/>
                <a:gd name="csY3" fmla="*/ 0 h 1652953"/>
                <a:gd name="csX4" fmla="*/ 1997788 w 9513277"/>
                <a:gd name="csY4" fmla="*/ 0 h 1652953"/>
                <a:gd name="csX5" fmla="*/ 2592368 w 9513277"/>
                <a:gd name="csY5" fmla="*/ 0 h 1652953"/>
                <a:gd name="csX6" fmla="*/ 3377213 w 9513277"/>
                <a:gd name="csY6" fmla="*/ 0 h 1652953"/>
                <a:gd name="csX7" fmla="*/ 3876660 w 9513277"/>
                <a:gd name="csY7" fmla="*/ 0 h 1652953"/>
                <a:gd name="csX8" fmla="*/ 4376107 w 9513277"/>
                <a:gd name="csY8" fmla="*/ 0 h 1652953"/>
                <a:gd name="csX9" fmla="*/ 4970687 w 9513277"/>
                <a:gd name="csY9" fmla="*/ 0 h 1652953"/>
                <a:gd name="csX10" fmla="*/ 5660400 w 9513277"/>
                <a:gd name="csY10" fmla="*/ 0 h 1652953"/>
                <a:gd name="csX11" fmla="*/ 6350112 w 9513277"/>
                <a:gd name="csY11" fmla="*/ 0 h 1652953"/>
                <a:gd name="csX12" fmla="*/ 7039825 w 9513277"/>
                <a:gd name="csY12" fmla="*/ 0 h 1652953"/>
                <a:gd name="csX13" fmla="*/ 7824670 w 9513277"/>
                <a:gd name="csY13" fmla="*/ 0 h 1652953"/>
                <a:gd name="csX14" fmla="*/ 8419250 w 9513277"/>
                <a:gd name="csY14" fmla="*/ 0 h 1652953"/>
                <a:gd name="csX15" fmla="*/ 9513277 w 9513277"/>
                <a:gd name="csY15" fmla="*/ 0 h 1652953"/>
                <a:gd name="csX16" fmla="*/ 9513277 w 9513277"/>
                <a:gd name="csY16" fmla="*/ 550984 h 1652953"/>
                <a:gd name="csX17" fmla="*/ 9513277 w 9513277"/>
                <a:gd name="csY17" fmla="*/ 1135028 h 1652953"/>
                <a:gd name="csX18" fmla="*/ 9513277 w 9513277"/>
                <a:gd name="csY18" fmla="*/ 1652953 h 1652953"/>
                <a:gd name="csX19" fmla="*/ 8728432 w 9513277"/>
                <a:gd name="csY19" fmla="*/ 1652953 h 1652953"/>
                <a:gd name="csX20" fmla="*/ 8228985 w 9513277"/>
                <a:gd name="csY20" fmla="*/ 1652953 h 1652953"/>
                <a:gd name="csX21" fmla="*/ 7729538 w 9513277"/>
                <a:gd name="csY21" fmla="*/ 1652953 h 1652953"/>
                <a:gd name="csX22" fmla="*/ 7230091 w 9513277"/>
                <a:gd name="csY22" fmla="*/ 1652953 h 1652953"/>
                <a:gd name="csX23" fmla="*/ 6540378 w 9513277"/>
                <a:gd name="csY23" fmla="*/ 1652953 h 1652953"/>
                <a:gd name="csX24" fmla="*/ 5945798 w 9513277"/>
                <a:gd name="csY24" fmla="*/ 1652953 h 1652953"/>
                <a:gd name="csX25" fmla="*/ 5636617 w 9513277"/>
                <a:gd name="csY25" fmla="*/ 1652953 h 1652953"/>
                <a:gd name="csX26" fmla="*/ 5137170 w 9513277"/>
                <a:gd name="csY26" fmla="*/ 1652953 h 1652953"/>
                <a:gd name="csX27" fmla="*/ 4447457 w 9513277"/>
                <a:gd name="csY27" fmla="*/ 1652953 h 1652953"/>
                <a:gd name="csX28" fmla="*/ 4043143 w 9513277"/>
                <a:gd name="csY28" fmla="*/ 1652953 h 1652953"/>
                <a:gd name="csX29" fmla="*/ 3258297 w 9513277"/>
                <a:gd name="csY29" fmla="*/ 1652953 h 1652953"/>
                <a:gd name="csX30" fmla="*/ 2473452 w 9513277"/>
                <a:gd name="csY30" fmla="*/ 1652953 h 1652953"/>
                <a:gd name="csX31" fmla="*/ 1878872 w 9513277"/>
                <a:gd name="csY31" fmla="*/ 1652953 h 1652953"/>
                <a:gd name="csX32" fmla="*/ 1094027 w 9513277"/>
                <a:gd name="csY32" fmla="*/ 1652953 h 1652953"/>
                <a:gd name="csX33" fmla="*/ 0 w 9513277"/>
                <a:gd name="csY33" fmla="*/ 1652953 h 1652953"/>
                <a:gd name="csX34" fmla="*/ 0 w 9513277"/>
                <a:gd name="csY34" fmla="*/ 1085439 h 1652953"/>
                <a:gd name="csX35" fmla="*/ 0 w 9513277"/>
                <a:gd name="csY35" fmla="*/ 567514 h 1652953"/>
                <a:gd name="csX36" fmla="*/ 0 w 9513277"/>
                <a:gd name="csY36" fmla="*/ 0 h 1652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9513277" h="1652953" fill="none" extrusionOk="0">
                  <a:moveTo>
                    <a:pt x="0" y="0"/>
                  </a:moveTo>
                  <a:cubicBezTo>
                    <a:pt x="62727" y="-1359"/>
                    <a:pt x="172115" y="23415"/>
                    <a:pt x="309182" y="0"/>
                  </a:cubicBezTo>
                  <a:cubicBezTo>
                    <a:pt x="446249" y="-23415"/>
                    <a:pt x="737259" y="16035"/>
                    <a:pt x="1094027" y="0"/>
                  </a:cubicBezTo>
                  <a:cubicBezTo>
                    <a:pt x="1450795" y="-16035"/>
                    <a:pt x="1401291" y="46450"/>
                    <a:pt x="1688607" y="0"/>
                  </a:cubicBezTo>
                  <a:cubicBezTo>
                    <a:pt x="1975923" y="-46450"/>
                    <a:pt x="1875492" y="29426"/>
                    <a:pt x="1997788" y="0"/>
                  </a:cubicBezTo>
                  <a:cubicBezTo>
                    <a:pt x="2120084" y="-29426"/>
                    <a:pt x="2387465" y="53095"/>
                    <a:pt x="2592368" y="0"/>
                  </a:cubicBezTo>
                  <a:cubicBezTo>
                    <a:pt x="2797271" y="-53095"/>
                    <a:pt x="2992296" y="13367"/>
                    <a:pt x="3377213" y="0"/>
                  </a:cubicBezTo>
                  <a:cubicBezTo>
                    <a:pt x="3762130" y="-13367"/>
                    <a:pt x="3771571" y="51047"/>
                    <a:pt x="3876660" y="0"/>
                  </a:cubicBezTo>
                  <a:cubicBezTo>
                    <a:pt x="3981749" y="-51047"/>
                    <a:pt x="4180957" y="56650"/>
                    <a:pt x="4376107" y="0"/>
                  </a:cubicBezTo>
                  <a:cubicBezTo>
                    <a:pt x="4571257" y="-56650"/>
                    <a:pt x="4827395" y="4853"/>
                    <a:pt x="4970687" y="0"/>
                  </a:cubicBezTo>
                  <a:cubicBezTo>
                    <a:pt x="5113979" y="-4853"/>
                    <a:pt x="5460180" y="17638"/>
                    <a:pt x="5660400" y="0"/>
                  </a:cubicBezTo>
                  <a:cubicBezTo>
                    <a:pt x="5860620" y="-17638"/>
                    <a:pt x="6047932" y="35902"/>
                    <a:pt x="6350112" y="0"/>
                  </a:cubicBezTo>
                  <a:cubicBezTo>
                    <a:pt x="6652292" y="-35902"/>
                    <a:pt x="6891570" y="76511"/>
                    <a:pt x="7039825" y="0"/>
                  </a:cubicBezTo>
                  <a:cubicBezTo>
                    <a:pt x="7188080" y="-76511"/>
                    <a:pt x="7591285" y="24802"/>
                    <a:pt x="7824670" y="0"/>
                  </a:cubicBezTo>
                  <a:cubicBezTo>
                    <a:pt x="8058056" y="-24802"/>
                    <a:pt x="8260969" y="39683"/>
                    <a:pt x="8419250" y="0"/>
                  </a:cubicBezTo>
                  <a:cubicBezTo>
                    <a:pt x="8577531" y="-39683"/>
                    <a:pt x="9192628" y="113018"/>
                    <a:pt x="9513277" y="0"/>
                  </a:cubicBezTo>
                  <a:cubicBezTo>
                    <a:pt x="9515670" y="249813"/>
                    <a:pt x="9491695" y="335892"/>
                    <a:pt x="9513277" y="550984"/>
                  </a:cubicBezTo>
                  <a:cubicBezTo>
                    <a:pt x="9534859" y="766076"/>
                    <a:pt x="9511951" y="921380"/>
                    <a:pt x="9513277" y="1135028"/>
                  </a:cubicBezTo>
                  <a:cubicBezTo>
                    <a:pt x="9514603" y="1348676"/>
                    <a:pt x="9502924" y="1437642"/>
                    <a:pt x="9513277" y="1652953"/>
                  </a:cubicBezTo>
                  <a:cubicBezTo>
                    <a:pt x="9174896" y="1699470"/>
                    <a:pt x="8966890" y="1610368"/>
                    <a:pt x="8728432" y="1652953"/>
                  </a:cubicBezTo>
                  <a:cubicBezTo>
                    <a:pt x="8489975" y="1695538"/>
                    <a:pt x="8432602" y="1649747"/>
                    <a:pt x="8228985" y="1652953"/>
                  </a:cubicBezTo>
                  <a:cubicBezTo>
                    <a:pt x="8025368" y="1656159"/>
                    <a:pt x="7835262" y="1599043"/>
                    <a:pt x="7729538" y="1652953"/>
                  </a:cubicBezTo>
                  <a:cubicBezTo>
                    <a:pt x="7623814" y="1706863"/>
                    <a:pt x="7425160" y="1628019"/>
                    <a:pt x="7230091" y="1652953"/>
                  </a:cubicBezTo>
                  <a:cubicBezTo>
                    <a:pt x="7035022" y="1677887"/>
                    <a:pt x="6796620" y="1572480"/>
                    <a:pt x="6540378" y="1652953"/>
                  </a:cubicBezTo>
                  <a:cubicBezTo>
                    <a:pt x="6284136" y="1733426"/>
                    <a:pt x="6224451" y="1591182"/>
                    <a:pt x="5945798" y="1652953"/>
                  </a:cubicBezTo>
                  <a:cubicBezTo>
                    <a:pt x="5667145" y="1714724"/>
                    <a:pt x="5785417" y="1647875"/>
                    <a:pt x="5636617" y="1652953"/>
                  </a:cubicBezTo>
                  <a:cubicBezTo>
                    <a:pt x="5487817" y="1658031"/>
                    <a:pt x="5263145" y="1621059"/>
                    <a:pt x="5137170" y="1652953"/>
                  </a:cubicBezTo>
                  <a:cubicBezTo>
                    <a:pt x="5011195" y="1684847"/>
                    <a:pt x="4609275" y="1646097"/>
                    <a:pt x="4447457" y="1652953"/>
                  </a:cubicBezTo>
                  <a:cubicBezTo>
                    <a:pt x="4285639" y="1659809"/>
                    <a:pt x="4222213" y="1650343"/>
                    <a:pt x="4043143" y="1652953"/>
                  </a:cubicBezTo>
                  <a:cubicBezTo>
                    <a:pt x="3864073" y="1655563"/>
                    <a:pt x="3458236" y="1600986"/>
                    <a:pt x="3258297" y="1652953"/>
                  </a:cubicBezTo>
                  <a:cubicBezTo>
                    <a:pt x="3058358" y="1704920"/>
                    <a:pt x="2663429" y="1646428"/>
                    <a:pt x="2473452" y="1652953"/>
                  </a:cubicBezTo>
                  <a:cubicBezTo>
                    <a:pt x="2283475" y="1659478"/>
                    <a:pt x="2060674" y="1584325"/>
                    <a:pt x="1878872" y="1652953"/>
                  </a:cubicBezTo>
                  <a:cubicBezTo>
                    <a:pt x="1697070" y="1721581"/>
                    <a:pt x="1399262" y="1628459"/>
                    <a:pt x="1094027" y="1652953"/>
                  </a:cubicBezTo>
                  <a:cubicBezTo>
                    <a:pt x="788793" y="1677447"/>
                    <a:pt x="282909" y="1538897"/>
                    <a:pt x="0" y="1652953"/>
                  </a:cubicBezTo>
                  <a:cubicBezTo>
                    <a:pt x="-60593" y="1516221"/>
                    <a:pt x="15423" y="1210756"/>
                    <a:pt x="0" y="1085439"/>
                  </a:cubicBezTo>
                  <a:cubicBezTo>
                    <a:pt x="-15423" y="960122"/>
                    <a:pt x="48405" y="687851"/>
                    <a:pt x="0" y="567514"/>
                  </a:cubicBezTo>
                  <a:cubicBezTo>
                    <a:pt x="-48405" y="447177"/>
                    <a:pt x="5212" y="179445"/>
                    <a:pt x="0" y="0"/>
                  </a:cubicBezTo>
                  <a:close/>
                </a:path>
                <a:path w="9513277" h="1652953" stroke="0" extrusionOk="0">
                  <a:moveTo>
                    <a:pt x="0" y="0"/>
                  </a:moveTo>
                  <a:cubicBezTo>
                    <a:pt x="171657" y="-53314"/>
                    <a:pt x="376656" y="6328"/>
                    <a:pt x="499447" y="0"/>
                  </a:cubicBezTo>
                  <a:cubicBezTo>
                    <a:pt x="622238" y="-6328"/>
                    <a:pt x="707336" y="26329"/>
                    <a:pt x="808629" y="0"/>
                  </a:cubicBezTo>
                  <a:cubicBezTo>
                    <a:pt x="909922" y="-26329"/>
                    <a:pt x="1226747" y="3495"/>
                    <a:pt x="1593474" y="0"/>
                  </a:cubicBezTo>
                  <a:cubicBezTo>
                    <a:pt x="1960201" y="-3495"/>
                    <a:pt x="1956105" y="21625"/>
                    <a:pt x="2092921" y="0"/>
                  </a:cubicBezTo>
                  <a:cubicBezTo>
                    <a:pt x="2229737" y="-21625"/>
                    <a:pt x="2444123" y="11366"/>
                    <a:pt x="2592368" y="0"/>
                  </a:cubicBezTo>
                  <a:cubicBezTo>
                    <a:pt x="2740613" y="-11366"/>
                    <a:pt x="3099154" y="20553"/>
                    <a:pt x="3377213" y="0"/>
                  </a:cubicBezTo>
                  <a:cubicBezTo>
                    <a:pt x="3655272" y="-20553"/>
                    <a:pt x="3608091" y="11924"/>
                    <a:pt x="3781528" y="0"/>
                  </a:cubicBezTo>
                  <a:cubicBezTo>
                    <a:pt x="3954966" y="-11924"/>
                    <a:pt x="4383703" y="76578"/>
                    <a:pt x="4566373" y="0"/>
                  </a:cubicBezTo>
                  <a:cubicBezTo>
                    <a:pt x="4749043" y="-76578"/>
                    <a:pt x="5020049" y="78596"/>
                    <a:pt x="5351218" y="0"/>
                  </a:cubicBezTo>
                  <a:cubicBezTo>
                    <a:pt x="5682387" y="-78596"/>
                    <a:pt x="5791308" y="479"/>
                    <a:pt x="5945798" y="0"/>
                  </a:cubicBezTo>
                  <a:cubicBezTo>
                    <a:pt x="6100288" y="-479"/>
                    <a:pt x="6368338" y="17134"/>
                    <a:pt x="6730643" y="0"/>
                  </a:cubicBezTo>
                  <a:cubicBezTo>
                    <a:pt x="7092949" y="-17134"/>
                    <a:pt x="7093614" y="3941"/>
                    <a:pt x="7230091" y="0"/>
                  </a:cubicBezTo>
                  <a:cubicBezTo>
                    <a:pt x="7366568" y="-3941"/>
                    <a:pt x="7491153" y="51991"/>
                    <a:pt x="7729538" y="0"/>
                  </a:cubicBezTo>
                  <a:cubicBezTo>
                    <a:pt x="7967923" y="-51991"/>
                    <a:pt x="8235893" y="13989"/>
                    <a:pt x="8419250" y="0"/>
                  </a:cubicBezTo>
                  <a:cubicBezTo>
                    <a:pt x="8602607" y="-13989"/>
                    <a:pt x="8711641" y="28381"/>
                    <a:pt x="8918697" y="0"/>
                  </a:cubicBezTo>
                  <a:cubicBezTo>
                    <a:pt x="9125753" y="-28381"/>
                    <a:pt x="9235699" y="46351"/>
                    <a:pt x="9513277" y="0"/>
                  </a:cubicBezTo>
                  <a:cubicBezTo>
                    <a:pt x="9565100" y="259817"/>
                    <a:pt x="9479140" y="341828"/>
                    <a:pt x="9513277" y="584043"/>
                  </a:cubicBezTo>
                  <a:cubicBezTo>
                    <a:pt x="9547414" y="826258"/>
                    <a:pt x="9488556" y="1011568"/>
                    <a:pt x="9513277" y="1151557"/>
                  </a:cubicBezTo>
                  <a:cubicBezTo>
                    <a:pt x="9537998" y="1291546"/>
                    <a:pt x="9468704" y="1521336"/>
                    <a:pt x="9513277" y="1652953"/>
                  </a:cubicBezTo>
                  <a:cubicBezTo>
                    <a:pt x="9414579" y="1678727"/>
                    <a:pt x="9298983" y="1637236"/>
                    <a:pt x="9204095" y="1652953"/>
                  </a:cubicBezTo>
                  <a:cubicBezTo>
                    <a:pt x="9109207" y="1668670"/>
                    <a:pt x="8584743" y="1594989"/>
                    <a:pt x="8419250" y="1652953"/>
                  </a:cubicBezTo>
                  <a:cubicBezTo>
                    <a:pt x="8253757" y="1710917"/>
                    <a:pt x="7998088" y="1615862"/>
                    <a:pt x="7824670" y="1652953"/>
                  </a:cubicBezTo>
                  <a:cubicBezTo>
                    <a:pt x="7651252" y="1690044"/>
                    <a:pt x="7561220" y="1606853"/>
                    <a:pt x="7420356" y="1652953"/>
                  </a:cubicBezTo>
                  <a:cubicBezTo>
                    <a:pt x="7279492" y="1699053"/>
                    <a:pt x="7002557" y="1599162"/>
                    <a:pt x="6825776" y="1652953"/>
                  </a:cubicBezTo>
                  <a:cubicBezTo>
                    <a:pt x="6648995" y="1706744"/>
                    <a:pt x="6625494" y="1623455"/>
                    <a:pt x="6516595" y="1652953"/>
                  </a:cubicBezTo>
                  <a:cubicBezTo>
                    <a:pt x="6407696" y="1682451"/>
                    <a:pt x="6269431" y="1616688"/>
                    <a:pt x="6207413" y="1652953"/>
                  </a:cubicBezTo>
                  <a:cubicBezTo>
                    <a:pt x="6145395" y="1689218"/>
                    <a:pt x="5738736" y="1589899"/>
                    <a:pt x="5612833" y="1652953"/>
                  </a:cubicBezTo>
                  <a:cubicBezTo>
                    <a:pt x="5486930" y="1716007"/>
                    <a:pt x="5350370" y="1626698"/>
                    <a:pt x="5208519" y="1652953"/>
                  </a:cubicBezTo>
                  <a:cubicBezTo>
                    <a:pt x="5066668" y="1679208"/>
                    <a:pt x="4676012" y="1621761"/>
                    <a:pt x="4518807" y="1652953"/>
                  </a:cubicBezTo>
                  <a:cubicBezTo>
                    <a:pt x="4361602" y="1684145"/>
                    <a:pt x="4260640" y="1638099"/>
                    <a:pt x="4114492" y="1652953"/>
                  </a:cubicBezTo>
                  <a:cubicBezTo>
                    <a:pt x="3968345" y="1667807"/>
                    <a:pt x="3651903" y="1599127"/>
                    <a:pt x="3424780" y="1652953"/>
                  </a:cubicBezTo>
                  <a:cubicBezTo>
                    <a:pt x="3197657" y="1706779"/>
                    <a:pt x="3259607" y="1647812"/>
                    <a:pt x="3115598" y="1652953"/>
                  </a:cubicBezTo>
                  <a:cubicBezTo>
                    <a:pt x="2971589" y="1658094"/>
                    <a:pt x="2660560" y="1576140"/>
                    <a:pt x="2425886" y="1652953"/>
                  </a:cubicBezTo>
                  <a:cubicBezTo>
                    <a:pt x="2191212" y="1729766"/>
                    <a:pt x="2134894" y="1618312"/>
                    <a:pt x="2021571" y="1652953"/>
                  </a:cubicBezTo>
                  <a:cubicBezTo>
                    <a:pt x="1908249" y="1687594"/>
                    <a:pt x="1856102" y="1640310"/>
                    <a:pt x="1712390" y="1652953"/>
                  </a:cubicBezTo>
                  <a:cubicBezTo>
                    <a:pt x="1568678" y="1665596"/>
                    <a:pt x="1455727" y="1610362"/>
                    <a:pt x="1308076" y="1652953"/>
                  </a:cubicBezTo>
                  <a:cubicBezTo>
                    <a:pt x="1160425" y="1695544"/>
                    <a:pt x="788697" y="1625213"/>
                    <a:pt x="618363" y="1652953"/>
                  </a:cubicBezTo>
                  <a:cubicBezTo>
                    <a:pt x="448029" y="1680693"/>
                    <a:pt x="157803" y="1603251"/>
                    <a:pt x="0" y="1652953"/>
                  </a:cubicBezTo>
                  <a:cubicBezTo>
                    <a:pt x="-31244" y="1543916"/>
                    <a:pt x="28830" y="1259790"/>
                    <a:pt x="0" y="1151557"/>
                  </a:cubicBezTo>
                  <a:cubicBezTo>
                    <a:pt x="-28830" y="1043324"/>
                    <a:pt x="42568" y="763499"/>
                    <a:pt x="0" y="650162"/>
                  </a:cubicBezTo>
                  <a:cubicBezTo>
                    <a:pt x="-42568" y="536826"/>
                    <a:pt x="56483" y="24897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BC8F34-7C38-5701-E11F-AD98A08825EE}"/>
                </a:ext>
              </a:extLst>
            </p:cNvPr>
            <p:cNvSpPr txBox="1"/>
            <p:nvPr/>
          </p:nvSpPr>
          <p:spPr>
            <a:xfrm>
              <a:off x="1611922" y="4911971"/>
              <a:ext cx="899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E.g., what’s the </a:t>
              </a:r>
              <a:r>
                <a:rPr lang="en-US" sz="28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worst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case over all functions on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n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bits?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8ABE574-9E93-A0F2-E451-50B05FB1B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58506" y="5490066"/>
              <a:ext cx="1418491" cy="768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1322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ADCA7-9EBE-ADB2-0AB3-A973F010A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aude Shannon, the Father of the Information Age, Turns 1100100 | In the  Media | Institute for Advanced Study">
            <a:extLst>
              <a:ext uri="{FF2B5EF4-FFF2-40B4-BE49-F238E27FC236}">
                <a16:creationId xmlns:a16="http://schemas.microsoft.com/office/drawing/2014/main" id="{90B84859-0CFE-D997-8302-0C91AA0C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062" y="3774829"/>
            <a:ext cx="4584343" cy="3357958"/>
          </a:xfrm>
          <a:custGeom>
            <a:avLst/>
            <a:gdLst>
              <a:gd name="csX0" fmla="*/ 0 w 4584343"/>
              <a:gd name="csY0" fmla="*/ 0 h 3357958"/>
              <a:gd name="csX1" fmla="*/ 664730 w 4584343"/>
              <a:gd name="csY1" fmla="*/ 0 h 3357958"/>
              <a:gd name="csX2" fmla="*/ 1329459 w 4584343"/>
              <a:gd name="csY2" fmla="*/ 0 h 3357958"/>
              <a:gd name="csX3" fmla="*/ 1902502 w 4584343"/>
              <a:gd name="csY3" fmla="*/ 0 h 3357958"/>
              <a:gd name="csX4" fmla="*/ 2521389 w 4584343"/>
              <a:gd name="csY4" fmla="*/ 0 h 3357958"/>
              <a:gd name="csX5" fmla="*/ 3048588 w 4584343"/>
              <a:gd name="csY5" fmla="*/ 0 h 3357958"/>
              <a:gd name="csX6" fmla="*/ 3621631 w 4584343"/>
              <a:gd name="csY6" fmla="*/ 0 h 3357958"/>
              <a:gd name="csX7" fmla="*/ 4584343 w 4584343"/>
              <a:gd name="csY7" fmla="*/ 0 h 3357958"/>
              <a:gd name="csX8" fmla="*/ 4584343 w 4584343"/>
              <a:gd name="csY8" fmla="*/ 492501 h 3357958"/>
              <a:gd name="csX9" fmla="*/ 4584343 w 4584343"/>
              <a:gd name="csY9" fmla="*/ 951421 h 3357958"/>
              <a:gd name="csX10" fmla="*/ 4584343 w 4584343"/>
              <a:gd name="csY10" fmla="*/ 1443922 h 3357958"/>
              <a:gd name="csX11" fmla="*/ 4584343 w 4584343"/>
              <a:gd name="csY11" fmla="*/ 1970002 h 3357958"/>
              <a:gd name="csX12" fmla="*/ 4584343 w 4584343"/>
              <a:gd name="csY12" fmla="*/ 2529662 h 3357958"/>
              <a:gd name="csX13" fmla="*/ 4584343 w 4584343"/>
              <a:gd name="csY13" fmla="*/ 3357958 h 3357958"/>
              <a:gd name="csX14" fmla="*/ 3919613 w 4584343"/>
              <a:gd name="csY14" fmla="*/ 3357958 h 3357958"/>
              <a:gd name="csX15" fmla="*/ 3346570 w 4584343"/>
              <a:gd name="csY15" fmla="*/ 3357958 h 3357958"/>
              <a:gd name="csX16" fmla="*/ 2773528 w 4584343"/>
              <a:gd name="csY16" fmla="*/ 3357958 h 3357958"/>
              <a:gd name="csX17" fmla="*/ 2200485 w 4584343"/>
              <a:gd name="csY17" fmla="*/ 3357958 h 3357958"/>
              <a:gd name="csX18" fmla="*/ 1627442 w 4584343"/>
              <a:gd name="csY18" fmla="*/ 3357958 h 3357958"/>
              <a:gd name="csX19" fmla="*/ 1100242 w 4584343"/>
              <a:gd name="csY19" fmla="*/ 3357958 h 3357958"/>
              <a:gd name="csX20" fmla="*/ 0 w 4584343"/>
              <a:gd name="csY20" fmla="*/ 3357958 h 3357958"/>
              <a:gd name="csX21" fmla="*/ 0 w 4584343"/>
              <a:gd name="csY21" fmla="*/ 2798298 h 3357958"/>
              <a:gd name="csX22" fmla="*/ 0 w 4584343"/>
              <a:gd name="csY22" fmla="*/ 2205059 h 3357958"/>
              <a:gd name="csX23" fmla="*/ 0 w 4584343"/>
              <a:gd name="csY23" fmla="*/ 1611820 h 3357958"/>
              <a:gd name="csX24" fmla="*/ 0 w 4584343"/>
              <a:gd name="csY24" fmla="*/ 985001 h 3357958"/>
              <a:gd name="csX25" fmla="*/ 0 w 4584343"/>
              <a:gd name="csY25" fmla="*/ 0 h 3357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584343" h="3357958" fill="none" extrusionOk="0">
                <a:moveTo>
                  <a:pt x="0" y="0"/>
                </a:moveTo>
                <a:cubicBezTo>
                  <a:pt x="181779" y="-8883"/>
                  <a:pt x="523433" y="54062"/>
                  <a:pt x="664730" y="0"/>
                </a:cubicBezTo>
                <a:cubicBezTo>
                  <a:pt x="806027" y="-54062"/>
                  <a:pt x="1075398" y="28315"/>
                  <a:pt x="1329459" y="0"/>
                </a:cubicBezTo>
                <a:cubicBezTo>
                  <a:pt x="1583520" y="-28315"/>
                  <a:pt x="1758591" y="12939"/>
                  <a:pt x="1902502" y="0"/>
                </a:cubicBezTo>
                <a:cubicBezTo>
                  <a:pt x="2046413" y="-12939"/>
                  <a:pt x="2320133" y="5105"/>
                  <a:pt x="2521389" y="0"/>
                </a:cubicBezTo>
                <a:cubicBezTo>
                  <a:pt x="2722645" y="-5105"/>
                  <a:pt x="2790130" y="17692"/>
                  <a:pt x="3048588" y="0"/>
                </a:cubicBezTo>
                <a:cubicBezTo>
                  <a:pt x="3307046" y="-17692"/>
                  <a:pt x="3412411" y="51771"/>
                  <a:pt x="3621631" y="0"/>
                </a:cubicBezTo>
                <a:cubicBezTo>
                  <a:pt x="3830851" y="-51771"/>
                  <a:pt x="4334406" y="4443"/>
                  <a:pt x="4584343" y="0"/>
                </a:cubicBezTo>
                <a:cubicBezTo>
                  <a:pt x="4587238" y="180246"/>
                  <a:pt x="4557377" y="390313"/>
                  <a:pt x="4584343" y="492501"/>
                </a:cubicBezTo>
                <a:cubicBezTo>
                  <a:pt x="4611309" y="594689"/>
                  <a:pt x="4563551" y="730948"/>
                  <a:pt x="4584343" y="951421"/>
                </a:cubicBezTo>
                <a:cubicBezTo>
                  <a:pt x="4605135" y="1171894"/>
                  <a:pt x="4572904" y="1316533"/>
                  <a:pt x="4584343" y="1443922"/>
                </a:cubicBezTo>
                <a:cubicBezTo>
                  <a:pt x="4595782" y="1571311"/>
                  <a:pt x="4536621" y="1837308"/>
                  <a:pt x="4584343" y="1970002"/>
                </a:cubicBezTo>
                <a:cubicBezTo>
                  <a:pt x="4632065" y="2102696"/>
                  <a:pt x="4527554" y="2253424"/>
                  <a:pt x="4584343" y="2529662"/>
                </a:cubicBezTo>
                <a:cubicBezTo>
                  <a:pt x="4641132" y="2805900"/>
                  <a:pt x="4523527" y="2946931"/>
                  <a:pt x="4584343" y="3357958"/>
                </a:cubicBezTo>
                <a:cubicBezTo>
                  <a:pt x="4445818" y="3359939"/>
                  <a:pt x="4243879" y="3315558"/>
                  <a:pt x="3919613" y="3357958"/>
                </a:cubicBezTo>
                <a:cubicBezTo>
                  <a:pt x="3595347" y="3400358"/>
                  <a:pt x="3524782" y="3346116"/>
                  <a:pt x="3346570" y="3357958"/>
                </a:cubicBezTo>
                <a:cubicBezTo>
                  <a:pt x="3168358" y="3369800"/>
                  <a:pt x="3042483" y="3326787"/>
                  <a:pt x="2773528" y="3357958"/>
                </a:cubicBezTo>
                <a:cubicBezTo>
                  <a:pt x="2504573" y="3389129"/>
                  <a:pt x="2486127" y="3352495"/>
                  <a:pt x="2200485" y="3357958"/>
                </a:cubicBezTo>
                <a:cubicBezTo>
                  <a:pt x="1914843" y="3363421"/>
                  <a:pt x="1857919" y="3325307"/>
                  <a:pt x="1627442" y="3357958"/>
                </a:cubicBezTo>
                <a:cubicBezTo>
                  <a:pt x="1396965" y="3390609"/>
                  <a:pt x="1352382" y="3320330"/>
                  <a:pt x="1100242" y="3357958"/>
                </a:cubicBezTo>
                <a:cubicBezTo>
                  <a:pt x="848102" y="3395586"/>
                  <a:pt x="276779" y="3310340"/>
                  <a:pt x="0" y="3357958"/>
                </a:cubicBezTo>
                <a:cubicBezTo>
                  <a:pt x="-37101" y="3234260"/>
                  <a:pt x="37555" y="2982800"/>
                  <a:pt x="0" y="2798298"/>
                </a:cubicBezTo>
                <a:cubicBezTo>
                  <a:pt x="-37555" y="2613796"/>
                  <a:pt x="64293" y="2333200"/>
                  <a:pt x="0" y="2205059"/>
                </a:cubicBezTo>
                <a:cubicBezTo>
                  <a:pt x="-64293" y="2076918"/>
                  <a:pt x="5540" y="1832598"/>
                  <a:pt x="0" y="1611820"/>
                </a:cubicBezTo>
                <a:cubicBezTo>
                  <a:pt x="-5540" y="1391042"/>
                  <a:pt x="184" y="1183834"/>
                  <a:pt x="0" y="985001"/>
                </a:cubicBezTo>
                <a:cubicBezTo>
                  <a:pt x="-184" y="786168"/>
                  <a:pt x="107120" y="450754"/>
                  <a:pt x="0" y="0"/>
                </a:cubicBezTo>
                <a:close/>
              </a:path>
              <a:path w="4584343" h="3357958" stroke="0" extrusionOk="0">
                <a:moveTo>
                  <a:pt x="0" y="0"/>
                </a:moveTo>
                <a:cubicBezTo>
                  <a:pt x="124322" y="-50536"/>
                  <a:pt x="309329" y="47909"/>
                  <a:pt x="527199" y="0"/>
                </a:cubicBezTo>
                <a:cubicBezTo>
                  <a:pt x="745069" y="-47909"/>
                  <a:pt x="824758" y="8744"/>
                  <a:pt x="962712" y="0"/>
                </a:cubicBezTo>
                <a:cubicBezTo>
                  <a:pt x="1100666" y="-8744"/>
                  <a:pt x="1461977" y="51365"/>
                  <a:pt x="1627442" y="0"/>
                </a:cubicBezTo>
                <a:cubicBezTo>
                  <a:pt x="1792907" y="-51365"/>
                  <a:pt x="1949369" y="61481"/>
                  <a:pt x="2154641" y="0"/>
                </a:cubicBezTo>
                <a:cubicBezTo>
                  <a:pt x="2359913" y="-61481"/>
                  <a:pt x="2550184" y="24769"/>
                  <a:pt x="2681841" y="0"/>
                </a:cubicBezTo>
                <a:cubicBezTo>
                  <a:pt x="2813498" y="-24769"/>
                  <a:pt x="3088434" y="8908"/>
                  <a:pt x="3346570" y="0"/>
                </a:cubicBezTo>
                <a:cubicBezTo>
                  <a:pt x="3604706" y="-8908"/>
                  <a:pt x="3621770" y="15134"/>
                  <a:pt x="3827926" y="0"/>
                </a:cubicBezTo>
                <a:cubicBezTo>
                  <a:pt x="4034082" y="-15134"/>
                  <a:pt x="4274714" y="62515"/>
                  <a:pt x="4584343" y="0"/>
                </a:cubicBezTo>
                <a:cubicBezTo>
                  <a:pt x="4605423" y="284242"/>
                  <a:pt x="4565224" y="474480"/>
                  <a:pt x="4584343" y="626819"/>
                </a:cubicBezTo>
                <a:cubicBezTo>
                  <a:pt x="4603462" y="779158"/>
                  <a:pt x="4584340" y="981132"/>
                  <a:pt x="4584343" y="1119319"/>
                </a:cubicBezTo>
                <a:cubicBezTo>
                  <a:pt x="4584346" y="1257506"/>
                  <a:pt x="4546108" y="1465011"/>
                  <a:pt x="4584343" y="1678979"/>
                </a:cubicBezTo>
                <a:cubicBezTo>
                  <a:pt x="4622578" y="1892947"/>
                  <a:pt x="4535614" y="2059335"/>
                  <a:pt x="4584343" y="2272218"/>
                </a:cubicBezTo>
                <a:cubicBezTo>
                  <a:pt x="4633072" y="2485101"/>
                  <a:pt x="4541406" y="2618738"/>
                  <a:pt x="4584343" y="2731139"/>
                </a:cubicBezTo>
                <a:cubicBezTo>
                  <a:pt x="4627280" y="2843540"/>
                  <a:pt x="4578454" y="3137743"/>
                  <a:pt x="4584343" y="3357958"/>
                </a:cubicBezTo>
                <a:cubicBezTo>
                  <a:pt x="4379284" y="3407523"/>
                  <a:pt x="4231931" y="3335027"/>
                  <a:pt x="4011300" y="3357958"/>
                </a:cubicBezTo>
                <a:cubicBezTo>
                  <a:pt x="3790669" y="3380889"/>
                  <a:pt x="3641077" y="3299348"/>
                  <a:pt x="3438257" y="3357958"/>
                </a:cubicBezTo>
                <a:cubicBezTo>
                  <a:pt x="3235437" y="3416568"/>
                  <a:pt x="2912241" y="3334411"/>
                  <a:pt x="2773528" y="3357958"/>
                </a:cubicBezTo>
                <a:cubicBezTo>
                  <a:pt x="2634815" y="3381505"/>
                  <a:pt x="2426325" y="3289303"/>
                  <a:pt x="2200485" y="3357958"/>
                </a:cubicBezTo>
                <a:cubicBezTo>
                  <a:pt x="1974645" y="3426613"/>
                  <a:pt x="1977138" y="3337410"/>
                  <a:pt x="1764972" y="3357958"/>
                </a:cubicBezTo>
                <a:cubicBezTo>
                  <a:pt x="1552806" y="3378506"/>
                  <a:pt x="1397664" y="3341930"/>
                  <a:pt x="1283616" y="3357958"/>
                </a:cubicBezTo>
                <a:cubicBezTo>
                  <a:pt x="1169568" y="3373986"/>
                  <a:pt x="922505" y="3355093"/>
                  <a:pt x="618886" y="3357958"/>
                </a:cubicBezTo>
                <a:cubicBezTo>
                  <a:pt x="315267" y="3360823"/>
                  <a:pt x="156073" y="3334289"/>
                  <a:pt x="0" y="3357958"/>
                </a:cubicBezTo>
                <a:cubicBezTo>
                  <a:pt x="-2650" y="3210610"/>
                  <a:pt x="45696" y="3071343"/>
                  <a:pt x="0" y="2865457"/>
                </a:cubicBezTo>
                <a:cubicBezTo>
                  <a:pt x="-45696" y="2659571"/>
                  <a:pt x="54531" y="2517671"/>
                  <a:pt x="0" y="2339377"/>
                </a:cubicBezTo>
                <a:cubicBezTo>
                  <a:pt x="-54531" y="2161083"/>
                  <a:pt x="33449" y="1985633"/>
                  <a:pt x="0" y="1880456"/>
                </a:cubicBezTo>
                <a:cubicBezTo>
                  <a:pt x="-33449" y="1775279"/>
                  <a:pt x="37823" y="1545616"/>
                  <a:pt x="0" y="1421536"/>
                </a:cubicBezTo>
                <a:cubicBezTo>
                  <a:pt x="-37823" y="1297456"/>
                  <a:pt x="52833" y="1015698"/>
                  <a:pt x="0" y="828296"/>
                </a:cubicBezTo>
                <a:cubicBezTo>
                  <a:pt x="-52833" y="640894"/>
                  <a:pt x="32078" y="178771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126C7A2D-1AC1-6089-5972-AABF6C3CB85B}"/>
              </a:ext>
            </a:extLst>
          </p:cNvPr>
          <p:cNvSpPr/>
          <p:nvPr/>
        </p:nvSpPr>
        <p:spPr>
          <a:xfrm>
            <a:off x="3864737" y="3671564"/>
            <a:ext cx="7043057" cy="1525852"/>
          </a:xfrm>
          <a:custGeom>
            <a:avLst/>
            <a:gdLst>
              <a:gd name="csX0" fmla="*/ -852280 w 7043057"/>
              <a:gd name="csY0" fmla="*/ 1926037 h 1525852"/>
              <a:gd name="csX1" fmla="*/ -401518 w 7043057"/>
              <a:gd name="csY1" fmla="*/ 1743938 h 1525852"/>
              <a:gd name="csX2" fmla="*/ 32549 w 7043057"/>
              <a:gd name="csY2" fmla="*/ 1568584 h 1525852"/>
              <a:gd name="csX3" fmla="*/ 817209 w 7043057"/>
              <a:gd name="csY3" fmla="*/ 1251597 h 1525852"/>
              <a:gd name="csX4" fmla="*/ 3342974 w 7043057"/>
              <a:gd name="csY4" fmla="*/ 981 h 1525852"/>
              <a:gd name="csX5" fmla="*/ 5632436 w 7043057"/>
              <a:gd name="csY5" fmla="*/ 152258 h 1525852"/>
              <a:gd name="csX6" fmla="*/ 3784689 w 7043057"/>
              <a:gd name="csY6" fmla="*/ 1523718 h 1525852"/>
              <a:gd name="csX7" fmla="*/ 1859097 w 7043057"/>
              <a:gd name="csY7" fmla="*/ 1435488 h 1525852"/>
              <a:gd name="csX8" fmla="*/ 1316822 w 7043057"/>
              <a:gd name="csY8" fmla="*/ 1533598 h 1525852"/>
              <a:gd name="csX9" fmla="*/ 774546 w 7043057"/>
              <a:gd name="csY9" fmla="*/ 1631708 h 1525852"/>
              <a:gd name="csX10" fmla="*/ 232271 w 7043057"/>
              <a:gd name="csY10" fmla="*/ 1729817 h 1525852"/>
              <a:gd name="csX11" fmla="*/ -364232 w 7043057"/>
              <a:gd name="csY11" fmla="*/ 1837738 h 1525852"/>
              <a:gd name="csX12" fmla="*/ -852280 w 7043057"/>
              <a:gd name="csY12" fmla="*/ 1926037 h 15258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7043057" h="1525852" fill="none" extrusionOk="0">
                <a:moveTo>
                  <a:pt x="-852280" y="1926037"/>
                </a:moveTo>
                <a:cubicBezTo>
                  <a:pt x="-704346" y="1822018"/>
                  <a:pt x="-572718" y="1820158"/>
                  <a:pt x="-401518" y="1743938"/>
                </a:cubicBezTo>
                <a:cubicBezTo>
                  <a:pt x="-230318" y="1667718"/>
                  <a:pt x="-102745" y="1653363"/>
                  <a:pt x="32549" y="1568584"/>
                </a:cubicBezTo>
                <a:cubicBezTo>
                  <a:pt x="167843" y="1483804"/>
                  <a:pt x="474094" y="1439502"/>
                  <a:pt x="817209" y="1251597"/>
                </a:cubicBezTo>
                <a:cubicBezTo>
                  <a:pt x="-1176860" y="846994"/>
                  <a:pt x="371938" y="160409"/>
                  <a:pt x="3342974" y="981"/>
                </a:cubicBezTo>
                <a:cubicBezTo>
                  <a:pt x="4316843" y="105337"/>
                  <a:pt x="4972558" y="84940"/>
                  <a:pt x="5632436" y="152258"/>
                </a:cubicBezTo>
                <a:cubicBezTo>
                  <a:pt x="8588904" y="366002"/>
                  <a:pt x="6845753" y="1762601"/>
                  <a:pt x="3784689" y="1523718"/>
                </a:cubicBezTo>
                <a:cubicBezTo>
                  <a:pt x="3051254" y="1538069"/>
                  <a:pt x="2497657" y="1599880"/>
                  <a:pt x="1859097" y="1435488"/>
                </a:cubicBezTo>
                <a:cubicBezTo>
                  <a:pt x="1622579" y="1495003"/>
                  <a:pt x="1433517" y="1453248"/>
                  <a:pt x="1316822" y="1533598"/>
                </a:cubicBezTo>
                <a:cubicBezTo>
                  <a:pt x="1200127" y="1613948"/>
                  <a:pt x="936843" y="1579202"/>
                  <a:pt x="774546" y="1631708"/>
                </a:cubicBezTo>
                <a:cubicBezTo>
                  <a:pt x="612249" y="1684214"/>
                  <a:pt x="380567" y="1678607"/>
                  <a:pt x="232271" y="1729817"/>
                </a:cubicBezTo>
                <a:cubicBezTo>
                  <a:pt x="83975" y="1781027"/>
                  <a:pt x="-164290" y="1751715"/>
                  <a:pt x="-364232" y="1837738"/>
                </a:cubicBezTo>
                <a:cubicBezTo>
                  <a:pt x="-564174" y="1923761"/>
                  <a:pt x="-746451" y="1876070"/>
                  <a:pt x="-852280" y="1926037"/>
                </a:cubicBezTo>
                <a:close/>
              </a:path>
              <a:path w="7043057" h="1525852" stroke="0" extrusionOk="0">
                <a:moveTo>
                  <a:pt x="-852280" y="1926037"/>
                </a:moveTo>
                <a:cubicBezTo>
                  <a:pt x="-714867" y="1842798"/>
                  <a:pt x="-612203" y="1883423"/>
                  <a:pt x="-451603" y="1764171"/>
                </a:cubicBezTo>
                <a:cubicBezTo>
                  <a:pt x="-291003" y="1644920"/>
                  <a:pt x="-212267" y="1672360"/>
                  <a:pt x="-84315" y="1615795"/>
                </a:cubicBezTo>
                <a:cubicBezTo>
                  <a:pt x="43637" y="1559229"/>
                  <a:pt x="186552" y="1512607"/>
                  <a:pt x="366447" y="1433696"/>
                </a:cubicBezTo>
                <a:cubicBezTo>
                  <a:pt x="546342" y="1354785"/>
                  <a:pt x="696080" y="1315474"/>
                  <a:pt x="817209" y="1251597"/>
                </a:cubicBezTo>
                <a:cubicBezTo>
                  <a:pt x="-991608" y="792871"/>
                  <a:pt x="658618" y="58422"/>
                  <a:pt x="3342974" y="981"/>
                </a:cubicBezTo>
                <a:cubicBezTo>
                  <a:pt x="4246224" y="-176757"/>
                  <a:pt x="4826341" y="22822"/>
                  <a:pt x="5632436" y="152258"/>
                </a:cubicBezTo>
                <a:cubicBezTo>
                  <a:pt x="8127030" y="678236"/>
                  <a:pt x="6988081" y="1076931"/>
                  <a:pt x="3784689" y="1523718"/>
                </a:cubicBezTo>
                <a:cubicBezTo>
                  <a:pt x="3081718" y="1583814"/>
                  <a:pt x="2509708" y="1537821"/>
                  <a:pt x="1859097" y="1435488"/>
                </a:cubicBezTo>
                <a:cubicBezTo>
                  <a:pt x="1638771" y="1531439"/>
                  <a:pt x="1516691" y="1490123"/>
                  <a:pt x="1398163" y="1518881"/>
                </a:cubicBezTo>
                <a:cubicBezTo>
                  <a:pt x="1279635" y="1547640"/>
                  <a:pt x="1097195" y="1540461"/>
                  <a:pt x="883001" y="1612086"/>
                </a:cubicBezTo>
                <a:cubicBezTo>
                  <a:pt x="668807" y="1683711"/>
                  <a:pt x="565074" y="1665977"/>
                  <a:pt x="367840" y="1705290"/>
                </a:cubicBezTo>
                <a:cubicBezTo>
                  <a:pt x="170606" y="1744603"/>
                  <a:pt x="4307" y="1721951"/>
                  <a:pt x="-201550" y="1808305"/>
                </a:cubicBezTo>
                <a:cubicBezTo>
                  <a:pt x="-407407" y="1894659"/>
                  <a:pt x="-546816" y="1848619"/>
                  <a:pt x="-852280" y="192603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wedgeEllipseCallout">
                    <a:avLst>
                      <a:gd name="adj1" fmla="val -62101"/>
                      <a:gd name="adj2" fmla="val 7622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6A64EE-7D38-0C3B-DDC3-155DED41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9C8719-0EFC-CF9D-CAB7-82945A345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406" y="2357562"/>
            <a:ext cx="1418491" cy="768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088FC3-44A8-75E6-8521-F90B66E45E5F}"/>
              </a:ext>
            </a:extLst>
          </p:cNvPr>
          <p:cNvSpPr txBox="1"/>
          <p:nvPr/>
        </p:nvSpPr>
        <p:spPr>
          <a:xfrm>
            <a:off x="4502281" y="4222850"/>
            <a:ext cx="737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But there are        </a:t>
            </a:r>
            <a:r>
              <a:rPr lang="en-US" sz="280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boolean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functions 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938039-57A0-6CA2-57E7-D4699C9EF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990" y="4177880"/>
            <a:ext cx="523979" cy="440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1BAF3C-FF40-919A-D12D-98C4BE10E058}"/>
              </a:ext>
            </a:extLst>
          </p:cNvPr>
          <p:cNvSpPr txBox="1"/>
          <p:nvPr/>
        </p:nvSpPr>
        <p:spPr>
          <a:xfrm>
            <a:off x="555480" y="3388294"/>
            <a:ext cx="3309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	Claude Shannon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C07866-01B5-619C-02C3-3CAB14614FAB}"/>
              </a:ext>
            </a:extLst>
          </p:cNvPr>
          <p:cNvGrpSpPr/>
          <p:nvPr/>
        </p:nvGrpSpPr>
        <p:grpSpPr>
          <a:xfrm>
            <a:off x="1339361" y="1657725"/>
            <a:ext cx="9513277" cy="1652953"/>
            <a:chOff x="1351084" y="4724402"/>
            <a:chExt cx="9513277" cy="16529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0DF658-C266-E4AA-6C4D-4CE70834B3C1}"/>
                </a:ext>
              </a:extLst>
            </p:cNvPr>
            <p:cNvSpPr/>
            <p:nvPr/>
          </p:nvSpPr>
          <p:spPr>
            <a:xfrm>
              <a:off x="1351084" y="4724402"/>
              <a:ext cx="9513277" cy="1652953"/>
            </a:xfrm>
            <a:custGeom>
              <a:avLst/>
              <a:gdLst>
                <a:gd name="csX0" fmla="*/ 0 w 9513277"/>
                <a:gd name="csY0" fmla="*/ 0 h 1652953"/>
                <a:gd name="csX1" fmla="*/ 309182 w 9513277"/>
                <a:gd name="csY1" fmla="*/ 0 h 1652953"/>
                <a:gd name="csX2" fmla="*/ 1094027 w 9513277"/>
                <a:gd name="csY2" fmla="*/ 0 h 1652953"/>
                <a:gd name="csX3" fmla="*/ 1688607 w 9513277"/>
                <a:gd name="csY3" fmla="*/ 0 h 1652953"/>
                <a:gd name="csX4" fmla="*/ 1997788 w 9513277"/>
                <a:gd name="csY4" fmla="*/ 0 h 1652953"/>
                <a:gd name="csX5" fmla="*/ 2592368 w 9513277"/>
                <a:gd name="csY5" fmla="*/ 0 h 1652953"/>
                <a:gd name="csX6" fmla="*/ 3377213 w 9513277"/>
                <a:gd name="csY6" fmla="*/ 0 h 1652953"/>
                <a:gd name="csX7" fmla="*/ 3876660 w 9513277"/>
                <a:gd name="csY7" fmla="*/ 0 h 1652953"/>
                <a:gd name="csX8" fmla="*/ 4376107 w 9513277"/>
                <a:gd name="csY8" fmla="*/ 0 h 1652953"/>
                <a:gd name="csX9" fmla="*/ 4970687 w 9513277"/>
                <a:gd name="csY9" fmla="*/ 0 h 1652953"/>
                <a:gd name="csX10" fmla="*/ 5660400 w 9513277"/>
                <a:gd name="csY10" fmla="*/ 0 h 1652953"/>
                <a:gd name="csX11" fmla="*/ 6350112 w 9513277"/>
                <a:gd name="csY11" fmla="*/ 0 h 1652953"/>
                <a:gd name="csX12" fmla="*/ 7039825 w 9513277"/>
                <a:gd name="csY12" fmla="*/ 0 h 1652953"/>
                <a:gd name="csX13" fmla="*/ 7824670 w 9513277"/>
                <a:gd name="csY13" fmla="*/ 0 h 1652953"/>
                <a:gd name="csX14" fmla="*/ 8419250 w 9513277"/>
                <a:gd name="csY14" fmla="*/ 0 h 1652953"/>
                <a:gd name="csX15" fmla="*/ 9513277 w 9513277"/>
                <a:gd name="csY15" fmla="*/ 0 h 1652953"/>
                <a:gd name="csX16" fmla="*/ 9513277 w 9513277"/>
                <a:gd name="csY16" fmla="*/ 550984 h 1652953"/>
                <a:gd name="csX17" fmla="*/ 9513277 w 9513277"/>
                <a:gd name="csY17" fmla="*/ 1135028 h 1652953"/>
                <a:gd name="csX18" fmla="*/ 9513277 w 9513277"/>
                <a:gd name="csY18" fmla="*/ 1652953 h 1652953"/>
                <a:gd name="csX19" fmla="*/ 8728432 w 9513277"/>
                <a:gd name="csY19" fmla="*/ 1652953 h 1652953"/>
                <a:gd name="csX20" fmla="*/ 8228985 w 9513277"/>
                <a:gd name="csY20" fmla="*/ 1652953 h 1652953"/>
                <a:gd name="csX21" fmla="*/ 7729538 w 9513277"/>
                <a:gd name="csY21" fmla="*/ 1652953 h 1652953"/>
                <a:gd name="csX22" fmla="*/ 7230091 w 9513277"/>
                <a:gd name="csY22" fmla="*/ 1652953 h 1652953"/>
                <a:gd name="csX23" fmla="*/ 6540378 w 9513277"/>
                <a:gd name="csY23" fmla="*/ 1652953 h 1652953"/>
                <a:gd name="csX24" fmla="*/ 5945798 w 9513277"/>
                <a:gd name="csY24" fmla="*/ 1652953 h 1652953"/>
                <a:gd name="csX25" fmla="*/ 5636617 w 9513277"/>
                <a:gd name="csY25" fmla="*/ 1652953 h 1652953"/>
                <a:gd name="csX26" fmla="*/ 5137170 w 9513277"/>
                <a:gd name="csY26" fmla="*/ 1652953 h 1652953"/>
                <a:gd name="csX27" fmla="*/ 4447457 w 9513277"/>
                <a:gd name="csY27" fmla="*/ 1652953 h 1652953"/>
                <a:gd name="csX28" fmla="*/ 4043143 w 9513277"/>
                <a:gd name="csY28" fmla="*/ 1652953 h 1652953"/>
                <a:gd name="csX29" fmla="*/ 3258297 w 9513277"/>
                <a:gd name="csY29" fmla="*/ 1652953 h 1652953"/>
                <a:gd name="csX30" fmla="*/ 2473452 w 9513277"/>
                <a:gd name="csY30" fmla="*/ 1652953 h 1652953"/>
                <a:gd name="csX31" fmla="*/ 1878872 w 9513277"/>
                <a:gd name="csY31" fmla="*/ 1652953 h 1652953"/>
                <a:gd name="csX32" fmla="*/ 1094027 w 9513277"/>
                <a:gd name="csY32" fmla="*/ 1652953 h 1652953"/>
                <a:gd name="csX33" fmla="*/ 0 w 9513277"/>
                <a:gd name="csY33" fmla="*/ 1652953 h 1652953"/>
                <a:gd name="csX34" fmla="*/ 0 w 9513277"/>
                <a:gd name="csY34" fmla="*/ 1085439 h 1652953"/>
                <a:gd name="csX35" fmla="*/ 0 w 9513277"/>
                <a:gd name="csY35" fmla="*/ 567514 h 1652953"/>
                <a:gd name="csX36" fmla="*/ 0 w 9513277"/>
                <a:gd name="csY36" fmla="*/ 0 h 1652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9513277" h="1652953" fill="none" extrusionOk="0">
                  <a:moveTo>
                    <a:pt x="0" y="0"/>
                  </a:moveTo>
                  <a:cubicBezTo>
                    <a:pt x="62727" y="-1359"/>
                    <a:pt x="172115" y="23415"/>
                    <a:pt x="309182" y="0"/>
                  </a:cubicBezTo>
                  <a:cubicBezTo>
                    <a:pt x="446249" y="-23415"/>
                    <a:pt x="737259" y="16035"/>
                    <a:pt x="1094027" y="0"/>
                  </a:cubicBezTo>
                  <a:cubicBezTo>
                    <a:pt x="1450795" y="-16035"/>
                    <a:pt x="1401291" y="46450"/>
                    <a:pt x="1688607" y="0"/>
                  </a:cubicBezTo>
                  <a:cubicBezTo>
                    <a:pt x="1975923" y="-46450"/>
                    <a:pt x="1875492" y="29426"/>
                    <a:pt x="1997788" y="0"/>
                  </a:cubicBezTo>
                  <a:cubicBezTo>
                    <a:pt x="2120084" y="-29426"/>
                    <a:pt x="2387465" y="53095"/>
                    <a:pt x="2592368" y="0"/>
                  </a:cubicBezTo>
                  <a:cubicBezTo>
                    <a:pt x="2797271" y="-53095"/>
                    <a:pt x="2992296" y="13367"/>
                    <a:pt x="3377213" y="0"/>
                  </a:cubicBezTo>
                  <a:cubicBezTo>
                    <a:pt x="3762130" y="-13367"/>
                    <a:pt x="3771571" y="51047"/>
                    <a:pt x="3876660" y="0"/>
                  </a:cubicBezTo>
                  <a:cubicBezTo>
                    <a:pt x="3981749" y="-51047"/>
                    <a:pt x="4180957" y="56650"/>
                    <a:pt x="4376107" y="0"/>
                  </a:cubicBezTo>
                  <a:cubicBezTo>
                    <a:pt x="4571257" y="-56650"/>
                    <a:pt x="4827395" y="4853"/>
                    <a:pt x="4970687" y="0"/>
                  </a:cubicBezTo>
                  <a:cubicBezTo>
                    <a:pt x="5113979" y="-4853"/>
                    <a:pt x="5460180" y="17638"/>
                    <a:pt x="5660400" y="0"/>
                  </a:cubicBezTo>
                  <a:cubicBezTo>
                    <a:pt x="5860620" y="-17638"/>
                    <a:pt x="6047932" y="35902"/>
                    <a:pt x="6350112" y="0"/>
                  </a:cubicBezTo>
                  <a:cubicBezTo>
                    <a:pt x="6652292" y="-35902"/>
                    <a:pt x="6891570" y="76511"/>
                    <a:pt x="7039825" y="0"/>
                  </a:cubicBezTo>
                  <a:cubicBezTo>
                    <a:pt x="7188080" y="-76511"/>
                    <a:pt x="7591285" y="24802"/>
                    <a:pt x="7824670" y="0"/>
                  </a:cubicBezTo>
                  <a:cubicBezTo>
                    <a:pt x="8058056" y="-24802"/>
                    <a:pt x="8260969" y="39683"/>
                    <a:pt x="8419250" y="0"/>
                  </a:cubicBezTo>
                  <a:cubicBezTo>
                    <a:pt x="8577531" y="-39683"/>
                    <a:pt x="9192628" y="113018"/>
                    <a:pt x="9513277" y="0"/>
                  </a:cubicBezTo>
                  <a:cubicBezTo>
                    <a:pt x="9515670" y="249813"/>
                    <a:pt x="9491695" y="335892"/>
                    <a:pt x="9513277" y="550984"/>
                  </a:cubicBezTo>
                  <a:cubicBezTo>
                    <a:pt x="9534859" y="766076"/>
                    <a:pt x="9511951" y="921380"/>
                    <a:pt x="9513277" y="1135028"/>
                  </a:cubicBezTo>
                  <a:cubicBezTo>
                    <a:pt x="9514603" y="1348676"/>
                    <a:pt x="9502924" y="1437642"/>
                    <a:pt x="9513277" y="1652953"/>
                  </a:cubicBezTo>
                  <a:cubicBezTo>
                    <a:pt x="9174896" y="1699470"/>
                    <a:pt x="8966890" y="1610368"/>
                    <a:pt x="8728432" y="1652953"/>
                  </a:cubicBezTo>
                  <a:cubicBezTo>
                    <a:pt x="8489975" y="1695538"/>
                    <a:pt x="8432602" y="1649747"/>
                    <a:pt x="8228985" y="1652953"/>
                  </a:cubicBezTo>
                  <a:cubicBezTo>
                    <a:pt x="8025368" y="1656159"/>
                    <a:pt x="7835262" y="1599043"/>
                    <a:pt x="7729538" y="1652953"/>
                  </a:cubicBezTo>
                  <a:cubicBezTo>
                    <a:pt x="7623814" y="1706863"/>
                    <a:pt x="7425160" y="1628019"/>
                    <a:pt x="7230091" y="1652953"/>
                  </a:cubicBezTo>
                  <a:cubicBezTo>
                    <a:pt x="7035022" y="1677887"/>
                    <a:pt x="6796620" y="1572480"/>
                    <a:pt x="6540378" y="1652953"/>
                  </a:cubicBezTo>
                  <a:cubicBezTo>
                    <a:pt x="6284136" y="1733426"/>
                    <a:pt x="6224451" y="1591182"/>
                    <a:pt x="5945798" y="1652953"/>
                  </a:cubicBezTo>
                  <a:cubicBezTo>
                    <a:pt x="5667145" y="1714724"/>
                    <a:pt x="5785417" y="1647875"/>
                    <a:pt x="5636617" y="1652953"/>
                  </a:cubicBezTo>
                  <a:cubicBezTo>
                    <a:pt x="5487817" y="1658031"/>
                    <a:pt x="5263145" y="1621059"/>
                    <a:pt x="5137170" y="1652953"/>
                  </a:cubicBezTo>
                  <a:cubicBezTo>
                    <a:pt x="5011195" y="1684847"/>
                    <a:pt x="4609275" y="1646097"/>
                    <a:pt x="4447457" y="1652953"/>
                  </a:cubicBezTo>
                  <a:cubicBezTo>
                    <a:pt x="4285639" y="1659809"/>
                    <a:pt x="4222213" y="1650343"/>
                    <a:pt x="4043143" y="1652953"/>
                  </a:cubicBezTo>
                  <a:cubicBezTo>
                    <a:pt x="3864073" y="1655563"/>
                    <a:pt x="3458236" y="1600986"/>
                    <a:pt x="3258297" y="1652953"/>
                  </a:cubicBezTo>
                  <a:cubicBezTo>
                    <a:pt x="3058358" y="1704920"/>
                    <a:pt x="2663429" y="1646428"/>
                    <a:pt x="2473452" y="1652953"/>
                  </a:cubicBezTo>
                  <a:cubicBezTo>
                    <a:pt x="2283475" y="1659478"/>
                    <a:pt x="2060674" y="1584325"/>
                    <a:pt x="1878872" y="1652953"/>
                  </a:cubicBezTo>
                  <a:cubicBezTo>
                    <a:pt x="1697070" y="1721581"/>
                    <a:pt x="1399262" y="1628459"/>
                    <a:pt x="1094027" y="1652953"/>
                  </a:cubicBezTo>
                  <a:cubicBezTo>
                    <a:pt x="788793" y="1677447"/>
                    <a:pt x="282909" y="1538897"/>
                    <a:pt x="0" y="1652953"/>
                  </a:cubicBezTo>
                  <a:cubicBezTo>
                    <a:pt x="-60593" y="1516221"/>
                    <a:pt x="15423" y="1210756"/>
                    <a:pt x="0" y="1085439"/>
                  </a:cubicBezTo>
                  <a:cubicBezTo>
                    <a:pt x="-15423" y="960122"/>
                    <a:pt x="48405" y="687851"/>
                    <a:pt x="0" y="567514"/>
                  </a:cubicBezTo>
                  <a:cubicBezTo>
                    <a:pt x="-48405" y="447177"/>
                    <a:pt x="5212" y="179445"/>
                    <a:pt x="0" y="0"/>
                  </a:cubicBezTo>
                  <a:close/>
                </a:path>
                <a:path w="9513277" h="1652953" stroke="0" extrusionOk="0">
                  <a:moveTo>
                    <a:pt x="0" y="0"/>
                  </a:moveTo>
                  <a:cubicBezTo>
                    <a:pt x="171657" y="-53314"/>
                    <a:pt x="376656" y="6328"/>
                    <a:pt x="499447" y="0"/>
                  </a:cubicBezTo>
                  <a:cubicBezTo>
                    <a:pt x="622238" y="-6328"/>
                    <a:pt x="707336" y="26329"/>
                    <a:pt x="808629" y="0"/>
                  </a:cubicBezTo>
                  <a:cubicBezTo>
                    <a:pt x="909922" y="-26329"/>
                    <a:pt x="1226747" y="3495"/>
                    <a:pt x="1593474" y="0"/>
                  </a:cubicBezTo>
                  <a:cubicBezTo>
                    <a:pt x="1960201" y="-3495"/>
                    <a:pt x="1956105" y="21625"/>
                    <a:pt x="2092921" y="0"/>
                  </a:cubicBezTo>
                  <a:cubicBezTo>
                    <a:pt x="2229737" y="-21625"/>
                    <a:pt x="2444123" y="11366"/>
                    <a:pt x="2592368" y="0"/>
                  </a:cubicBezTo>
                  <a:cubicBezTo>
                    <a:pt x="2740613" y="-11366"/>
                    <a:pt x="3099154" y="20553"/>
                    <a:pt x="3377213" y="0"/>
                  </a:cubicBezTo>
                  <a:cubicBezTo>
                    <a:pt x="3655272" y="-20553"/>
                    <a:pt x="3608091" y="11924"/>
                    <a:pt x="3781528" y="0"/>
                  </a:cubicBezTo>
                  <a:cubicBezTo>
                    <a:pt x="3954966" y="-11924"/>
                    <a:pt x="4383703" y="76578"/>
                    <a:pt x="4566373" y="0"/>
                  </a:cubicBezTo>
                  <a:cubicBezTo>
                    <a:pt x="4749043" y="-76578"/>
                    <a:pt x="5020049" y="78596"/>
                    <a:pt x="5351218" y="0"/>
                  </a:cubicBezTo>
                  <a:cubicBezTo>
                    <a:pt x="5682387" y="-78596"/>
                    <a:pt x="5791308" y="479"/>
                    <a:pt x="5945798" y="0"/>
                  </a:cubicBezTo>
                  <a:cubicBezTo>
                    <a:pt x="6100288" y="-479"/>
                    <a:pt x="6368338" y="17134"/>
                    <a:pt x="6730643" y="0"/>
                  </a:cubicBezTo>
                  <a:cubicBezTo>
                    <a:pt x="7092949" y="-17134"/>
                    <a:pt x="7093614" y="3941"/>
                    <a:pt x="7230091" y="0"/>
                  </a:cubicBezTo>
                  <a:cubicBezTo>
                    <a:pt x="7366568" y="-3941"/>
                    <a:pt x="7491153" y="51991"/>
                    <a:pt x="7729538" y="0"/>
                  </a:cubicBezTo>
                  <a:cubicBezTo>
                    <a:pt x="7967923" y="-51991"/>
                    <a:pt x="8235893" y="13989"/>
                    <a:pt x="8419250" y="0"/>
                  </a:cubicBezTo>
                  <a:cubicBezTo>
                    <a:pt x="8602607" y="-13989"/>
                    <a:pt x="8711641" y="28381"/>
                    <a:pt x="8918697" y="0"/>
                  </a:cubicBezTo>
                  <a:cubicBezTo>
                    <a:pt x="9125753" y="-28381"/>
                    <a:pt x="9235699" y="46351"/>
                    <a:pt x="9513277" y="0"/>
                  </a:cubicBezTo>
                  <a:cubicBezTo>
                    <a:pt x="9565100" y="259817"/>
                    <a:pt x="9479140" y="341828"/>
                    <a:pt x="9513277" y="584043"/>
                  </a:cubicBezTo>
                  <a:cubicBezTo>
                    <a:pt x="9547414" y="826258"/>
                    <a:pt x="9488556" y="1011568"/>
                    <a:pt x="9513277" y="1151557"/>
                  </a:cubicBezTo>
                  <a:cubicBezTo>
                    <a:pt x="9537998" y="1291546"/>
                    <a:pt x="9468704" y="1521336"/>
                    <a:pt x="9513277" y="1652953"/>
                  </a:cubicBezTo>
                  <a:cubicBezTo>
                    <a:pt x="9414579" y="1678727"/>
                    <a:pt x="9298983" y="1637236"/>
                    <a:pt x="9204095" y="1652953"/>
                  </a:cubicBezTo>
                  <a:cubicBezTo>
                    <a:pt x="9109207" y="1668670"/>
                    <a:pt x="8584743" y="1594989"/>
                    <a:pt x="8419250" y="1652953"/>
                  </a:cubicBezTo>
                  <a:cubicBezTo>
                    <a:pt x="8253757" y="1710917"/>
                    <a:pt x="7998088" y="1615862"/>
                    <a:pt x="7824670" y="1652953"/>
                  </a:cubicBezTo>
                  <a:cubicBezTo>
                    <a:pt x="7651252" y="1690044"/>
                    <a:pt x="7561220" y="1606853"/>
                    <a:pt x="7420356" y="1652953"/>
                  </a:cubicBezTo>
                  <a:cubicBezTo>
                    <a:pt x="7279492" y="1699053"/>
                    <a:pt x="7002557" y="1599162"/>
                    <a:pt x="6825776" y="1652953"/>
                  </a:cubicBezTo>
                  <a:cubicBezTo>
                    <a:pt x="6648995" y="1706744"/>
                    <a:pt x="6625494" y="1623455"/>
                    <a:pt x="6516595" y="1652953"/>
                  </a:cubicBezTo>
                  <a:cubicBezTo>
                    <a:pt x="6407696" y="1682451"/>
                    <a:pt x="6269431" y="1616688"/>
                    <a:pt x="6207413" y="1652953"/>
                  </a:cubicBezTo>
                  <a:cubicBezTo>
                    <a:pt x="6145395" y="1689218"/>
                    <a:pt x="5738736" y="1589899"/>
                    <a:pt x="5612833" y="1652953"/>
                  </a:cubicBezTo>
                  <a:cubicBezTo>
                    <a:pt x="5486930" y="1716007"/>
                    <a:pt x="5350370" y="1626698"/>
                    <a:pt x="5208519" y="1652953"/>
                  </a:cubicBezTo>
                  <a:cubicBezTo>
                    <a:pt x="5066668" y="1679208"/>
                    <a:pt x="4676012" y="1621761"/>
                    <a:pt x="4518807" y="1652953"/>
                  </a:cubicBezTo>
                  <a:cubicBezTo>
                    <a:pt x="4361602" y="1684145"/>
                    <a:pt x="4260640" y="1638099"/>
                    <a:pt x="4114492" y="1652953"/>
                  </a:cubicBezTo>
                  <a:cubicBezTo>
                    <a:pt x="3968345" y="1667807"/>
                    <a:pt x="3651903" y="1599127"/>
                    <a:pt x="3424780" y="1652953"/>
                  </a:cubicBezTo>
                  <a:cubicBezTo>
                    <a:pt x="3197657" y="1706779"/>
                    <a:pt x="3259607" y="1647812"/>
                    <a:pt x="3115598" y="1652953"/>
                  </a:cubicBezTo>
                  <a:cubicBezTo>
                    <a:pt x="2971589" y="1658094"/>
                    <a:pt x="2660560" y="1576140"/>
                    <a:pt x="2425886" y="1652953"/>
                  </a:cubicBezTo>
                  <a:cubicBezTo>
                    <a:pt x="2191212" y="1729766"/>
                    <a:pt x="2134894" y="1618312"/>
                    <a:pt x="2021571" y="1652953"/>
                  </a:cubicBezTo>
                  <a:cubicBezTo>
                    <a:pt x="1908249" y="1687594"/>
                    <a:pt x="1856102" y="1640310"/>
                    <a:pt x="1712390" y="1652953"/>
                  </a:cubicBezTo>
                  <a:cubicBezTo>
                    <a:pt x="1568678" y="1665596"/>
                    <a:pt x="1455727" y="1610362"/>
                    <a:pt x="1308076" y="1652953"/>
                  </a:cubicBezTo>
                  <a:cubicBezTo>
                    <a:pt x="1160425" y="1695544"/>
                    <a:pt x="788697" y="1625213"/>
                    <a:pt x="618363" y="1652953"/>
                  </a:cubicBezTo>
                  <a:cubicBezTo>
                    <a:pt x="448029" y="1680693"/>
                    <a:pt x="157803" y="1603251"/>
                    <a:pt x="0" y="1652953"/>
                  </a:cubicBezTo>
                  <a:cubicBezTo>
                    <a:pt x="-31244" y="1543916"/>
                    <a:pt x="28830" y="1259790"/>
                    <a:pt x="0" y="1151557"/>
                  </a:cubicBezTo>
                  <a:cubicBezTo>
                    <a:pt x="-28830" y="1043324"/>
                    <a:pt x="42568" y="763499"/>
                    <a:pt x="0" y="650162"/>
                  </a:cubicBezTo>
                  <a:cubicBezTo>
                    <a:pt x="-42568" y="536826"/>
                    <a:pt x="56483" y="24897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3F08CD-3EE6-8C93-CA26-D6EBABDDB31A}"/>
                </a:ext>
              </a:extLst>
            </p:cNvPr>
            <p:cNvSpPr txBox="1"/>
            <p:nvPr/>
          </p:nvSpPr>
          <p:spPr>
            <a:xfrm>
              <a:off x="1611922" y="4911971"/>
              <a:ext cx="899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E.g., what’s the </a:t>
              </a:r>
              <a:r>
                <a:rPr lang="en-US" sz="28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worst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case over all functions on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n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bits?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B433B1C-4D51-74AE-FB80-499CD611F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58506" y="5490066"/>
              <a:ext cx="1418491" cy="768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223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DF952-D697-9999-38EF-A992BC4D9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laude Shannon, the Father of the Information Age, Turns 1100100 | In the  Media | Institute for Advanced Study">
            <a:extLst>
              <a:ext uri="{FF2B5EF4-FFF2-40B4-BE49-F238E27FC236}">
                <a16:creationId xmlns:a16="http://schemas.microsoft.com/office/drawing/2014/main" id="{5A456571-72A8-077D-1083-0ADB0849B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062" y="3774829"/>
            <a:ext cx="4584343" cy="3357958"/>
          </a:xfrm>
          <a:custGeom>
            <a:avLst/>
            <a:gdLst>
              <a:gd name="csX0" fmla="*/ 0 w 4584343"/>
              <a:gd name="csY0" fmla="*/ 0 h 3357958"/>
              <a:gd name="csX1" fmla="*/ 664730 w 4584343"/>
              <a:gd name="csY1" fmla="*/ 0 h 3357958"/>
              <a:gd name="csX2" fmla="*/ 1329459 w 4584343"/>
              <a:gd name="csY2" fmla="*/ 0 h 3357958"/>
              <a:gd name="csX3" fmla="*/ 1902502 w 4584343"/>
              <a:gd name="csY3" fmla="*/ 0 h 3357958"/>
              <a:gd name="csX4" fmla="*/ 2521389 w 4584343"/>
              <a:gd name="csY4" fmla="*/ 0 h 3357958"/>
              <a:gd name="csX5" fmla="*/ 3048588 w 4584343"/>
              <a:gd name="csY5" fmla="*/ 0 h 3357958"/>
              <a:gd name="csX6" fmla="*/ 3621631 w 4584343"/>
              <a:gd name="csY6" fmla="*/ 0 h 3357958"/>
              <a:gd name="csX7" fmla="*/ 4584343 w 4584343"/>
              <a:gd name="csY7" fmla="*/ 0 h 3357958"/>
              <a:gd name="csX8" fmla="*/ 4584343 w 4584343"/>
              <a:gd name="csY8" fmla="*/ 492501 h 3357958"/>
              <a:gd name="csX9" fmla="*/ 4584343 w 4584343"/>
              <a:gd name="csY9" fmla="*/ 951421 h 3357958"/>
              <a:gd name="csX10" fmla="*/ 4584343 w 4584343"/>
              <a:gd name="csY10" fmla="*/ 1443922 h 3357958"/>
              <a:gd name="csX11" fmla="*/ 4584343 w 4584343"/>
              <a:gd name="csY11" fmla="*/ 1970002 h 3357958"/>
              <a:gd name="csX12" fmla="*/ 4584343 w 4584343"/>
              <a:gd name="csY12" fmla="*/ 2529662 h 3357958"/>
              <a:gd name="csX13" fmla="*/ 4584343 w 4584343"/>
              <a:gd name="csY13" fmla="*/ 3357958 h 3357958"/>
              <a:gd name="csX14" fmla="*/ 3919613 w 4584343"/>
              <a:gd name="csY14" fmla="*/ 3357958 h 3357958"/>
              <a:gd name="csX15" fmla="*/ 3346570 w 4584343"/>
              <a:gd name="csY15" fmla="*/ 3357958 h 3357958"/>
              <a:gd name="csX16" fmla="*/ 2773528 w 4584343"/>
              <a:gd name="csY16" fmla="*/ 3357958 h 3357958"/>
              <a:gd name="csX17" fmla="*/ 2200485 w 4584343"/>
              <a:gd name="csY17" fmla="*/ 3357958 h 3357958"/>
              <a:gd name="csX18" fmla="*/ 1627442 w 4584343"/>
              <a:gd name="csY18" fmla="*/ 3357958 h 3357958"/>
              <a:gd name="csX19" fmla="*/ 1100242 w 4584343"/>
              <a:gd name="csY19" fmla="*/ 3357958 h 3357958"/>
              <a:gd name="csX20" fmla="*/ 0 w 4584343"/>
              <a:gd name="csY20" fmla="*/ 3357958 h 3357958"/>
              <a:gd name="csX21" fmla="*/ 0 w 4584343"/>
              <a:gd name="csY21" fmla="*/ 2798298 h 3357958"/>
              <a:gd name="csX22" fmla="*/ 0 w 4584343"/>
              <a:gd name="csY22" fmla="*/ 2205059 h 3357958"/>
              <a:gd name="csX23" fmla="*/ 0 w 4584343"/>
              <a:gd name="csY23" fmla="*/ 1611820 h 3357958"/>
              <a:gd name="csX24" fmla="*/ 0 w 4584343"/>
              <a:gd name="csY24" fmla="*/ 985001 h 3357958"/>
              <a:gd name="csX25" fmla="*/ 0 w 4584343"/>
              <a:gd name="csY25" fmla="*/ 0 h 3357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584343" h="3357958" fill="none" extrusionOk="0">
                <a:moveTo>
                  <a:pt x="0" y="0"/>
                </a:moveTo>
                <a:cubicBezTo>
                  <a:pt x="181779" y="-8883"/>
                  <a:pt x="523433" y="54062"/>
                  <a:pt x="664730" y="0"/>
                </a:cubicBezTo>
                <a:cubicBezTo>
                  <a:pt x="806027" y="-54062"/>
                  <a:pt x="1075398" y="28315"/>
                  <a:pt x="1329459" y="0"/>
                </a:cubicBezTo>
                <a:cubicBezTo>
                  <a:pt x="1583520" y="-28315"/>
                  <a:pt x="1758591" y="12939"/>
                  <a:pt x="1902502" y="0"/>
                </a:cubicBezTo>
                <a:cubicBezTo>
                  <a:pt x="2046413" y="-12939"/>
                  <a:pt x="2320133" y="5105"/>
                  <a:pt x="2521389" y="0"/>
                </a:cubicBezTo>
                <a:cubicBezTo>
                  <a:pt x="2722645" y="-5105"/>
                  <a:pt x="2790130" y="17692"/>
                  <a:pt x="3048588" y="0"/>
                </a:cubicBezTo>
                <a:cubicBezTo>
                  <a:pt x="3307046" y="-17692"/>
                  <a:pt x="3412411" y="51771"/>
                  <a:pt x="3621631" y="0"/>
                </a:cubicBezTo>
                <a:cubicBezTo>
                  <a:pt x="3830851" y="-51771"/>
                  <a:pt x="4334406" y="4443"/>
                  <a:pt x="4584343" y="0"/>
                </a:cubicBezTo>
                <a:cubicBezTo>
                  <a:pt x="4587238" y="180246"/>
                  <a:pt x="4557377" y="390313"/>
                  <a:pt x="4584343" y="492501"/>
                </a:cubicBezTo>
                <a:cubicBezTo>
                  <a:pt x="4611309" y="594689"/>
                  <a:pt x="4563551" y="730948"/>
                  <a:pt x="4584343" y="951421"/>
                </a:cubicBezTo>
                <a:cubicBezTo>
                  <a:pt x="4605135" y="1171894"/>
                  <a:pt x="4572904" y="1316533"/>
                  <a:pt x="4584343" y="1443922"/>
                </a:cubicBezTo>
                <a:cubicBezTo>
                  <a:pt x="4595782" y="1571311"/>
                  <a:pt x="4536621" y="1837308"/>
                  <a:pt x="4584343" y="1970002"/>
                </a:cubicBezTo>
                <a:cubicBezTo>
                  <a:pt x="4632065" y="2102696"/>
                  <a:pt x="4527554" y="2253424"/>
                  <a:pt x="4584343" y="2529662"/>
                </a:cubicBezTo>
                <a:cubicBezTo>
                  <a:pt x="4641132" y="2805900"/>
                  <a:pt x="4523527" y="2946931"/>
                  <a:pt x="4584343" y="3357958"/>
                </a:cubicBezTo>
                <a:cubicBezTo>
                  <a:pt x="4445818" y="3359939"/>
                  <a:pt x="4243879" y="3315558"/>
                  <a:pt x="3919613" y="3357958"/>
                </a:cubicBezTo>
                <a:cubicBezTo>
                  <a:pt x="3595347" y="3400358"/>
                  <a:pt x="3524782" y="3346116"/>
                  <a:pt x="3346570" y="3357958"/>
                </a:cubicBezTo>
                <a:cubicBezTo>
                  <a:pt x="3168358" y="3369800"/>
                  <a:pt x="3042483" y="3326787"/>
                  <a:pt x="2773528" y="3357958"/>
                </a:cubicBezTo>
                <a:cubicBezTo>
                  <a:pt x="2504573" y="3389129"/>
                  <a:pt x="2486127" y="3352495"/>
                  <a:pt x="2200485" y="3357958"/>
                </a:cubicBezTo>
                <a:cubicBezTo>
                  <a:pt x="1914843" y="3363421"/>
                  <a:pt x="1857919" y="3325307"/>
                  <a:pt x="1627442" y="3357958"/>
                </a:cubicBezTo>
                <a:cubicBezTo>
                  <a:pt x="1396965" y="3390609"/>
                  <a:pt x="1352382" y="3320330"/>
                  <a:pt x="1100242" y="3357958"/>
                </a:cubicBezTo>
                <a:cubicBezTo>
                  <a:pt x="848102" y="3395586"/>
                  <a:pt x="276779" y="3310340"/>
                  <a:pt x="0" y="3357958"/>
                </a:cubicBezTo>
                <a:cubicBezTo>
                  <a:pt x="-37101" y="3234260"/>
                  <a:pt x="37555" y="2982800"/>
                  <a:pt x="0" y="2798298"/>
                </a:cubicBezTo>
                <a:cubicBezTo>
                  <a:pt x="-37555" y="2613796"/>
                  <a:pt x="64293" y="2333200"/>
                  <a:pt x="0" y="2205059"/>
                </a:cubicBezTo>
                <a:cubicBezTo>
                  <a:pt x="-64293" y="2076918"/>
                  <a:pt x="5540" y="1832598"/>
                  <a:pt x="0" y="1611820"/>
                </a:cubicBezTo>
                <a:cubicBezTo>
                  <a:pt x="-5540" y="1391042"/>
                  <a:pt x="184" y="1183834"/>
                  <a:pt x="0" y="985001"/>
                </a:cubicBezTo>
                <a:cubicBezTo>
                  <a:pt x="-184" y="786168"/>
                  <a:pt x="107120" y="450754"/>
                  <a:pt x="0" y="0"/>
                </a:cubicBezTo>
                <a:close/>
              </a:path>
              <a:path w="4584343" h="3357958" stroke="0" extrusionOk="0">
                <a:moveTo>
                  <a:pt x="0" y="0"/>
                </a:moveTo>
                <a:cubicBezTo>
                  <a:pt x="124322" y="-50536"/>
                  <a:pt x="309329" y="47909"/>
                  <a:pt x="527199" y="0"/>
                </a:cubicBezTo>
                <a:cubicBezTo>
                  <a:pt x="745069" y="-47909"/>
                  <a:pt x="824758" y="8744"/>
                  <a:pt x="962712" y="0"/>
                </a:cubicBezTo>
                <a:cubicBezTo>
                  <a:pt x="1100666" y="-8744"/>
                  <a:pt x="1461977" y="51365"/>
                  <a:pt x="1627442" y="0"/>
                </a:cubicBezTo>
                <a:cubicBezTo>
                  <a:pt x="1792907" y="-51365"/>
                  <a:pt x="1949369" y="61481"/>
                  <a:pt x="2154641" y="0"/>
                </a:cubicBezTo>
                <a:cubicBezTo>
                  <a:pt x="2359913" y="-61481"/>
                  <a:pt x="2550184" y="24769"/>
                  <a:pt x="2681841" y="0"/>
                </a:cubicBezTo>
                <a:cubicBezTo>
                  <a:pt x="2813498" y="-24769"/>
                  <a:pt x="3088434" y="8908"/>
                  <a:pt x="3346570" y="0"/>
                </a:cubicBezTo>
                <a:cubicBezTo>
                  <a:pt x="3604706" y="-8908"/>
                  <a:pt x="3621770" y="15134"/>
                  <a:pt x="3827926" y="0"/>
                </a:cubicBezTo>
                <a:cubicBezTo>
                  <a:pt x="4034082" y="-15134"/>
                  <a:pt x="4274714" y="62515"/>
                  <a:pt x="4584343" y="0"/>
                </a:cubicBezTo>
                <a:cubicBezTo>
                  <a:pt x="4605423" y="284242"/>
                  <a:pt x="4565224" y="474480"/>
                  <a:pt x="4584343" y="626819"/>
                </a:cubicBezTo>
                <a:cubicBezTo>
                  <a:pt x="4603462" y="779158"/>
                  <a:pt x="4584340" y="981132"/>
                  <a:pt x="4584343" y="1119319"/>
                </a:cubicBezTo>
                <a:cubicBezTo>
                  <a:pt x="4584346" y="1257506"/>
                  <a:pt x="4546108" y="1465011"/>
                  <a:pt x="4584343" y="1678979"/>
                </a:cubicBezTo>
                <a:cubicBezTo>
                  <a:pt x="4622578" y="1892947"/>
                  <a:pt x="4535614" y="2059335"/>
                  <a:pt x="4584343" y="2272218"/>
                </a:cubicBezTo>
                <a:cubicBezTo>
                  <a:pt x="4633072" y="2485101"/>
                  <a:pt x="4541406" y="2618738"/>
                  <a:pt x="4584343" y="2731139"/>
                </a:cubicBezTo>
                <a:cubicBezTo>
                  <a:pt x="4627280" y="2843540"/>
                  <a:pt x="4578454" y="3137743"/>
                  <a:pt x="4584343" y="3357958"/>
                </a:cubicBezTo>
                <a:cubicBezTo>
                  <a:pt x="4379284" y="3407523"/>
                  <a:pt x="4231931" y="3335027"/>
                  <a:pt x="4011300" y="3357958"/>
                </a:cubicBezTo>
                <a:cubicBezTo>
                  <a:pt x="3790669" y="3380889"/>
                  <a:pt x="3641077" y="3299348"/>
                  <a:pt x="3438257" y="3357958"/>
                </a:cubicBezTo>
                <a:cubicBezTo>
                  <a:pt x="3235437" y="3416568"/>
                  <a:pt x="2912241" y="3334411"/>
                  <a:pt x="2773528" y="3357958"/>
                </a:cubicBezTo>
                <a:cubicBezTo>
                  <a:pt x="2634815" y="3381505"/>
                  <a:pt x="2426325" y="3289303"/>
                  <a:pt x="2200485" y="3357958"/>
                </a:cubicBezTo>
                <a:cubicBezTo>
                  <a:pt x="1974645" y="3426613"/>
                  <a:pt x="1977138" y="3337410"/>
                  <a:pt x="1764972" y="3357958"/>
                </a:cubicBezTo>
                <a:cubicBezTo>
                  <a:pt x="1552806" y="3378506"/>
                  <a:pt x="1397664" y="3341930"/>
                  <a:pt x="1283616" y="3357958"/>
                </a:cubicBezTo>
                <a:cubicBezTo>
                  <a:pt x="1169568" y="3373986"/>
                  <a:pt x="922505" y="3355093"/>
                  <a:pt x="618886" y="3357958"/>
                </a:cubicBezTo>
                <a:cubicBezTo>
                  <a:pt x="315267" y="3360823"/>
                  <a:pt x="156073" y="3334289"/>
                  <a:pt x="0" y="3357958"/>
                </a:cubicBezTo>
                <a:cubicBezTo>
                  <a:pt x="-2650" y="3210610"/>
                  <a:pt x="45696" y="3071343"/>
                  <a:pt x="0" y="2865457"/>
                </a:cubicBezTo>
                <a:cubicBezTo>
                  <a:pt x="-45696" y="2659571"/>
                  <a:pt x="54531" y="2517671"/>
                  <a:pt x="0" y="2339377"/>
                </a:cubicBezTo>
                <a:cubicBezTo>
                  <a:pt x="-54531" y="2161083"/>
                  <a:pt x="33449" y="1985633"/>
                  <a:pt x="0" y="1880456"/>
                </a:cubicBezTo>
                <a:cubicBezTo>
                  <a:pt x="-33449" y="1775279"/>
                  <a:pt x="37823" y="1545616"/>
                  <a:pt x="0" y="1421536"/>
                </a:cubicBezTo>
                <a:cubicBezTo>
                  <a:pt x="-37823" y="1297456"/>
                  <a:pt x="52833" y="1015698"/>
                  <a:pt x="0" y="828296"/>
                </a:cubicBezTo>
                <a:cubicBezTo>
                  <a:pt x="-52833" y="640894"/>
                  <a:pt x="32078" y="178771"/>
                  <a:pt x="0" y="0"/>
                </a:cubicBezTo>
                <a:close/>
              </a:path>
            </a:pathLst>
          </a:custGeom>
          <a:ln>
            <a:solidFill>
              <a:schemeClr val="accent1">
                <a:shade val="1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7B90E1E3-3EB1-BACC-59EB-2E679144E562}"/>
              </a:ext>
            </a:extLst>
          </p:cNvPr>
          <p:cNvSpPr/>
          <p:nvPr/>
        </p:nvSpPr>
        <p:spPr>
          <a:xfrm>
            <a:off x="3864737" y="3671564"/>
            <a:ext cx="7043057" cy="1525852"/>
          </a:xfrm>
          <a:custGeom>
            <a:avLst/>
            <a:gdLst>
              <a:gd name="csX0" fmla="*/ -852280 w 7043057"/>
              <a:gd name="csY0" fmla="*/ 1926037 h 1525852"/>
              <a:gd name="csX1" fmla="*/ -401518 w 7043057"/>
              <a:gd name="csY1" fmla="*/ 1743938 h 1525852"/>
              <a:gd name="csX2" fmla="*/ 32549 w 7043057"/>
              <a:gd name="csY2" fmla="*/ 1568584 h 1525852"/>
              <a:gd name="csX3" fmla="*/ 817209 w 7043057"/>
              <a:gd name="csY3" fmla="*/ 1251597 h 1525852"/>
              <a:gd name="csX4" fmla="*/ 3342974 w 7043057"/>
              <a:gd name="csY4" fmla="*/ 981 h 1525852"/>
              <a:gd name="csX5" fmla="*/ 5632436 w 7043057"/>
              <a:gd name="csY5" fmla="*/ 152258 h 1525852"/>
              <a:gd name="csX6" fmla="*/ 3784689 w 7043057"/>
              <a:gd name="csY6" fmla="*/ 1523718 h 1525852"/>
              <a:gd name="csX7" fmla="*/ 1859097 w 7043057"/>
              <a:gd name="csY7" fmla="*/ 1435488 h 1525852"/>
              <a:gd name="csX8" fmla="*/ 1316822 w 7043057"/>
              <a:gd name="csY8" fmla="*/ 1533598 h 1525852"/>
              <a:gd name="csX9" fmla="*/ 774546 w 7043057"/>
              <a:gd name="csY9" fmla="*/ 1631708 h 1525852"/>
              <a:gd name="csX10" fmla="*/ 232271 w 7043057"/>
              <a:gd name="csY10" fmla="*/ 1729817 h 1525852"/>
              <a:gd name="csX11" fmla="*/ -364232 w 7043057"/>
              <a:gd name="csY11" fmla="*/ 1837738 h 1525852"/>
              <a:gd name="csX12" fmla="*/ -852280 w 7043057"/>
              <a:gd name="csY12" fmla="*/ 1926037 h 15258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7043057" h="1525852" fill="none" extrusionOk="0">
                <a:moveTo>
                  <a:pt x="-852280" y="1926037"/>
                </a:moveTo>
                <a:cubicBezTo>
                  <a:pt x="-704346" y="1822018"/>
                  <a:pt x="-572718" y="1820158"/>
                  <a:pt x="-401518" y="1743938"/>
                </a:cubicBezTo>
                <a:cubicBezTo>
                  <a:pt x="-230318" y="1667718"/>
                  <a:pt x="-102745" y="1653363"/>
                  <a:pt x="32549" y="1568584"/>
                </a:cubicBezTo>
                <a:cubicBezTo>
                  <a:pt x="167843" y="1483804"/>
                  <a:pt x="474094" y="1439502"/>
                  <a:pt x="817209" y="1251597"/>
                </a:cubicBezTo>
                <a:cubicBezTo>
                  <a:pt x="-1176860" y="846994"/>
                  <a:pt x="371938" y="160409"/>
                  <a:pt x="3342974" y="981"/>
                </a:cubicBezTo>
                <a:cubicBezTo>
                  <a:pt x="4316843" y="105337"/>
                  <a:pt x="4972558" y="84940"/>
                  <a:pt x="5632436" y="152258"/>
                </a:cubicBezTo>
                <a:cubicBezTo>
                  <a:pt x="8588904" y="366002"/>
                  <a:pt x="6845753" y="1762601"/>
                  <a:pt x="3784689" y="1523718"/>
                </a:cubicBezTo>
                <a:cubicBezTo>
                  <a:pt x="3051254" y="1538069"/>
                  <a:pt x="2497657" y="1599880"/>
                  <a:pt x="1859097" y="1435488"/>
                </a:cubicBezTo>
                <a:cubicBezTo>
                  <a:pt x="1622579" y="1495003"/>
                  <a:pt x="1433517" y="1453248"/>
                  <a:pt x="1316822" y="1533598"/>
                </a:cubicBezTo>
                <a:cubicBezTo>
                  <a:pt x="1200127" y="1613948"/>
                  <a:pt x="936843" y="1579202"/>
                  <a:pt x="774546" y="1631708"/>
                </a:cubicBezTo>
                <a:cubicBezTo>
                  <a:pt x="612249" y="1684214"/>
                  <a:pt x="380567" y="1678607"/>
                  <a:pt x="232271" y="1729817"/>
                </a:cubicBezTo>
                <a:cubicBezTo>
                  <a:pt x="83975" y="1781027"/>
                  <a:pt x="-164290" y="1751715"/>
                  <a:pt x="-364232" y="1837738"/>
                </a:cubicBezTo>
                <a:cubicBezTo>
                  <a:pt x="-564174" y="1923761"/>
                  <a:pt x="-746451" y="1876070"/>
                  <a:pt x="-852280" y="1926037"/>
                </a:cubicBezTo>
                <a:close/>
              </a:path>
              <a:path w="7043057" h="1525852" stroke="0" extrusionOk="0">
                <a:moveTo>
                  <a:pt x="-852280" y="1926037"/>
                </a:moveTo>
                <a:cubicBezTo>
                  <a:pt x="-714867" y="1842798"/>
                  <a:pt x="-612203" y="1883423"/>
                  <a:pt x="-451603" y="1764171"/>
                </a:cubicBezTo>
                <a:cubicBezTo>
                  <a:pt x="-291003" y="1644920"/>
                  <a:pt x="-212267" y="1672360"/>
                  <a:pt x="-84315" y="1615795"/>
                </a:cubicBezTo>
                <a:cubicBezTo>
                  <a:pt x="43637" y="1559229"/>
                  <a:pt x="186552" y="1512607"/>
                  <a:pt x="366447" y="1433696"/>
                </a:cubicBezTo>
                <a:cubicBezTo>
                  <a:pt x="546342" y="1354785"/>
                  <a:pt x="696080" y="1315474"/>
                  <a:pt x="817209" y="1251597"/>
                </a:cubicBezTo>
                <a:cubicBezTo>
                  <a:pt x="-991608" y="792871"/>
                  <a:pt x="658618" y="58422"/>
                  <a:pt x="3342974" y="981"/>
                </a:cubicBezTo>
                <a:cubicBezTo>
                  <a:pt x="4246224" y="-176757"/>
                  <a:pt x="4826341" y="22822"/>
                  <a:pt x="5632436" y="152258"/>
                </a:cubicBezTo>
                <a:cubicBezTo>
                  <a:pt x="8127030" y="678236"/>
                  <a:pt x="6988081" y="1076931"/>
                  <a:pt x="3784689" y="1523718"/>
                </a:cubicBezTo>
                <a:cubicBezTo>
                  <a:pt x="3081718" y="1583814"/>
                  <a:pt x="2509708" y="1537821"/>
                  <a:pt x="1859097" y="1435488"/>
                </a:cubicBezTo>
                <a:cubicBezTo>
                  <a:pt x="1638771" y="1531439"/>
                  <a:pt x="1516691" y="1490123"/>
                  <a:pt x="1398163" y="1518881"/>
                </a:cubicBezTo>
                <a:cubicBezTo>
                  <a:pt x="1279635" y="1547640"/>
                  <a:pt x="1097195" y="1540461"/>
                  <a:pt x="883001" y="1612086"/>
                </a:cubicBezTo>
                <a:cubicBezTo>
                  <a:pt x="668807" y="1683711"/>
                  <a:pt x="565074" y="1665977"/>
                  <a:pt x="367840" y="1705290"/>
                </a:cubicBezTo>
                <a:cubicBezTo>
                  <a:pt x="170606" y="1744603"/>
                  <a:pt x="4307" y="1721951"/>
                  <a:pt x="-201550" y="1808305"/>
                </a:cubicBezTo>
                <a:cubicBezTo>
                  <a:pt x="-407407" y="1894659"/>
                  <a:pt x="-546816" y="1848619"/>
                  <a:pt x="-852280" y="192603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wedgeEllipseCallout">
                    <a:avLst>
                      <a:gd name="adj1" fmla="val -62101"/>
                      <a:gd name="adj2" fmla="val 7622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3259B2-C8ED-AEB3-DCBE-897E5194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latin typeface="Palatino" pitchFamily="2" charset="77"/>
                <a:ea typeface="Palatino" pitchFamily="2" charset="77"/>
              </a:rPr>
              <a:t>CNF Encoding Complexity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F74C7C-1E89-309B-9B29-A358B963D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406" y="2357562"/>
            <a:ext cx="1418491" cy="7683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B25F43-0271-66E3-96EA-FE3E8C6CBAF1}"/>
              </a:ext>
            </a:extLst>
          </p:cNvPr>
          <p:cNvSpPr txBox="1"/>
          <p:nvPr/>
        </p:nvSpPr>
        <p:spPr>
          <a:xfrm>
            <a:off x="4502281" y="4222850"/>
            <a:ext cx="737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But there are        </a:t>
            </a:r>
            <a:r>
              <a:rPr lang="en-US" sz="280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boolean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functions 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F78A97-85E9-E085-A3AC-B045756F5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990" y="4177880"/>
            <a:ext cx="523979" cy="4408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3E359D-DF3B-D009-E37F-2BBB2E01F844}"/>
              </a:ext>
            </a:extLst>
          </p:cNvPr>
          <p:cNvSpPr txBox="1"/>
          <p:nvPr/>
        </p:nvSpPr>
        <p:spPr>
          <a:xfrm>
            <a:off x="555480" y="3388294"/>
            <a:ext cx="3309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	Claude Shannon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F687B5-38F4-5537-2B2C-F4FDE50EECFB}"/>
              </a:ext>
            </a:extLst>
          </p:cNvPr>
          <p:cNvGrpSpPr/>
          <p:nvPr/>
        </p:nvGrpSpPr>
        <p:grpSpPr>
          <a:xfrm>
            <a:off x="1339361" y="1657725"/>
            <a:ext cx="9513277" cy="1652953"/>
            <a:chOff x="1351084" y="4724402"/>
            <a:chExt cx="9513277" cy="165295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CF75AF5-A2B9-2489-BDCE-C516A5E71368}"/>
                </a:ext>
              </a:extLst>
            </p:cNvPr>
            <p:cNvSpPr/>
            <p:nvPr/>
          </p:nvSpPr>
          <p:spPr>
            <a:xfrm>
              <a:off x="1351084" y="4724402"/>
              <a:ext cx="9513277" cy="1652953"/>
            </a:xfrm>
            <a:custGeom>
              <a:avLst/>
              <a:gdLst>
                <a:gd name="csX0" fmla="*/ 0 w 9513277"/>
                <a:gd name="csY0" fmla="*/ 0 h 1652953"/>
                <a:gd name="csX1" fmla="*/ 309182 w 9513277"/>
                <a:gd name="csY1" fmla="*/ 0 h 1652953"/>
                <a:gd name="csX2" fmla="*/ 1094027 w 9513277"/>
                <a:gd name="csY2" fmla="*/ 0 h 1652953"/>
                <a:gd name="csX3" fmla="*/ 1688607 w 9513277"/>
                <a:gd name="csY3" fmla="*/ 0 h 1652953"/>
                <a:gd name="csX4" fmla="*/ 1997788 w 9513277"/>
                <a:gd name="csY4" fmla="*/ 0 h 1652953"/>
                <a:gd name="csX5" fmla="*/ 2592368 w 9513277"/>
                <a:gd name="csY5" fmla="*/ 0 h 1652953"/>
                <a:gd name="csX6" fmla="*/ 3377213 w 9513277"/>
                <a:gd name="csY6" fmla="*/ 0 h 1652953"/>
                <a:gd name="csX7" fmla="*/ 3876660 w 9513277"/>
                <a:gd name="csY7" fmla="*/ 0 h 1652953"/>
                <a:gd name="csX8" fmla="*/ 4376107 w 9513277"/>
                <a:gd name="csY8" fmla="*/ 0 h 1652953"/>
                <a:gd name="csX9" fmla="*/ 4970687 w 9513277"/>
                <a:gd name="csY9" fmla="*/ 0 h 1652953"/>
                <a:gd name="csX10" fmla="*/ 5660400 w 9513277"/>
                <a:gd name="csY10" fmla="*/ 0 h 1652953"/>
                <a:gd name="csX11" fmla="*/ 6350112 w 9513277"/>
                <a:gd name="csY11" fmla="*/ 0 h 1652953"/>
                <a:gd name="csX12" fmla="*/ 7039825 w 9513277"/>
                <a:gd name="csY12" fmla="*/ 0 h 1652953"/>
                <a:gd name="csX13" fmla="*/ 7824670 w 9513277"/>
                <a:gd name="csY13" fmla="*/ 0 h 1652953"/>
                <a:gd name="csX14" fmla="*/ 8419250 w 9513277"/>
                <a:gd name="csY14" fmla="*/ 0 h 1652953"/>
                <a:gd name="csX15" fmla="*/ 9513277 w 9513277"/>
                <a:gd name="csY15" fmla="*/ 0 h 1652953"/>
                <a:gd name="csX16" fmla="*/ 9513277 w 9513277"/>
                <a:gd name="csY16" fmla="*/ 550984 h 1652953"/>
                <a:gd name="csX17" fmla="*/ 9513277 w 9513277"/>
                <a:gd name="csY17" fmla="*/ 1135028 h 1652953"/>
                <a:gd name="csX18" fmla="*/ 9513277 w 9513277"/>
                <a:gd name="csY18" fmla="*/ 1652953 h 1652953"/>
                <a:gd name="csX19" fmla="*/ 8728432 w 9513277"/>
                <a:gd name="csY19" fmla="*/ 1652953 h 1652953"/>
                <a:gd name="csX20" fmla="*/ 8228985 w 9513277"/>
                <a:gd name="csY20" fmla="*/ 1652953 h 1652953"/>
                <a:gd name="csX21" fmla="*/ 7729538 w 9513277"/>
                <a:gd name="csY21" fmla="*/ 1652953 h 1652953"/>
                <a:gd name="csX22" fmla="*/ 7230091 w 9513277"/>
                <a:gd name="csY22" fmla="*/ 1652953 h 1652953"/>
                <a:gd name="csX23" fmla="*/ 6540378 w 9513277"/>
                <a:gd name="csY23" fmla="*/ 1652953 h 1652953"/>
                <a:gd name="csX24" fmla="*/ 5945798 w 9513277"/>
                <a:gd name="csY24" fmla="*/ 1652953 h 1652953"/>
                <a:gd name="csX25" fmla="*/ 5636617 w 9513277"/>
                <a:gd name="csY25" fmla="*/ 1652953 h 1652953"/>
                <a:gd name="csX26" fmla="*/ 5137170 w 9513277"/>
                <a:gd name="csY26" fmla="*/ 1652953 h 1652953"/>
                <a:gd name="csX27" fmla="*/ 4447457 w 9513277"/>
                <a:gd name="csY27" fmla="*/ 1652953 h 1652953"/>
                <a:gd name="csX28" fmla="*/ 4043143 w 9513277"/>
                <a:gd name="csY28" fmla="*/ 1652953 h 1652953"/>
                <a:gd name="csX29" fmla="*/ 3258297 w 9513277"/>
                <a:gd name="csY29" fmla="*/ 1652953 h 1652953"/>
                <a:gd name="csX30" fmla="*/ 2473452 w 9513277"/>
                <a:gd name="csY30" fmla="*/ 1652953 h 1652953"/>
                <a:gd name="csX31" fmla="*/ 1878872 w 9513277"/>
                <a:gd name="csY31" fmla="*/ 1652953 h 1652953"/>
                <a:gd name="csX32" fmla="*/ 1094027 w 9513277"/>
                <a:gd name="csY32" fmla="*/ 1652953 h 1652953"/>
                <a:gd name="csX33" fmla="*/ 0 w 9513277"/>
                <a:gd name="csY33" fmla="*/ 1652953 h 1652953"/>
                <a:gd name="csX34" fmla="*/ 0 w 9513277"/>
                <a:gd name="csY34" fmla="*/ 1085439 h 1652953"/>
                <a:gd name="csX35" fmla="*/ 0 w 9513277"/>
                <a:gd name="csY35" fmla="*/ 567514 h 1652953"/>
                <a:gd name="csX36" fmla="*/ 0 w 9513277"/>
                <a:gd name="csY36" fmla="*/ 0 h 1652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9513277" h="1652953" fill="none" extrusionOk="0">
                  <a:moveTo>
                    <a:pt x="0" y="0"/>
                  </a:moveTo>
                  <a:cubicBezTo>
                    <a:pt x="62727" y="-1359"/>
                    <a:pt x="172115" y="23415"/>
                    <a:pt x="309182" y="0"/>
                  </a:cubicBezTo>
                  <a:cubicBezTo>
                    <a:pt x="446249" y="-23415"/>
                    <a:pt x="737259" y="16035"/>
                    <a:pt x="1094027" y="0"/>
                  </a:cubicBezTo>
                  <a:cubicBezTo>
                    <a:pt x="1450795" y="-16035"/>
                    <a:pt x="1401291" y="46450"/>
                    <a:pt x="1688607" y="0"/>
                  </a:cubicBezTo>
                  <a:cubicBezTo>
                    <a:pt x="1975923" y="-46450"/>
                    <a:pt x="1875492" y="29426"/>
                    <a:pt x="1997788" y="0"/>
                  </a:cubicBezTo>
                  <a:cubicBezTo>
                    <a:pt x="2120084" y="-29426"/>
                    <a:pt x="2387465" y="53095"/>
                    <a:pt x="2592368" y="0"/>
                  </a:cubicBezTo>
                  <a:cubicBezTo>
                    <a:pt x="2797271" y="-53095"/>
                    <a:pt x="2992296" y="13367"/>
                    <a:pt x="3377213" y="0"/>
                  </a:cubicBezTo>
                  <a:cubicBezTo>
                    <a:pt x="3762130" y="-13367"/>
                    <a:pt x="3771571" y="51047"/>
                    <a:pt x="3876660" y="0"/>
                  </a:cubicBezTo>
                  <a:cubicBezTo>
                    <a:pt x="3981749" y="-51047"/>
                    <a:pt x="4180957" y="56650"/>
                    <a:pt x="4376107" y="0"/>
                  </a:cubicBezTo>
                  <a:cubicBezTo>
                    <a:pt x="4571257" y="-56650"/>
                    <a:pt x="4827395" y="4853"/>
                    <a:pt x="4970687" y="0"/>
                  </a:cubicBezTo>
                  <a:cubicBezTo>
                    <a:pt x="5113979" y="-4853"/>
                    <a:pt x="5460180" y="17638"/>
                    <a:pt x="5660400" y="0"/>
                  </a:cubicBezTo>
                  <a:cubicBezTo>
                    <a:pt x="5860620" y="-17638"/>
                    <a:pt x="6047932" y="35902"/>
                    <a:pt x="6350112" y="0"/>
                  </a:cubicBezTo>
                  <a:cubicBezTo>
                    <a:pt x="6652292" y="-35902"/>
                    <a:pt x="6891570" y="76511"/>
                    <a:pt x="7039825" y="0"/>
                  </a:cubicBezTo>
                  <a:cubicBezTo>
                    <a:pt x="7188080" y="-76511"/>
                    <a:pt x="7591285" y="24802"/>
                    <a:pt x="7824670" y="0"/>
                  </a:cubicBezTo>
                  <a:cubicBezTo>
                    <a:pt x="8058056" y="-24802"/>
                    <a:pt x="8260969" y="39683"/>
                    <a:pt x="8419250" y="0"/>
                  </a:cubicBezTo>
                  <a:cubicBezTo>
                    <a:pt x="8577531" y="-39683"/>
                    <a:pt x="9192628" y="113018"/>
                    <a:pt x="9513277" y="0"/>
                  </a:cubicBezTo>
                  <a:cubicBezTo>
                    <a:pt x="9515670" y="249813"/>
                    <a:pt x="9491695" y="335892"/>
                    <a:pt x="9513277" y="550984"/>
                  </a:cubicBezTo>
                  <a:cubicBezTo>
                    <a:pt x="9534859" y="766076"/>
                    <a:pt x="9511951" y="921380"/>
                    <a:pt x="9513277" y="1135028"/>
                  </a:cubicBezTo>
                  <a:cubicBezTo>
                    <a:pt x="9514603" y="1348676"/>
                    <a:pt x="9502924" y="1437642"/>
                    <a:pt x="9513277" y="1652953"/>
                  </a:cubicBezTo>
                  <a:cubicBezTo>
                    <a:pt x="9174896" y="1699470"/>
                    <a:pt x="8966890" y="1610368"/>
                    <a:pt x="8728432" y="1652953"/>
                  </a:cubicBezTo>
                  <a:cubicBezTo>
                    <a:pt x="8489975" y="1695538"/>
                    <a:pt x="8432602" y="1649747"/>
                    <a:pt x="8228985" y="1652953"/>
                  </a:cubicBezTo>
                  <a:cubicBezTo>
                    <a:pt x="8025368" y="1656159"/>
                    <a:pt x="7835262" y="1599043"/>
                    <a:pt x="7729538" y="1652953"/>
                  </a:cubicBezTo>
                  <a:cubicBezTo>
                    <a:pt x="7623814" y="1706863"/>
                    <a:pt x="7425160" y="1628019"/>
                    <a:pt x="7230091" y="1652953"/>
                  </a:cubicBezTo>
                  <a:cubicBezTo>
                    <a:pt x="7035022" y="1677887"/>
                    <a:pt x="6796620" y="1572480"/>
                    <a:pt x="6540378" y="1652953"/>
                  </a:cubicBezTo>
                  <a:cubicBezTo>
                    <a:pt x="6284136" y="1733426"/>
                    <a:pt x="6224451" y="1591182"/>
                    <a:pt x="5945798" y="1652953"/>
                  </a:cubicBezTo>
                  <a:cubicBezTo>
                    <a:pt x="5667145" y="1714724"/>
                    <a:pt x="5785417" y="1647875"/>
                    <a:pt x="5636617" y="1652953"/>
                  </a:cubicBezTo>
                  <a:cubicBezTo>
                    <a:pt x="5487817" y="1658031"/>
                    <a:pt x="5263145" y="1621059"/>
                    <a:pt x="5137170" y="1652953"/>
                  </a:cubicBezTo>
                  <a:cubicBezTo>
                    <a:pt x="5011195" y="1684847"/>
                    <a:pt x="4609275" y="1646097"/>
                    <a:pt x="4447457" y="1652953"/>
                  </a:cubicBezTo>
                  <a:cubicBezTo>
                    <a:pt x="4285639" y="1659809"/>
                    <a:pt x="4222213" y="1650343"/>
                    <a:pt x="4043143" y="1652953"/>
                  </a:cubicBezTo>
                  <a:cubicBezTo>
                    <a:pt x="3864073" y="1655563"/>
                    <a:pt x="3458236" y="1600986"/>
                    <a:pt x="3258297" y="1652953"/>
                  </a:cubicBezTo>
                  <a:cubicBezTo>
                    <a:pt x="3058358" y="1704920"/>
                    <a:pt x="2663429" y="1646428"/>
                    <a:pt x="2473452" y="1652953"/>
                  </a:cubicBezTo>
                  <a:cubicBezTo>
                    <a:pt x="2283475" y="1659478"/>
                    <a:pt x="2060674" y="1584325"/>
                    <a:pt x="1878872" y="1652953"/>
                  </a:cubicBezTo>
                  <a:cubicBezTo>
                    <a:pt x="1697070" y="1721581"/>
                    <a:pt x="1399262" y="1628459"/>
                    <a:pt x="1094027" y="1652953"/>
                  </a:cubicBezTo>
                  <a:cubicBezTo>
                    <a:pt x="788793" y="1677447"/>
                    <a:pt x="282909" y="1538897"/>
                    <a:pt x="0" y="1652953"/>
                  </a:cubicBezTo>
                  <a:cubicBezTo>
                    <a:pt x="-60593" y="1516221"/>
                    <a:pt x="15423" y="1210756"/>
                    <a:pt x="0" y="1085439"/>
                  </a:cubicBezTo>
                  <a:cubicBezTo>
                    <a:pt x="-15423" y="960122"/>
                    <a:pt x="48405" y="687851"/>
                    <a:pt x="0" y="567514"/>
                  </a:cubicBezTo>
                  <a:cubicBezTo>
                    <a:pt x="-48405" y="447177"/>
                    <a:pt x="5212" y="179445"/>
                    <a:pt x="0" y="0"/>
                  </a:cubicBezTo>
                  <a:close/>
                </a:path>
                <a:path w="9513277" h="1652953" stroke="0" extrusionOk="0">
                  <a:moveTo>
                    <a:pt x="0" y="0"/>
                  </a:moveTo>
                  <a:cubicBezTo>
                    <a:pt x="171657" y="-53314"/>
                    <a:pt x="376656" y="6328"/>
                    <a:pt x="499447" y="0"/>
                  </a:cubicBezTo>
                  <a:cubicBezTo>
                    <a:pt x="622238" y="-6328"/>
                    <a:pt x="707336" y="26329"/>
                    <a:pt x="808629" y="0"/>
                  </a:cubicBezTo>
                  <a:cubicBezTo>
                    <a:pt x="909922" y="-26329"/>
                    <a:pt x="1226747" y="3495"/>
                    <a:pt x="1593474" y="0"/>
                  </a:cubicBezTo>
                  <a:cubicBezTo>
                    <a:pt x="1960201" y="-3495"/>
                    <a:pt x="1956105" y="21625"/>
                    <a:pt x="2092921" y="0"/>
                  </a:cubicBezTo>
                  <a:cubicBezTo>
                    <a:pt x="2229737" y="-21625"/>
                    <a:pt x="2444123" y="11366"/>
                    <a:pt x="2592368" y="0"/>
                  </a:cubicBezTo>
                  <a:cubicBezTo>
                    <a:pt x="2740613" y="-11366"/>
                    <a:pt x="3099154" y="20553"/>
                    <a:pt x="3377213" y="0"/>
                  </a:cubicBezTo>
                  <a:cubicBezTo>
                    <a:pt x="3655272" y="-20553"/>
                    <a:pt x="3608091" y="11924"/>
                    <a:pt x="3781528" y="0"/>
                  </a:cubicBezTo>
                  <a:cubicBezTo>
                    <a:pt x="3954966" y="-11924"/>
                    <a:pt x="4383703" y="76578"/>
                    <a:pt x="4566373" y="0"/>
                  </a:cubicBezTo>
                  <a:cubicBezTo>
                    <a:pt x="4749043" y="-76578"/>
                    <a:pt x="5020049" y="78596"/>
                    <a:pt x="5351218" y="0"/>
                  </a:cubicBezTo>
                  <a:cubicBezTo>
                    <a:pt x="5682387" y="-78596"/>
                    <a:pt x="5791308" y="479"/>
                    <a:pt x="5945798" y="0"/>
                  </a:cubicBezTo>
                  <a:cubicBezTo>
                    <a:pt x="6100288" y="-479"/>
                    <a:pt x="6368338" y="17134"/>
                    <a:pt x="6730643" y="0"/>
                  </a:cubicBezTo>
                  <a:cubicBezTo>
                    <a:pt x="7092949" y="-17134"/>
                    <a:pt x="7093614" y="3941"/>
                    <a:pt x="7230091" y="0"/>
                  </a:cubicBezTo>
                  <a:cubicBezTo>
                    <a:pt x="7366568" y="-3941"/>
                    <a:pt x="7491153" y="51991"/>
                    <a:pt x="7729538" y="0"/>
                  </a:cubicBezTo>
                  <a:cubicBezTo>
                    <a:pt x="7967923" y="-51991"/>
                    <a:pt x="8235893" y="13989"/>
                    <a:pt x="8419250" y="0"/>
                  </a:cubicBezTo>
                  <a:cubicBezTo>
                    <a:pt x="8602607" y="-13989"/>
                    <a:pt x="8711641" y="28381"/>
                    <a:pt x="8918697" y="0"/>
                  </a:cubicBezTo>
                  <a:cubicBezTo>
                    <a:pt x="9125753" y="-28381"/>
                    <a:pt x="9235699" y="46351"/>
                    <a:pt x="9513277" y="0"/>
                  </a:cubicBezTo>
                  <a:cubicBezTo>
                    <a:pt x="9565100" y="259817"/>
                    <a:pt x="9479140" y="341828"/>
                    <a:pt x="9513277" y="584043"/>
                  </a:cubicBezTo>
                  <a:cubicBezTo>
                    <a:pt x="9547414" y="826258"/>
                    <a:pt x="9488556" y="1011568"/>
                    <a:pt x="9513277" y="1151557"/>
                  </a:cubicBezTo>
                  <a:cubicBezTo>
                    <a:pt x="9537998" y="1291546"/>
                    <a:pt x="9468704" y="1521336"/>
                    <a:pt x="9513277" y="1652953"/>
                  </a:cubicBezTo>
                  <a:cubicBezTo>
                    <a:pt x="9414579" y="1678727"/>
                    <a:pt x="9298983" y="1637236"/>
                    <a:pt x="9204095" y="1652953"/>
                  </a:cubicBezTo>
                  <a:cubicBezTo>
                    <a:pt x="9109207" y="1668670"/>
                    <a:pt x="8584743" y="1594989"/>
                    <a:pt x="8419250" y="1652953"/>
                  </a:cubicBezTo>
                  <a:cubicBezTo>
                    <a:pt x="8253757" y="1710917"/>
                    <a:pt x="7998088" y="1615862"/>
                    <a:pt x="7824670" y="1652953"/>
                  </a:cubicBezTo>
                  <a:cubicBezTo>
                    <a:pt x="7651252" y="1690044"/>
                    <a:pt x="7561220" y="1606853"/>
                    <a:pt x="7420356" y="1652953"/>
                  </a:cubicBezTo>
                  <a:cubicBezTo>
                    <a:pt x="7279492" y="1699053"/>
                    <a:pt x="7002557" y="1599162"/>
                    <a:pt x="6825776" y="1652953"/>
                  </a:cubicBezTo>
                  <a:cubicBezTo>
                    <a:pt x="6648995" y="1706744"/>
                    <a:pt x="6625494" y="1623455"/>
                    <a:pt x="6516595" y="1652953"/>
                  </a:cubicBezTo>
                  <a:cubicBezTo>
                    <a:pt x="6407696" y="1682451"/>
                    <a:pt x="6269431" y="1616688"/>
                    <a:pt x="6207413" y="1652953"/>
                  </a:cubicBezTo>
                  <a:cubicBezTo>
                    <a:pt x="6145395" y="1689218"/>
                    <a:pt x="5738736" y="1589899"/>
                    <a:pt x="5612833" y="1652953"/>
                  </a:cubicBezTo>
                  <a:cubicBezTo>
                    <a:pt x="5486930" y="1716007"/>
                    <a:pt x="5350370" y="1626698"/>
                    <a:pt x="5208519" y="1652953"/>
                  </a:cubicBezTo>
                  <a:cubicBezTo>
                    <a:pt x="5066668" y="1679208"/>
                    <a:pt x="4676012" y="1621761"/>
                    <a:pt x="4518807" y="1652953"/>
                  </a:cubicBezTo>
                  <a:cubicBezTo>
                    <a:pt x="4361602" y="1684145"/>
                    <a:pt x="4260640" y="1638099"/>
                    <a:pt x="4114492" y="1652953"/>
                  </a:cubicBezTo>
                  <a:cubicBezTo>
                    <a:pt x="3968345" y="1667807"/>
                    <a:pt x="3651903" y="1599127"/>
                    <a:pt x="3424780" y="1652953"/>
                  </a:cubicBezTo>
                  <a:cubicBezTo>
                    <a:pt x="3197657" y="1706779"/>
                    <a:pt x="3259607" y="1647812"/>
                    <a:pt x="3115598" y="1652953"/>
                  </a:cubicBezTo>
                  <a:cubicBezTo>
                    <a:pt x="2971589" y="1658094"/>
                    <a:pt x="2660560" y="1576140"/>
                    <a:pt x="2425886" y="1652953"/>
                  </a:cubicBezTo>
                  <a:cubicBezTo>
                    <a:pt x="2191212" y="1729766"/>
                    <a:pt x="2134894" y="1618312"/>
                    <a:pt x="2021571" y="1652953"/>
                  </a:cubicBezTo>
                  <a:cubicBezTo>
                    <a:pt x="1908249" y="1687594"/>
                    <a:pt x="1856102" y="1640310"/>
                    <a:pt x="1712390" y="1652953"/>
                  </a:cubicBezTo>
                  <a:cubicBezTo>
                    <a:pt x="1568678" y="1665596"/>
                    <a:pt x="1455727" y="1610362"/>
                    <a:pt x="1308076" y="1652953"/>
                  </a:cubicBezTo>
                  <a:cubicBezTo>
                    <a:pt x="1160425" y="1695544"/>
                    <a:pt x="788697" y="1625213"/>
                    <a:pt x="618363" y="1652953"/>
                  </a:cubicBezTo>
                  <a:cubicBezTo>
                    <a:pt x="448029" y="1680693"/>
                    <a:pt x="157803" y="1603251"/>
                    <a:pt x="0" y="1652953"/>
                  </a:cubicBezTo>
                  <a:cubicBezTo>
                    <a:pt x="-31244" y="1543916"/>
                    <a:pt x="28830" y="1259790"/>
                    <a:pt x="0" y="1151557"/>
                  </a:cubicBezTo>
                  <a:cubicBezTo>
                    <a:pt x="-28830" y="1043324"/>
                    <a:pt x="42568" y="763499"/>
                    <a:pt x="0" y="650162"/>
                  </a:cubicBezTo>
                  <a:cubicBezTo>
                    <a:pt x="-42568" y="536826"/>
                    <a:pt x="56483" y="248976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4CE2D0-6061-0306-0469-07905476AFE8}"/>
                </a:ext>
              </a:extLst>
            </p:cNvPr>
            <p:cNvSpPr txBox="1"/>
            <p:nvPr/>
          </p:nvSpPr>
          <p:spPr>
            <a:xfrm>
              <a:off x="1611922" y="4911971"/>
              <a:ext cx="899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E.g., what’s the </a:t>
              </a:r>
              <a:r>
                <a:rPr lang="en-US" sz="28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worst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case over all functions on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n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bits?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C7836D9-555B-3220-1394-621DE0E48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8506" y="5490066"/>
              <a:ext cx="1418491" cy="768349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61D67C-4EE6-2EBE-BA62-2D1E1C4AE60E}"/>
              </a:ext>
            </a:extLst>
          </p:cNvPr>
          <p:cNvSpPr txBox="1"/>
          <p:nvPr/>
        </p:nvSpPr>
        <p:spPr>
          <a:xfrm>
            <a:off x="4781551" y="5611103"/>
            <a:ext cx="7268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latino" pitchFamily="2" charset="77"/>
                <a:ea typeface="Palatino" pitchFamily="2" charset="77"/>
              </a:rPr>
              <a:t>Yes, so some CNF must use          literals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E769A-5800-5BD8-C760-1FEA0EBE3A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37015" y="5480686"/>
            <a:ext cx="595993" cy="61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07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876B6-A479-2B62-0017-C2123EEC4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3CDF99-2E06-481A-6AA1-BF1CB05A040D}"/>
              </a:ext>
            </a:extLst>
          </p:cNvPr>
          <p:cNvGraphicFramePr>
            <a:graphicFrameLocks noGrp="1"/>
          </p:cNvGraphicFramePr>
          <p:nvPr/>
        </p:nvGraphicFramePr>
        <p:xfrm>
          <a:off x="4412707" y="166151"/>
          <a:ext cx="638158" cy="5581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598">
                  <a:extLst>
                    <a:ext uri="{9D8B030D-6E8A-4147-A177-3AD203B41FA5}">
                      <a16:colId xmlns:a16="http://schemas.microsoft.com/office/drawing/2014/main" val="2633923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495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871267"/>
                    </a:ext>
                  </a:extLst>
                </a:gridCol>
              </a:tblGrid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91242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46157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7357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3713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51662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1770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125904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81743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9821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7884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63225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86920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87749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93541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09114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9126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61363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485407"/>
                  </a:ext>
                </a:extLst>
              </a:tr>
            </a:tbl>
          </a:graphicData>
        </a:graphic>
      </p:graphicFrame>
      <p:sp>
        <p:nvSpPr>
          <p:cNvPr id="7" name="Right Brace 6">
            <a:extLst>
              <a:ext uri="{FF2B5EF4-FFF2-40B4-BE49-F238E27FC236}">
                <a16:creationId xmlns:a16="http://schemas.microsoft.com/office/drawing/2014/main" id="{CBE18A43-8160-627C-2776-8A94D18E12E1}"/>
              </a:ext>
            </a:extLst>
          </p:cNvPr>
          <p:cNvSpPr/>
          <p:nvPr/>
        </p:nvSpPr>
        <p:spPr>
          <a:xfrm rot="5400000">
            <a:off x="4649996" y="5666226"/>
            <a:ext cx="180015" cy="624839"/>
          </a:xfrm>
          <a:prstGeom prst="rightBrace">
            <a:avLst/>
          </a:prstGeom>
          <a:ln w="317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82D55D-D24B-97BB-7E8C-3849ABE43534}"/>
              </a:ext>
            </a:extLst>
          </p:cNvPr>
          <p:cNvSpPr txBox="1"/>
          <p:nvPr/>
        </p:nvSpPr>
        <p:spPr>
          <a:xfrm>
            <a:off x="4015287" y="6107074"/>
            <a:ext cx="1449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3-CNF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A30107BE-7483-EF0B-D773-B35F03F5899E}"/>
              </a:ext>
            </a:extLst>
          </p:cNvPr>
          <p:cNvSpPr/>
          <p:nvPr/>
        </p:nvSpPr>
        <p:spPr>
          <a:xfrm rot="10800000">
            <a:off x="3918710" y="257590"/>
            <a:ext cx="309044" cy="5417067"/>
          </a:xfrm>
          <a:prstGeom prst="rightBrace">
            <a:avLst/>
          </a:prstGeom>
          <a:ln w="317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A12BEF-D381-5B90-4B5B-911F29C5E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2978" y="2366682"/>
            <a:ext cx="573594" cy="11676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C2F245-27FC-9E86-4850-58CD205B5444}"/>
              </a:ext>
            </a:extLst>
          </p:cNvPr>
          <p:cNvSpPr txBox="1"/>
          <p:nvPr/>
        </p:nvSpPr>
        <p:spPr>
          <a:xfrm>
            <a:off x="12973722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01F64C-75AD-5009-66C2-FB9F4E12C297}"/>
              </a:ext>
            </a:extLst>
          </p:cNvPr>
          <p:cNvSpPr txBox="1"/>
          <p:nvPr/>
        </p:nvSpPr>
        <p:spPr>
          <a:xfrm>
            <a:off x="92477" y="496994"/>
            <a:ext cx="3733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Palatino" pitchFamily="2" charset="77"/>
                <a:ea typeface="Palatino" pitchFamily="2" charset="77"/>
              </a:rPr>
              <a:t>Tseitin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Transform</a:t>
            </a:r>
          </a:p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 of Shannon‒</a:t>
            </a:r>
            <a:r>
              <a:rPr lang="en-US" sz="2800" dirty="0" err="1">
                <a:latin typeface="Palatino" pitchFamily="2" charset="77"/>
                <a:ea typeface="Palatino" pitchFamily="2" charset="77"/>
              </a:rPr>
              <a:t>Lupanov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circuits</a:t>
            </a:r>
          </a:p>
        </p:txBody>
      </p:sp>
    </p:spTree>
    <p:extLst>
      <p:ext uri="{BB962C8B-B14F-4D97-AF65-F5344CB8AC3E}">
        <p14:creationId xmlns:p14="http://schemas.microsoft.com/office/powerpoint/2010/main" val="426417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D3A06-E0EF-D971-C363-F8093C592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AB3B14-B2CE-9640-976B-ABBBEB0572DC}"/>
              </a:ext>
            </a:extLst>
          </p:cNvPr>
          <p:cNvGraphicFramePr>
            <a:graphicFrameLocks noGrp="1"/>
          </p:cNvGraphicFramePr>
          <p:nvPr/>
        </p:nvGraphicFramePr>
        <p:xfrm>
          <a:off x="4412707" y="166151"/>
          <a:ext cx="638158" cy="55814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598">
                  <a:extLst>
                    <a:ext uri="{9D8B030D-6E8A-4147-A177-3AD203B41FA5}">
                      <a16:colId xmlns:a16="http://schemas.microsoft.com/office/drawing/2014/main" val="2633923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6495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871267"/>
                    </a:ext>
                  </a:extLst>
                </a:gridCol>
              </a:tblGrid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91242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46157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67357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73713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51662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71770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125904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817431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69821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17884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63225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869207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787749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93541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009114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91260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613636"/>
                  </a:ext>
                </a:extLst>
              </a:tr>
              <a:tr h="310082"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50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4854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55B4AB2-32E9-FBFE-DC5E-76FA8E93D6FB}"/>
              </a:ext>
            </a:extLst>
          </p:cNvPr>
          <p:cNvSpPr txBox="1"/>
          <p:nvPr/>
        </p:nvSpPr>
        <p:spPr>
          <a:xfrm>
            <a:off x="92477" y="496994"/>
            <a:ext cx="37337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Palatino" pitchFamily="2" charset="77"/>
                <a:ea typeface="Palatino" pitchFamily="2" charset="77"/>
              </a:rPr>
              <a:t>Tseitin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Transform</a:t>
            </a:r>
          </a:p>
          <a:p>
            <a:pPr algn="ctr"/>
            <a:r>
              <a:rPr lang="en-US" sz="2800" dirty="0">
                <a:latin typeface="Palatino" pitchFamily="2" charset="77"/>
                <a:ea typeface="Palatino" pitchFamily="2" charset="77"/>
              </a:rPr>
              <a:t> of Shannon‒</a:t>
            </a:r>
            <a:r>
              <a:rPr lang="en-US" sz="2800" dirty="0" err="1">
                <a:latin typeface="Palatino" pitchFamily="2" charset="77"/>
                <a:ea typeface="Palatino" pitchFamily="2" charset="77"/>
              </a:rPr>
              <a:t>Lupanov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circuits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D28DAC00-E21F-7CDD-BA90-A569B50C64D9}"/>
              </a:ext>
            </a:extLst>
          </p:cNvPr>
          <p:cNvSpPr/>
          <p:nvPr/>
        </p:nvSpPr>
        <p:spPr>
          <a:xfrm rot="5400000">
            <a:off x="4649996" y="5666226"/>
            <a:ext cx="180015" cy="624839"/>
          </a:xfrm>
          <a:prstGeom prst="rightBrace">
            <a:avLst/>
          </a:prstGeom>
          <a:ln w="317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6E442-2037-7019-37E3-32BAC79A3A2C}"/>
              </a:ext>
            </a:extLst>
          </p:cNvPr>
          <p:cNvSpPr txBox="1"/>
          <p:nvPr/>
        </p:nvSpPr>
        <p:spPr>
          <a:xfrm>
            <a:off x="4015287" y="6107074"/>
            <a:ext cx="1449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3-CNF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B3D28D-6C59-6714-DA5E-AA058CD35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12978" y="2366682"/>
            <a:ext cx="573594" cy="11676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B52724-0673-A24E-B77F-27294180D275}"/>
              </a:ext>
            </a:extLst>
          </p:cNvPr>
          <p:cNvSpPr txBox="1"/>
          <p:nvPr/>
        </p:nvSpPr>
        <p:spPr>
          <a:xfrm>
            <a:off x="12973722" y="52927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805B658-7F27-F8D8-74C3-676C70A31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62245"/>
              </p:ext>
            </p:extLst>
          </p:nvPr>
        </p:nvGraphicFramePr>
        <p:xfrm>
          <a:off x="7043059" y="1965959"/>
          <a:ext cx="2300512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564">
                  <a:extLst>
                    <a:ext uri="{9D8B030D-6E8A-4147-A177-3AD203B41FA5}">
                      <a16:colId xmlns:a16="http://schemas.microsoft.com/office/drawing/2014/main" val="1254212715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2042641145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1432807129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2607310508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2260003757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2679011582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3618713988"/>
                    </a:ext>
                  </a:extLst>
                </a:gridCol>
                <a:gridCol w="287564">
                  <a:extLst>
                    <a:ext uri="{9D8B030D-6E8A-4147-A177-3AD203B41FA5}">
                      <a16:colId xmlns:a16="http://schemas.microsoft.com/office/drawing/2014/main" val="3650935724"/>
                    </a:ext>
                  </a:extLst>
                </a:gridCol>
              </a:tblGrid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7580084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18932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352550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634956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440056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345103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235119"/>
                  </a:ext>
                </a:extLst>
              </a:tr>
              <a:tr h="264855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21602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A07BC48-C791-C465-388A-F95BD0D9ED67}"/>
              </a:ext>
            </a:extLst>
          </p:cNvPr>
          <p:cNvSpPr txBox="1"/>
          <p:nvPr/>
        </p:nvSpPr>
        <p:spPr>
          <a:xfrm>
            <a:off x="6161889" y="1097159"/>
            <a:ext cx="4113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Palatino" pitchFamily="2" charset="77"/>
                <a:ea typeface="Palatino" pitchFamily="2" charset="77"/>
              </a:rPr>
              <a:t>Our encodings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BD2FA6-FF08-C109-4B51-D1D5A6653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65925" y="4984372"/>
            <a:ext cx="1038348" cy="411013"/>
          </a:xfrm>
          <a:prstGeom prst="rect">
            <a:avLst/>
          </a:prstGeom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A6AD4FF0-7F4F-9D7F-D25F-F9385610E83C}"/>
              </a:ext>
            </a:extLst>
          </p:cNvPr>
          <p:cNvSpPr/>
          <p:nvPr/>
        </p:nvSpPr>
        <p:spPr>
          <a:xfrm>
            <a:off x="9538019" y="2034902"/>
            <a:ext cx="258184" cy="2300513"/>
          </a:xfrm>
          <a:prstGeom prst="rightBrace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23FFF26A-F809-B2CA-88D5-6BE021529035}"/>
              </a:ext>
            </a:extLst>
          </p:cNvPr>
          <p:cNvSpPr/>
          <p:nvPr/>
        </p:nvSpPr>
        <p:spPr>
          <a:xfrm rot="5400000">
            <a:off x="8064221" y="3544109"/>
            <a:ext cx="258184" cy="2300513"/>
          </a:xfrm>
          <a:prstGeom prst="rightBrace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444C53-7E23-F048-1D50-D77B0E7F2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71069" y="2956889"/>
            <a:ext cx="1038348" cy="411013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37F63462-A9D3-F61F-65D0-E442086E4651}"/>
              </a:ext>
            </a:extLst>
          </p:cNvPr>
          <p:cNvSpPr/>
          <p:nvPr/>
        </p:nvSpPr>
        <p:spPr>
          <a:xfrm rot="10800000">
            <a:off x="3918710" y="257590"/>
            <a:ext cx="309044" cy="5417067"/>
          </a:xfrm>
          <a:prstGeom prst="rightBrace">
            <a:avLst/>
          </a:prstGeom>
          <a:ln w="317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11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3F58BE-420D-70E9-3B4A-E32225394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1" y="197708"/>
            <a:ext cx="4680864" cy="6462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553432-7A80-F8C6-A60D-BDA52FA77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877505"/>
            <a:ext cx="5791200" cy="5618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A29DE5-B15B-153E-32C2-5127F8F2B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750317"/>
            <a:ext cx="5791200" cy="5660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8D405C-B5D8-5D94-71DF-13EF550F11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8082" y="3429000"/>
            <a:ext cx="5939118" cy="62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4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B3BD0-AD92-D5F1-22DA-0DE4D6D09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D6ACA4-5AAD-D717-3FCA-4D363DA1C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1" y="197708"/>
            <a:ext cx="4680864" cy="64625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9897DC-4988-AB5C-C87B-D140646EC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7058" y="1590199"/>
            <a:ext cx="5791200" cy="561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79C9B6-1DEC-1DB5-E00E-2DB1B742EC15}"/>
              </a:ext>
            </a:extLst>
          </p:cNvPr>
          <p:cNvSpPr txBox="1"/>
          <p:nvPr/>
        </p:nvSpPr>
        <p:spPr>
          <a:xfrm>
            <a:off x="6387353" y="632012"/>
            <a:ext cx="454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Palatino" pitchFamily="2" charset="77"/>
                <a:ea typeface="Palatino" pitchFamily="2" charset="77"/>
              </a:rPr>
              <a:t>How to implement?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9FB325-EEB7-D6DF-9B2F-6D82F53489C1}"/>
              </a:ext>
            </a:extLst>
          </p:cNvPr>
          <p:cNvSpPr/>
          <p:nvPr/>
        </p:nvSpPr>
        <p:spPr>
          <a:xfrm>
            <a:off x="5827058" y="2463887"/>
            <a:ext cx="6033248" cy="4087906"/>
          </a:xfrm>
          <a:custGeom>
            <a:avLst/>
            <a:gdLst>
              <a:gd name="csX0" fmla="*/ 0 w 6033248"/>
              <a:gd name="csY0" fmla="*/ 0 h 4087906"/>
              <a:gd name="csX1" fmla="*/ 427812 w 6033248"/>
              <a:gd name="csY1" fmla="*/ 0 h 4087906"/>
              <a:gd name="csX2" fmla="*/ 976289 w 6033248"/>
              <a:gd name="csY2" fmla="*/ 0 h 4087906"/>
              <a:gd name="csX3" fmla="*/ 1585099 w 6033248"/>
              <a:gd name="csY3" fmla="*/ 0 h 4087906"/>
              <a:gd name="csX4" fmla="*/ 1952578 w 6033248"/>
              <a:gd name="csY4" fmla="*/ 0 h 4087906"/>
              <a:gd name="csX5" fmla="*/ 2320058 w 6033248"/>
              <a:gd name="csY5" fmla="*/ 0 h 4087906"/>
              <a:gd name="csX6" fmla="*/ 2989200 w 6033248"/>
              <a:gd name="csY6" fmla="*/ 0 h 4087906"/>
              <a:gd name="csX7" fmla="*/ 3537677 w 6033248"/>
              <a:gd name="csY7" fmla="*/ 0 h 4087906"/>
              <a:gd name="csX8" fmla="*/ 3905157 w 6033248"/>
              <a:gd name="csY8" fmla="*/ 0 h 4087906"/>
              <a:gd name="csX9" fmla="*/ 4453634 w 6033248"/>
              <a:gd name="csY9" fmla="*/ 0 h 4087906"/>
              <a:gd name="csX10" fmla="*/ 5122776 w 6033248"/>
              <a:gd name="csY10" fmla="*/ 0 h 4087906"/>
              <a:gd name="csX11" fmla="*/ 6033248 w 6033248"/>
              <a:gd name="csY11" fmla="*/ 0 h 4087906"/>
              <a:gd name="csX12" fmla="*/ 6033248 w 6033248"/>
              <a:gd name="csY12" fmla="*/ 543108 h 4087906"/>
              <a:gd name="csX13" fmla="*/ 6033248 w 6033248"/>
              <a:gd name="csY13" fmla="*/ 1004457 h 4087906"/>
              <a:gd name="csX14" fmla="*/ 6033248 w 6033248"/>
              <a:gd name="csY14" fmla="*/ 1670202 h 4087906"/>
              <a:gd name="csX15" fmla="*/ 6033248 w 6033248"/>
              <a:gd name="csY15" fmla="*/ 2254188 h 4087906"/>
              <a:gd name="csX16" fmla="*/ 6033248 w 6033248"/>
              <a:gd name="csY16" fmla="*/ 2919933 h 4087906"/>
              <a:gd name="csX17" fmla="*/ 6033248 w 6033248"/>
              <a:gd name="csY17" fmla="*/ 3463040 h 4087906"/>
              <a:gd name="csX18" fmla="*/ 6033248 w 6033248"/>
              <a:gd name="csY18" fmla="*/ 4087906 h 4087906"/>
              <a:gd name="csX19" fmla="*/ 5484771 w 6033248"/>
              <a:gd name="csY19" fmla="*/ 4087906 h 4087906"/>
              <a:gd name="csX20" fmla="*/ 4936294 w 6033248"/>
              <a:gd name="csY20" fmla="*/ 4087906 h 4087906"/>
              <a:gd name="csX21" fmla="*/ 4568814 w 6033248"/>
              <a:gd name="csY21" fmla="*/ 4087906 h 4087906"/>
              <a:gd name="csX22" fmla="*/ 4020337 w 6033248"/>
              <a:gd name="csY22" fmla="*/ 4087906 h 4087906"/>
              <a:gd name="csX23" fmla="*/ 3532192 w 6033248"/>
              <a:gd name="csY23" fmla="*/ 4087906 h 4087906"/>
              <a:gd name="csX24" fmla="*/ 3044048 w 6033248"/>
              <a:gd name="csY24" fmla="*/ 4087906 h 4087906"/>
              <a:gd name="csX25" fmla="*/ 2555903 w 6033248"/>
              <a:gd name="csY25" fmla="*/ 4087906 h 4087906"/>
              <a:gd name="csX26" fmla="*/ 2067759 w 6033248"/>
              <a:gd name="csY26" fmla="*/ 4087906 h 4087906"/>
              <a:gd name="csX27" fmla="*/ 1458949 w 6033248"/>
              <a:gd name="csY27" fmla="*/ 4087906 h 4087906"/>
              <a:gd name="csX28" fmla="*/ 910472 w 6033248"/>
              <a:gd name="csY28" fmla="*/ 4087906 h 4087906"/>
              <a:gd name="csX29" fmla="*/ 542992 w 6033248"/>
              <a:gd name="csY29" fmla="*/ 4087906 h 4087906"/>
              <a:gd name="csX30" fmla="*/ 0 w 6033248"/>
              <a:gd name="csY30" fmla="*/ 4087906 h 4087906"/>
              <a:gd name="csX31" fmla="*/ 0 w 6033248"/>
              <a:gd name="csY31" fmla="*/ 3463040 h 4087906"/>
              <a:gd name="csX32" fmla="*/ 0 w 6033248"/>
              <a:gd name="csY32" fmla="*/ 2797296 h 4087906"/>
              <a:gd name="csX33" fmla="*/ 0 w 6033248"/>
              <a:gd name="csY33" fmla="*/ 2335946 h 4087906"/>
              <a:gd name="csX34" fmla="*/ 0 w 6033248"/>
              <a:gd name="csY34" fmla="*/ 1874597 h 4087906"/>
              <a:gd name="csX35" fmla="*/ 0 w 6033248"/>
              <a:gd name="csY35" fmla="*/ 1208852 h 4087906"/>
              <a:gd name="csX36" fmla="*/ 0 w 6033248"/>
              <a:gd name="csY36" fmla="*/ 747503 h 4087906"/>
              <a:gd name="csX37" fmla="*/ 0 w 6033248"/>
              <a:gd name="csY37" fmla="*/ 0 h 4087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6033248" h="4087906" fill="none" extrusionOk="0">
                <a:moveTo>
                  <a:pt x="0" y="0"/>
                </a:moveTo>
                <a:cubicBezTo>
                  <a:pt x="184241" y="-44001"/>
                  <a:pt x="289949" y="43195"/>
                  <a:pt x="427812" y="0"/>
                </a:cubicBezTo>
                <a:cubicBezTo>
                  <a:pt x="565675" y="-43195"/>
                  <a:pt x="756944" y="6806"/>
                  <a:pt x="976289" y="0"/>
                </a:cubicBezTo>
                <a:cubicBezTo>
                  <a:pt x="1195634" y="-6806"/>
                  <a:pt x="1334444" y="31991"/>
                  <a:pt x="1585099" y="0"/>
                </a:cubicBezTo>
                <a:cubicBezTo>
                  <a:pt x="1835754" y="-31991"/>
                  <a:pt x="1781946" y="18540"/>
                  <a:pt x="1952578" y="0"/>
                </a:cubicBezTo>
                <a:cubicBezTo>
                  <a:pt x="2123210" y="-18540"/>
                  <a:pt x="2148556" y="706"/>
                  <a:pt x="2320058" y="0"/>
                </a:cubicBezTo>
                <a:cubicBezTo>
                  <a:pt x="2491560" y="-706"/>
                  <a:pt x="2727824" y="38738"/>
                  <a:pt x="2989200" y="0"/>
                </a:cubicBezTo>
                <a:cubicBezTo>
                  <a:pt x="3250576" y="-38738"/>
                  <a:pt x="3302949" y="14894"/>
                  <a:pt x="3537677" y="0"/>
                </a:cubicBezTo>
                <a:cubicBezTo>
                  <a:pt x="3772405" y="-14894"/>
                  <a:pt x="3785205" y="22486"/>
                  <a:pt x="3905157" y="0"/>
                </a:cubicBezTo>
                <a:cubicBezTo>
                  <a:pt x="4025109" y="-22486"/>
                  <a:pt x="4277432" y="32384"/>
                  <a:pt x="4453634" y="0"/>
                </a:cubicBezTo>
                <a:cubicBezTo>
                  <a:pt x="4629836" y="-32384"/>
                  <a:pt x="4929709" y="68151"/>
                  <a:pt x="5122776" y="0"/>
                </a:cubicBezTo>
                <a:cubicBezTo>
                  <a:pt x="5315843" y="-68151"/>
                  <a:pt x="5700202" y="14430"/>
                  <a:pt x="6033248" y="0"/>
                </a:cubicBezTo>
                <a:cubicBezTo>
                  <a:pt x="6089744" y="143398"/>
                  <a:pt x="6012423" y="302102"/>
                  <a:pt x="6033248" y="543108"/>
                </a:cubicBezTo>
                <a:cubicBezTo>
                  <a:pt x="6054073" y="784114"/>
                  <a:pt x="6005703" y="865884"/>
                  <a:pt x="6033248" y="1004457"/>
                </a:cubicBezTo>
                <a:cubicBezTo>
                  <a:pt x="6060793" y="1143030"/>
                  <a:pt x="5959262" y="1507207"/>
                  <a:pt x="6033248" y="1670202"/>
                </a:cubicBezTo>
                <a:cubicBezTo>
                  <a:pt x="6107234" y="1833197"/>
                  <a:pt x="5989997" y="1985755"/>
                  <a:pt x="6033248" y="2254188"/>
                </a:cubicBezTo>
                <a:cubicBezTo>
                  <a:pt x="6076499" y="2522621"/>
                  <a:pt x="5977424" y="2631806"/>
                  <a:pt x="6033248" y="2919933"/>
                </a:cubicBezTo>
                <a:cubicBezTo>
                  <a:pt x="6089072" y="3208060"/>
                  <a:pt x="6015424" y="3251876"/>
                  <a:pt x="6033248" y="3463040"/>
                </a:cubicBezTo>
                <a:cubicBezTo>
                  <a:pt x="6051072" y="3674204"/>
                  <a:pt x="5989243" y="3858133"/>
                  <a:pt x="6033248" y="4087906"/>
                </a:cubicBezTo>
                <a:cubicBezTo>
                  <a:pt x="5858318" y="4113490"/>
                  <a:pt x="5625779" y="4080443"/>
                  <a:pt x="5484771" y="4087906"/>
                </a:cubicBezTo>
                <a:cubicBezTo>
                  <a:pt x="5343763" y="4095369"/>
                  <a:pt x="5117734" y="4040610"/>
                  <a:pt x="4936294" y="4087906"/>
                </a:cubicBezTo>
                <a:cubicBezTo>
                  <a:pt x="4754854" y="4135202"/>
                  <a:pt x="4716457" y="4059516"/>
                  <a:pt x="4568814" y="4087906"/>
                </a:cubicBezTo>
                <a:cubicBezTo>
                  <a:pt x="4421171" y="4116296"/>
                  <a:pt x="4217163" y="4056792"/>
                  <a:pt x="4020337" y="4087906"/>
                </a:cubicBezTo>
                <a:cubicBezTo>
                  <a:pt x="3823511" y="4119020"/>
                  <a:pt x="3743295" y="4069119"/>
                  <a:pt x="3532192" y="4087906"/>
                </a:cubicBezTo>
                <a:cubicBezTo>
                  <a:pt x="3321090" y="4106693"/>
                  <a:pt x="3171930" y="4040671"/>
                  <a:pt x="3044048" y="4087906"/>
                </a:cubicBezTo>
                <a:cubicBezTo>
                  <a:pt x="2916166" y="4135141"/>
                  <a:pt x="2765841" y="4051779"/>
                  <a:pt x="2555903" y="4087906"/>
                </a:cubicBezTo>
                <a:cubicBezTo>
                  <a:pt x="2345966" y="4124033"/>
                  <a:pt x="2189729" y="4048610"/>
                  <a:pt x="2067759" y="4087906"/>
                </a:cubicBezTo>
                <a:cubicBezTo>
                  <a:pt x="1945789" y="4127202"/>
                  <a:pt x="1760093" y="4041308"/>
                  <a:pt x="1458949" y="4087906"/>
                </a:cubicBezTo>
                <a:cubicBezTo>
                  <a:pt x="1157805" y="4134504"/>
                  <a:pt x="1042912" y="4075931"/>
                  <a:pt x="910472" y="4087906"/>
                </a:cubicBezTo>
                <a:cubicBezTo>
                  <a:pt x="778032" y="4099881"/>
                  <a:pt x="665492" y="4049876"/>
                  <a:pt x="542992" y="4087906"/>
                </a:cubicBezTo>
                <a:cubicBezTo>
                  <a:pt x="420492" y="4125936"/>
                  <a:pt x="164839" y="4037889"/>
                  <a:pt x="0" y="4087906"/>
                </a:cubicBezTo>
                <a:cubicBezTo>
                  <a:pt x="-9555" y="3826195"/>
                  <a:pt x="50478" y="3615846"/>
                  <a:pt x="0" y="3463040"/>
                </a:cubicBezTo>
                <a:cubicBezTo>
                  <a:pt x="-50478" y="3310234"/>
                  <a:pt x="8909" y="3109662"/>
                  <a:pt x="0" y="2797296"/>
                </a:cubicBezTo>
                <a:cubicBezTo>
                  <a:pt x="-8909" y="2484930"/>
                  <a:pt x="4955" y="2502704"/>
                  <a:pt x="0" y="2335946"/>
                </a:cubicBezTo>
                <a:cubicBezTo>
                  <a:pt x="-4955" y="2169188"/>
                  <a:pt x="16338" y="2030428"/>
                  <a:pt x="0" y="1874597"/>
                </a:cubicBezTo>
                <a:cubicBezTo>
                  <a:pt x="-16338" y="1718766"/>
                  <a:pt x="25866" y="1362482"/>
                  <a:pt x="0" y="1208852"/>
                </a:cubicBezTo>
                <a:cubicBezTo>
                  <a:pt x="-25866" y="1055223"/>
                  <a:pt x="12959" y="884530"/>
                  <a:pt x="0" y="747503"/>
                </a:cubicBezTo>
                <a:cubicBezTo>
                  <a:pt x="-12959" y="610476"/>
                  <a:pt x="567" y="267226"/>
                  <a:pt x="0" y="0"/>
                </a:cubicBezTo>
                <a:close/>
              </a:path>
              <a:path w="6033248" h="4087906" stroke="0" extrusionOk="0">
                <a:moveTo>
                  <a:pt x="0" y="0"/>
                </a:moveTo>
                <a:cubicBezTo>
                  <a:pt x="139134" y="-34431"/>
                  <a:pt x="378360" y="20217"/>
                  <a:pt x="488145" y="0"/>
                </a:cubicBezTo>
                <a:cubicBezTo>
                  <a:pt x="597931" y="-20217"/>
                  <a:pt x="690808" y="41117"/>
                  <a:pt x="855624" y="0"/>
                </a:cubicBezTo>
                <a:cubicBezTo>
                  <a:pt x="1020440" y="-41117"/>
                  <a:pt x="1235645" y="1570"/>
                  <a:pt x="1524766" y="0"/>
                </a:cubicBezTo>
                <a:cubicBezTo>
                  <a:pt x="1813887" y="-1570"/>
                  <a:pt x="1856406" y="28726"/>
                  <a:pt x="2012911" y="0"/>
                </a:cubicBezTo>
                <a:cubicBezTo>
                  <a:pt x="2169416" y="-28726"/>
                  <a:pt x="2330561" y="58262"/>
                  <a:pt x="2501056" y="0"/>
                </a:cubicBezTo>
                <a:cubicBezTo>
                  <a:pt x="2671552" y="-58262"/>
                  <a:pt x="3012264" y="5410"/>
                  <a:pt x="3170198" y="0"/>
                </a:cubicBezTo>
                <a:cubicBezTo>
                  <a:pt x="3328132" y="-5410"/>
                  <a:pt x="3463628" y="34342"/>
                  <a:pt x="3598010" y="0"/>
                </a:cubicBezTo>
                <a:cubicBezTo>
                  <a:pt x="3732392" y="-34342"/>
                  <a:pt x="4009262" y="20404"/>
                  <a:pt x="4267152" y="0"/>
                </a:cubicBezTo>
                <a:cubicBezTo>
                  <a:pt x="4525042" y="-20404"/>
                  <a:pt x="4674457" y="32662"/>
                  <a:pt x="4936294" y="0"/>
                </a:cubicBezTo>
                <a:cubicBezTo>
                  <a:pt x="5198131" y="-32662"/>
                  <a:pt x="5214013" y="38660"/>
                  <a:pt x="5484771" y="0"/>
                </a:cubicBezTo>
                <a:cubicBezTo>
                  <a:pt x="5755529" y="-38660"/>
                  <a:pt x="5922500" y="57060"/>
                  <a:pt x="6033248" y="0"/>
                </a:cubicBezTo>
                <a:cubicBezTo>
                  <a:pt x="6098398" y="180153"/>
                  <a:pt x="5985580" y="331326"/>
                  <a:pt x="6033248" y="543108"/>
                </a:cubicBezTo>
                <a:cubicBezTo>
                  <a:pt x="6080916" y="754890"/>
                  <a:pt x="5978977" y="856888"/>
                  <a:pt x="6033248" y="1004457"/>
                </a:cubicBezTo>
                <a:cubicBezTo>
                  <a:pt x="6087519" y="1152026"/>
                  <a:pt x="5967373" y="1425667"/>
                  <a:pt x="6033248" y="1588443"/>
                </a:cubicBezTo>
                <a:cubicBezTo>
                  <a:pt x="6099123" y="1751219"/>
                  <a:pt x="5972973" y="1937354"/>
                  <a:pt x="6033248" y="2172430"/>
                </a:cubicBezTo>
                <a:cubicBezTo>
                  <a:pt x="6093523" y="2407506"/>
                  <a:pt x="5994520" y="2488212"/>
                  <a:pt x="6033248" y="2756417"/>
                </a:cubicBezTo>
                <a:cubicBezTo>
                  <a:pt x="6071976" y="3024622"/>
                  <a:pt x="6005116" y="3069384"/>
                  <a:pt x="6033248" y="3381282"/>
                </a:cubicBezTo>
                <a:cubicBezTo>
                  <a:pt x="6061380" y="3693181"/>
                  <a:pt x="5970854" y="3902423"/>
                  <a:pt x="6033248" y="4087906"/>
                </a:cubicBezTo>
                <a:cubicBezTo>
                  <a:pt x="5859104" y="4093676"/>
                  <a:pt x="5557695" y="4023430"/>
                  <a:pt x="5424438" y="4087906"/>
                </a:cubicBezTo>
                <a:cubicBezTo>
                  <a:pt x="5291181" y="4152382"/>
                  <a:pt x="5205710" y="4053270"/>
                  <a:pt x="4996626" y="4087906"/>
                </a:cubicBezTo>
                <a:cubicBezTo>
                  <a:pt x="4787542" y="4122542"/>
                  <a:pt x="4585453" y="4052228"/>
                  <a:pt x="4327484" y="4087906"/>
                </a:cubicBezTo>
                <a:cubicBezTo>
                  <a:pt x="4069515" y="4123584"/>
                  <a:pt x="3936981" y="4026617"/>
                  <a:pt x="3779007" y="4087906"/>
                </a:cubicBezTo>
                <a:cubicBezTo>
                  <a:pt x="3621033" y="4149195"/>
                  <a:pt x="3520451" y="4038373"/>
                  <a:pt x="3351195" y="4087906"/>
                </a:cubicBezTo>
                <a:cubicBezTo>
                  <a:pt x="3181939" y="4137439"/>
                  <a:pt x="3024724" y="4036046"/>
                  <a:pt x="2802718" y="4087906"/>
                </a:cubicBezTo>
                <a:cubicBezTo>
                  <a:pt x="2580712" y="4139766"/>
                  <a:pt x="2584216" y="4070348"/>
                  <a:pt x="2435238" y="4087906"/>
                </a:cubicBezTo>
                <a:cubicBezTo>
                  <a:pt x="2286260" y="4105464"/>
                  <a:pt x="2176783" y="4060506"/>
                  <a:pt x="2067759" y="4087906"/>
                </a:cubicBezTo>
                <a:cubicBezTo>
                  <a:pt x="1958735" y="4115306"/>
                  <a:pt x="1636550" y="4047485"/>
                  <a:pt x="1519282" y="4087906"/>
                </a:cubicBezTo>
                <a:cubicBezTo>
                  <a:pt x="1402014" y="4128327"/>
                  <a:pt x="1250311" y="4062897"/>
                  <a:pt x="1091469" y="4087906"/>
                </a:cubicBezTo>
                <a:cubicBezTo>
                  <a:pt x="932627" y="4112915"/>
                  <a:pt x="756996" y="4019882"/>
                  <a:pt x="482660" y="4087906"/>
                </a:cubicBezTo>
                <a:cubicBezTo>
                  <a:pt x="208324" y="4155930"/>
                  <a:pt x="104520" y="4056108"/>
                  <a:pt x="0" y="4087906"/>
                </a:cubicBezTo>
                <a:cubicBezTo>
                  <a:pt x="-35242" y="3959635"/>
                  <a:pt x="59490" y="3775336"/>
                  <a:pt x="0" y="3463040"/>
                </a:cubicBezTo>
                <a:cubicBezTo>
                  <a:pt x="-59490" y="3150744"/>
                  <a:pt x="5667" y="2966863"/>
                  <a:pt x="0" y="2838175"/>
                </a:cubicBezTo>
                <a:cubicBezTo>
                  <a:pt x="-5667" y="2709488"/>
                  <a:pt x="19627" y="2481988"/>
                  <a:pt x="0" y="2335946"/>
                </a:cubicBezTo>
                <a:cubicBezTo>
                  <a:pt x="-19627" y="2189904"/>
                  <a:pt x="14057" y="1866833"/>
                  <a:pt x="0" y="1711081"/>
                </a:cubicBezTo>
                <a:cubicBezTo>
                  <a:pt x="-14057" y="1555330"/>
                  <a:pt x="58072" y="1281343"/>
                  <a:pt x="0" y="1045336"/>
                </a:cubicBezTo>
                <a:cubicBezTo>
                  <a:pt x="-58072" y="809329"/>
                  <a:pt x="16693" y="733345"/>
                  <a:pt x="0" y="502228"/>
                </a:cubicBezTo>
                <a:cubicBezTo>
                  <a:pt x="-16693" y="271111"/>
                  <a:pt x="45078" y="11350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Palatino" pitchFamily="2" charset="77"/>
                <a:ea typeface="Palatino" pitchFamily="2" charset="77"/>
              </a:rPr>
              <a:t>Naïve version:</a:t>
            </a:r>
          </a:p>
          <a:p>
            <a:pPr algn="ctr"/>
            <a:endParaRPr lang="en-US" sz="3600" dirty="0"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268DF-9F3C-8028-FC1B-6748A4A034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7353" y="3294530"/>
            <a:ext cx="5172635" cy="5269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F36217-7EBB-0925-B299-4FB3EEA836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36269" y="3934525"/>
            <a:ext cx="2414826" cy="250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0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A619A-3809-6227-57E9-8CDAC9B49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8AFC27-89EA-F2DA-A6A7-789B3973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01" y="197708"/>
            <a:ext cx="4680864" cy="64625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D73E05-AFAF-BFFC-C2BF-493155BE2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7058" y="1590199"/>
            <a:ext cx="5791200" cy="561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0DBE05-E665-E7CC-D08A-57FBA693CEFD}"/>
              </a:ext>
            </a:extLst>
          </p:cNvPr>
          <p:cNvSpPr txBox="1"/>
          <p:nvPr/>
        </p:nvSpPr>
        <p:spPr>
          <a:xfrm>
            <a:off x="6387353" y="632012"/>
            <a:ext cx="454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Palatino" pitchFamily="2" charset="77"/>
                <a:ea typeface="Palatino" pitchFamily="2" charset="77"/>
              </a:rPr>
              <a:t>How to implement?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2D0C56-F1D9-8656-CB78-C850F231D005}"/>
              </a:ext>
            </a:extLst>
          </p:cNvPr>
          <p:cNvSpPr/>
          <p:nvPr/>
        </p:nvSpPr>
        <p:spPr>
          <a:xfrm>
            <a:off x="5827058" y="2463887"/>
            <a:ext cx="6033248" cy="2803914"/>
          </a:xfrm>
          <a:custGeom>
            <a:avLst/>
            <a:gdLst>
              <a:gd name="csX0" fmla="*/ 0 w 6033248"/>
              <a:gd name="csY0" fmla="*/ 0 h 2803914"/>
              <a:gd name="csX1" fmla="*/ 608810 w 6033248"/>
              <a:gd name="csY1" fmla="*/ 0 h 2803914"/>
              <a:gd name="csX2" fmla="*/ 1277952 w 6033248"/>
              <a:gd name="csY2" fmla="*/ 0 h 2803914"/>
              <a:gd name="csX3" fmla="*/ 1705764 w 6033248"/>
              <a:gd name="csY3" fmla="*/ 0 h 2803914"/>
              <a:gd name="csX4" fmla="*/ 2314573 w 6033248"/>
              <a:gd name="csY4" fmla="*/ 0 h 2803914"/>
              <a:gd name="csX5" fmla="*/ 2742385 w 6033248"/>
              <a:gd name="csY5" fmla="*/ 0 h 2803914"/>
              <a:gd name="csX6" fmla="*/ 3290863 w 6033248"/>
              <a:gd name="csY6" fmla="*/ 0 h 2803914"/>
              <a:gd name="csX7" fmla="*/ 3899672 w 6033248"/>
              <a:gd name="csY7" fmla="*/ 0 h 2803914"/>
              <a:gd name="csX8" fmla="*/ 4267152 w 6033248"/>
              <a:gd name="csY8" fmla="*/ 0 h 2803914"/>
              <a:gd name="csX9" fmla="*/ 4634631 w 6033248"/>
              <a:gd name="csY9" fmla="*/ 0 h 2803914"/>
              <a:gd name="csX10" fmla="*/ 5303773 w 6033248"/>
              <a:gd name="csY10" fmla="*/ 0 h 2803914"/>
              <a:gd name="csX11" fmla="*/ 6033248 w 6033248"/>
              <a:gd name="csY11" fmla="*/ 0 h 2803914"/>
              <a:gd name="csX12" fmla="*/ 6033248 w 6033248"/>
              <a:gd name="csY12" fmla="*/ 476665 h 2803914"/>
              <a:gd name="csX13" fmla="*/ 6033248 w 6033248"/>
              <a:gd name="csY13" fmla="*/ 1009409 h 2803914"/>
              <a:gd name="csX14" fmla="*/ 6033248 w 6033248"/>
              <a:gd name="csY14" fmla="*/ 1598231 h 2803914"/>
              <a:gd name="csX15" fmla="*/ 6033248 w 6033248"/>
              <a:gd name="csY15" fmla="*/ 2102936 h 2803914"/>
              <a:gd name="csX16" fmla="*/ 6033248 w 6033248"/>
              <a:gd name="csY16" fmla="*/ 2803914 h 2803914"/>
              <a:gd name="csX17" fmla="*/ 5665768 w 6033248"/>
              <a:gd name="csY17" fmla="*/ 2803914 h 2803914"/>
              <a:gd name="csX18" fmla="*/ 4996626 w 6033248"/>
              <a:gd name="csY18" fmla="*/ 2803914 h 2803914"/>
              <a:gd name="csX19" fmla="*/ 4387817 w 6033248"/>
              <a:gd name="csY19" fmla="*/ 2803914 h 2803914"/>
              <a:gd name="csX20" fmla="*/ 3779007 w 6033248"/>
              <a:gd name="csY20" fmla="*/ 2803914 h 2803914"/>
              <a:gd name="csX21" fmla="*/ 3170198 w 6033248"/>
              <a:gd name="csY21" fmla="*/ 2803914 h 2803914"/>
              <a:gd name="csX22" fmla="*/ 2742385 w 6033248"/>
              <a:gd name="csY22" fmla="*/ 2803914 h 2803914"/>
              <a:gd name="csX23" fmla="*/ 2073243 w 6033248"/>
              <a:gd name="csY23" fmla="*/ 2803914 h 2803914"/>
              <a:gd name="csX24" fmla="*/ 1524766 w 6033248"/>
              <a:gd name="csY24" fmla="*/ 2803914 h 2803914"/>
              <a:gd name="csX25" fmla="*/ 1157287 w 6033248"/>
              <a:gd name="csY25" fmla="*/ 2803914 h 2803914"/>
              <a:gd name="csX26" fmla="*/ 608810 w 6033248"/>
              <a:gd name="csY26" fmla="*/ 2803914 h 2803914"/>
              <a:gd name="csX27" fmla="*/ 0 w 6033248"/>
              <a:gd name="csY27" fmla="*/ 2803914 h 2803914"/>
              <a:gd name="csX28" fmla="*/ 0 w 6033248"/>
              <a:gd name="csY28" fmla="*/ 2271170 h 2803914"/>
              <a:gd name="csX29" fmla="*/ 0 w 6033248"/>
              <a:gd name="csY29" fmla="*/ 1654309 h 2803914"/>
              <a:gd name="csX30" fmla="*/ 0 w 6033248"/>
              <a:gd name="csY30" fmla="*/ 1037448 h 2803914"/>
              <a:gd name="csX31" fmla="*/ 0 w 6033248"/>
              <a:gd name="csY31" fmla="*/ 0 h 28039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6033248" h="2803914" fill="none" extrusionOk="0">
                <a:moveTo>
                  <a:pt x="0" y="0"/>
                </a:moveTo>
                <a:cubicBezTo>
                  <a:pt x="225230" y="-17179"/>
                  <a:pt x="426362" y="70861"/>
                  <a:pt x="608810" y="0"/>
                </a:cubicBezTo>
                <a:cubicBezTo>
                  <a:pt x="791258" y="-70861"/>
                  <a:pt x="1128424" y="63255"/>
                  <a:pt x="1277952" y="0"/>
                </a:cubicBezTo>
                <a:cubicBezTo>
                  <a:pt x="1427480" y="-63255"/>
                  <a:pt x="1582969" y="24133"/>
                  <a:pt x="1705764" y="0"/>
                </a:cubicBezTo>
                <a:cubicBezTo>
                  <a:pt x="1828559" y="-24133"/>
                  <a:pt x="2034182" y="59436"/>
                  <a:pt x="2314573" y="0"/>
                </a:cubicBezTo>
                <a:cubicBezTo>
                  <a:pt x="2594964" y="-59436"/>
                  <a:pt x="2604522" y="43195"/>
                  <a:pt x="2742385" y="0"/>
                </a:cubicBezTo>
                <a:cubicBezTo>
                  <a:pt x="2880248" y="-43195"/>
                  <a:pt x="3064641" y="2287"/>
                  <a:pt x="3290863" y="0"/>
                </a:cubicBezTo>
                <a:cubicBezTo>
                  <a:pt x="3517085" y="-2287"/>
                  <a:pt x="3653991" y="33996"/>
                  <a:pt x="3899672" y="0"/>
                </a:cubicBezTo>
                <a:cubicBezTo>
                  <a:pt x="4145353" y="-33996"/>
                  <a:pt x="4090668" y="9541"/>
                  <a:pt x="4267152" y="0"/>
                </a:cubicBezTo>
                <a:cubicBezTo>
                  <a:pt x="4443636" y="-9541"/>
                  <a:pt x="4463804" y="9543"/>
                  <a:pt x="4634631" y="0"/>
                </a:cubicBezTo>
                <a:cubicBezTo>
                  <a:pt x="4805458" y="-9543"/>
                  <a:pt x="5042397" y="38738"/>
                  <a:pt x="5303773" y="0"/>
                </a:cubicBezTo>
                <a:cubicBezTo>
                  <a:pt x="5565149" y="-38738"/>
                  <a:pt x="5860454" y="38354"/>
                  <a:pt x="6033248" y="0"/>
                </a:cubicBezTo>
                <a:cubicBezTo>
                  <a:pt x="6045759" y="148395"/>
                  <a:pt x="5981542" y="355861"/>
                  <a:pt x="6033248" y="476665"/>
                </a:cubicBezTo>
                <a:cubicBezTo>
                  <a:pt x="6084954" y="597470"/>
                  <a:pt x="6001910" y="786351"/>
                  <a:pt x="6033248" y="1009409"/>
                </a:cubicBezTo>
                <a:cubicBezTo>
                  <a:pt x="6064586" y="1232467"/>
                  <a:pt x="5977807" y="1332798"/>
                  <a:pt x="6033248" y="1598231"/>
                </a:cubicBezTo>
                <a:cubicBezTo>
                  <a:pt x="6088689" y="1863664"/>
                  <a:pt x="6014591" y="1994689"/>
                  <a:pt x="6033248" y="2102936"/>
                </a:cubicBezTo>
                <a:cubicBezTo>
                  <a:pt x="6051905" y="2211184"/>
                  <a:pt x="6008878" y="2585595"/>
                  <a:pt x="6033248" y="2803914"/>
                </a:cubicBezTo>
                <a:cubicBezTo>
                  <a:pt x="5889044" y="2806856"/>
                  <a:pt x="5777178" y="2768690"/>
                  <a:pt x="5665768" y="2803914"/>
                </a:cubicBezTo>
                <a:cubicBezTo>
                  <a:pt x="5554358" y="2839138"/>
                  <a:pt x="5260723" y="2726940"/>
                  <a:pt x="4996626" y="2803914"/>
                </a:cubicBezTo>
                <a:cubicBezTo>
                  <a:pt x="4732529" y="2880888"/>
                  <a:pt x="4583047" y="2737792"/>
                  <a:pt x="4387817" y="2803914"/>
                </a:cubicBezTo>
                <a:cubicBezTo>
                  <a:pt x="4192587" y="2870036"/>
                  <a:pt x="3982114" y="2786955"/>
                  <a:pt x="3779007" y="2803914"/>
                </a:cubicBezTo>
                <a:cubicBezTo>
                  <a:pt x="3575900" y="2820873"/>
                  <a:pt x="3365823" y="2743261"/>
                  <a:pt x="3170198" y="2803914"/>
                </a:cubicBezTo>
                <a:cubicBezTo>
                  <a:pt x="2974573" y="2864567"/>
                  <a:pt x="2893002" y="2798331"/>
                  <a:pt x="2742385" y="2803914"/>
                </a:cubicBezTo>
                <a:cubicBezTo>
                  <a:pt x="2591768" y="2809497"/>
                  <a:pt x="2239364" y="2749222"/>
                  <a:pt x="2073243" y="2803914"/>
                </a:cubicBezTo>
                <a:cubicBezTo>
                  <a:pt x="1907122" y="2858606"/>
                  <a:pt x="1706206" y="2756618"/>
                  <a:pt x="1524766" y="2803914"/>
                </a:cubicBezTo>
                <a:cubicBezTo>
                  <a:pt x="1343326" y="2851210"/>
                  <a:pt x="1303804" y="2766657"/>
                  <a:pt x="1157287" y="2803914"/>
                </a:cubicBezTo>
                <a:cubicBezTo>
                  <a:pt x="1010770" y="2841171"/>
                  <a:pt x="805636" y="2772800"/>
                  <a:pt x="608810" y="2803914"/>
                </a:cubicBezTo>
                <a:cubicBezTo>
                  <a:pt x="411984" y="2835028"/>
                  <a:pt x="295147" y="2796607"/>
                  <a:pt x="0" y="2803914"/>
                </a:cubicBezTo>
                <a:cubicBezTo>
                  <a:pt x="-43455" y="2573231"/>
                  <a:pt x="5197" y="2389174"/>
                  <a:pt x="0" y="2271170"/>
                </a:cubicBezTo>
                <a:cubicBezTo>
                  <a:pt x="-5197" y="2153166"/>
                  <a:pt x="9265" y="1892152"/>
                  <a:pt x="0" y="1654309"/>
                </a:cubicBezTo>
                <a:cubicBezTo>
                  <a:pt x="-9265" y="1416466"/>
                  <a:pt x="63906" y="1161325"/>
                  <a:pt x="0" y="1037448"/>
                </a:cubicBezTo>
                <a:cubicBezTo>
                  <a:pt x="-63906" y="913571"/>
                  <a:pt x="36161" y="316876"/>
                  <a:pt x="0" y="0"/>
                </a:cubicBezTo>
                <a:close/>
              </a:path>
              <a:path w="6033248" h="2803914" stroke="0" extrusionOk="0">
                <a:moveTo>
                  <a:pt x="0" y="0"/>
                </a:moveTo>
                <a:cubicBezTo>
                  <a:pt x="139134" y="-34431"/>
                  <a:pt x="378360" y="20217"/>
                  <a:pt x="488145" y="0"/>
                </a:cubicBezTo>
                <a:cubicBezTo>
                  <a:pt x="597931" y="-20217"/>
                  <a:pt x="690808" y="41117"/>
                  <a:pt x="855624" y="0"/>
                </a:cubicBezTo>
                <a:cubicBezTo>
                  <a:pt x="1020440" y="-41117"/>
                  <a:pt x="1235645" y="1570"/>
                  <a:pt x="1524766" y="0"/>
                </a:cubicBezTo>
                <a:cubicBezTo>
                  <a:pt x="1813887" y="-1570"/>
                  <a:pt x="1856406" y="28726"/>
                  <a:pt x="2012911" y="0"/>
                </a:cubicBezTo>
                <a:cubicBezTo>
                  <a:pt x="2169416" y="-28726"/>
                  <a:pt x="2330561" y="58262"/>
                  <a:pt x="2501056" y="0"/>
                </a:cubicBezTo>
                <a:cubicBezTo>
                  <a:pt x="2671552" y="-58262"/>
                  <a:pt x="3012264" y="5410"/>
                  <a:pt x="3170198" y="0"/>
                </a:cubicBezTo>
                <a:cubicBezTo>
                  <a:pt x="3328132" y="-5410"/>
                  <a:pt x="3463628" y="34342"/>
                  <a:pt x="3598010" y="0"/>
                </a:cubicBezTo>
                <a:cubicBezTo>
                  <a:pt x="3732392" y="-34342"/>
                  <a:pt x="4009262" y="20404"/>
                  <a:pt x="4267152" y="0"/>
                </a:cubicBezTo>
                <a:cubicBezTo>
                  <a:pt x="4525042" y="-20404"/>
                  <a:pt x="4674457" y="32662"/>
                  <a:pt x="4936294" y="0"/>
                </a:cubicBezTo>
                <a:cubicBezTo>
                  <a:pt x="5198131" y="-32662"/>
                  <a:pt x="5214013" y="38660"/>
                  <a:pt x="5484771" y="0"/>
                </a:cubicBezTo>
                <a:cubicBezTo>
                  <a:pt x="5755529" y="-38660"/>
                  <a:pt x="5922500" y="57060"/>
                  <a:pt x="6033248" y="0"/>
                </a:cubicBezTo>
                <a:cubicBezTo>
                  <a:pt x="6080685" y="241619"/>
                  <a:pt x="6015660" y="345102"/>
                  <a:pt x="6033248" y="532744"/>
                </a:cubicBezTo>
                <a:cubicBezTo>
                  <a:pt x="6050836" y="720386"/>
                  <a:pt x="6001701" y="837559"/>
                  <a:pt x="6033248" y="1009409"/>
                </a:cubicBezTo>
                <a:cubicBezTo>
                  <a:pt x="6064795" y="1181259"/>
                  <a:pt x="5981581" y="1373177"/>
                  <a:pt x="6033248" y="1570192"/>
                </a:cubicBezTo>
                <a:cubicBezTo>
                  <a:pt x="6084915" y="1767207"/>
                  <a:pt x="6017827" y="1893793"/>
                  <a:pt x="6033248" y="2130975"/>
                </a:cubicBezTo>
                <a:cubicBezTo>
                  <a:pt x="6048669" y="2368157"/>
                  <a:pt x="6023291" y="2563270"/>
                  <a:pt x="6033248" y="2803914"/>
                </a:cubicBezTo>
                <a:cubicBezTo>
                  <a:pt x="5739983" y="2827304"/>
                  <a:pt x="5650375" y="2747804"/>
                  <a:pt x="5424438" y="2803914"/>
                </a:cubicBezTo>
                <a:cubicBezTo>
                  <a:pt x="5198501" y="2860024"/>
                  <a:pt x="5113023" y="2798904"/>
                  <a:pt x="4875961" y="2803914"/>
                </a:cubicBezTo>
                <a:cubicBezTo>
                  <a:pt x="4638899" y="2808924"/>
                  <a:pt x="4624370" y="2796479"/>
                  <a:pt x="4508482" y="2803914"/>
                </a:cubicBezTo>
                <a:cubicBezTo>
                  <a:pt x="4392594" y="2811349"/>
                  <a:pt x="4289754" y="2769278"/>
                  <a:pt x="4080670" y="2803914"/>
                </a:cubicBezTo>
                <a:cubicBezTo>
                  <a:pt x="3871586" y="2838550"/>
                  <a:pt x="3669497" y="2768236"/>
                  <a:pt x="3411528" y="2803914"/>
                </a:cubicBezTo>
                <a:cubicBezTo>
                  <a:pt x="3153559" y="2839592"/>
                  <a:pt x="3021453" y="2743380"/>
                  <a:pt x="2863050" y="2803914"/>
                </a:cubicBezTo>
                <a:cubicBezTo>
                  <a:pt x="2704647" y="2864448"/>
                  <a:pt x="2604494" y="2754381"/>
                  <a:pt x="2435238" y="2803914"/>
                </a:cubicBezTo>
                <a:cubicBezTo>
                  <a:pt x="2265982" y="2853447"/>
                  <a:pt x="2108767" y="2752054"/>
                  <a:pt x="1886761" y="2803914"/>
                </a:cubicBezTo>
                <a:cubicBezTo>
                  <a:pt x="1664755" y="2855774"/>
                  <a:pt x="1661116" y="2776812"/>
                  <a:pt x="1519282" y="2803914"/>
                </a:cubicBezTo>
                <a:cubicBezTo>
                  <a:pt x="1377448" y="2831016"/>
                  <a:pt x="1265648" y="2780803"/>
                  <a:pt x="1151802" y="2803914"/>
                </a:cubicBezTo>
                <a:cubicBezTo>
                  <a:pt x="1037956" y="2827025"/>
                  <a:pt x="720593" y="2763493"/>
                  <a:pt x="603325" y="2803914"/>
                </a:cubicBezTo>
                <a:cubicBezTo>
                  <a:pt x="486057" y="2844335"/>
                  <a:pt x="139218" y="2758418"/>
                  <a:pt x="0" y="2803914"/>
                </a:cubicBezTo>
                <a:cubicBezTo>
                  <a:pt x="-38032" y="2565527"/>
                  <a:pt x="18485" y="2435458"/>
                  <a:pt x="0" y="2215092"/>
                </a:cubicBezTo>
                <a:cubicBezTo>
                  <a:pt x="-18485" y="1994726"/>
                  <a:pt x="32283" y="1924278"/>
                  <a:pt x="0" y="1682348"/>
                </a:cubicBezTo>
                <a:cubicBezTo>
                  <a:pt x="-32283" y="1440418"/>
                  <a:pt x="6466" y="1416017"/>
                  <a:pt x="0" y="1205683"/>
                </a:cubicBezTo>
                <a:cubicBezTo>
                  <a:pt x="-6466" y="995350"/>
                  <a:pt x="64883" y="788123"/>
                  <a:pt x="0" y="616861"/>
                </a:cubicBezTo>
                <a:cubicBezTo>
                  <a:pt x="-64883" y="445599"/>
                  <a:pt x="64405" y="251622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Good version:</a:t>
            </a:r>
            <a:endParaRPr lang="en-US" sz="3600" dirty="0"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306CF-9940-076E-9451-3009FE6CC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87353" y="3429000"/>
            <a:ext cx="5172635" cy="5269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CCC97D-04B3-4A5C-7183-8C993EE327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349" y="4267848"/>
            <a:ext cx="5458909" cy="76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18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6A9F6-22F4-B901-7F04-B9CF22FB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B92DEA-7ADE-09DF-241A-94C5239D7A62}"/>
              </a:ext>
            </a:extLst>
          </p:cNvPr>
          <p:cNvSpPr/>
          <p:nvPr/>
        </p:nvSpPr>
        <p:spPr>
          <a:xfrm>
            <a:off x="1096384" y="4294095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          Sparse functions  </a:t>
            </a: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 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B2ED5493-CE6A-C5A6-35DE-2BA04BC88E03}"/>
              </a:ext>
            </a:extLst>
          </p:cNvPr>
          <p:cNvSpPr/>
          <p:nvPr/>
        </p:nvSpPr>
        <p:spPr>
          <a:xfrm rot="5400000">
            <a:off x="2742660" y="3462450"/>
            <a:ext cx="1209821" cy="598229"/>
          </a:xfrm>
          <a:custGeom>
            <a:avLst/>
            <a:gdLst>
              <a:gd name="csX0" fmla="*/ 0 w 1209821"/>
              <a:gd name="csY0" fmla="*/ 149557 h 598229"/>
              <a:gd name="csX1" fmla="*/ 464461 w 1209821"/>
              <a:gd name="csY1" fmla="*/ 149557 h 598229"/>
              <a:gd name="csX2" fmla="*/ 910707 w 1209821"/>
              <a:gd name="csY2" fmla="*/ 149557 h 598229"/>
              <a:gd name="csX3" fmla="*/ 910707 w 1209821"/>
              <a:gd name="csY3" fmla="*/ 0 h 598229"/>
              <a:gd name="csX4" fmla="*/ 1209821 w 1209821"/>
              <a:gd name="csY4" fmla="*/ 299115 h 598229"/>
              <a:gd name="csX5" fmla="*/ 910707 w 1209821"/>
              <a:gd name="csY5" fmla="*/ 598229 h 598229"/>
              <a:gd name="csX6" fmla="*/ 910707 w 1209821"/>
              <a:gd name="csY6" fmla="*/ 448672 h 598229"/>
              <a:gd name="csX7" fmla="*/ 455354 w 1209821"/>
              <a:gd name="csY7" fmla="*/ 448672 h 598229"/>
              <a:gd name="csX8" fmla="*/ 0 w 1209821"/>
              <a:gd name="csY8" fmla="*/ 448672 h 598229"/>
              <a:gd name="csX9" fmla="*/ 0 w 1209821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09821" h="598229" fill="none" extrusionOk="0">
                <a:moveTo>
                  <a:pt x="0" y="149557"/>
                </a:moveTo>
                <a:cubicBezTo>
                  <a:pt x="157477" y="142011"/>
                  <a:pt x="297155" y="191637"/>
                  <a:pt x="464461" y="149557"/>
                </a:cubicBezTo>
                <a:cubicBezTo>
                  <a:pt x="631767" y="107477"/>
                  <a:pt x="793821" y="172591"/>
                  <a:pt x="910707" y="149557"/>
                </a:cubicBezTo>
                <a:cubicBezTo>
                  <a:pt x="903282" y="115714"/>
                  <a:pt x="926931" y="57976"/>
                  <a:pt x="910707" y="0"/>
                </a:cubicBezTo>
                <a:cubicBezTo>
                  <a:pt x="1050721" y="111008"/>
                  <a:pt x="1049980" y="196613"/>
                  <a:pt x="1209821" y="299115"/>
                </a:cubicBezTo>
                <a:cubicBezTo>
                  <a:pt x="1079670" y="454991"/>
                  <a:pt x="972260" y="504152"/>
                  <a:pt x="910707" y="598229"/>
                </a:cubicBezTo>
                <a:cubicBezTo>
                  <a:pt x="904737" y="553816"/>
                  <a:pt x="920605" y="502154"/>
                  <a:pt x="910707" y="448672"/>
                </a:cubicBezTo>
                <a:cubicBezTo>
                  <a:pt x="751060" y="496633"/>
                  <a:pt x="576992" y="402946"/>
                  <a:pt x="455354" y="448672"/>
                </a:cubicBezTo>
                <a:cubicBezTo>
                  <a:pt x="333716" y="494398"/>
                  <a:pt x="117747" y="415532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209821" h="598229" stroke="0" extrusionOk="0">
                <a:moveTo>
                  <a:pt x="0" y="149557"/>
                </a:moveTo>
                <a:cubicBezTo>
                  <a:pt x="124758" y="141650"/>
                  <a:pt x="290553" y="149869"/>
                  <a:pt x="446246" y="149557"/>
                </a:cubicBezTo>
                <a:cubicBezTo>
                  <a:pt x="601939" y="149245"/>
                  <a:pt x="778959" y="175021"/>
                  <a:pt x="910707" y="149557"/>
                </a:cubicBezTo>
                <a:cubicBezTo>
                  <a:pt x="903299" y="79477"/>
                  <a:pt x="918295" y="34175"/>
                  <a:pt x="910707" y="0"/>
                </a:cubicBezTo>
                <a:cubicBezTo>
                  <a:pt x="1016434" y="43996"/>
                  <a:pt x="1094170" y="214071"/>
                  <a:pt x="1209821" y="299115"/>
                </a:cubicBezTo>
                <a:cubicBezTo>
                  <a:pt x="1060721" y="448242"/>
                  <a:pt x="1023401" y="439427"/>
                  <a:pt x="910707" y="598229"/>
                </a:cubicBezTo>
                <a:cubicBezTo>
                  <a:pt x="895404" y="555494"/>
                  <a:pt x="916986" y="508666"/>
                  <a:pt x="910707" y="448672"/>
                </a:cubicBezTo>
                <a:cubicBezTo>
                  <a:pt x="739069" y="475282"/>
                  <a:pt x="687870" y="409731"/>
                  <a:pt x="473568" y="448672"/>
                </a:cubicBezTo>
                <a:cubicBezTo>
                  <a:pt x="259266" y="487613"/>
                  <a:pt x="161316" y="429953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506058-FDC9-51D1-C232-72B891A33DB4}"/>
              </a:ext>
            </a:extLst>
          </p:cNvPr>
          <p:cNvSpPr/>
          <p:nvPr/>
        </p:nvSpPr>
        <p:spPr>
          <a:xfrm>
            <a:off x="1096384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Arbitrary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C2F642-9FD0-3101-8433-0387E9D0D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73" y="2394328"/>
            <a:ext cx="1493370" cy="33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A72743-D568-E876-6E13-4DE80F793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572" y="2955963"/>
            <a:ext cx="1493370" cy="373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5D27CE-19D6-59DB-676F-234A39825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907" y="4861016"/>
            <a:ext cx="1456242" cy="315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3E5697-7636-9596-78F7-1954D48D0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014" y="5358045"/>
            <a:ext cx="2810483" cy="6186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6874708-55CB-817E-9CBC-1070F3453632}"/>
              </a:ext>
            </a:extLst>
          </p:cNvPr>
          <p:cNvSpPr txBox="1">
            <a:spLocks/>
          </p:cNvSpPr>
          <p:nvPr/>
        </p:nvSpPr>
        <p:spPr>
          <a:xfrm>
            <a:off x="683456" y="3474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Palatino" pitchFamily="2" charset="77"/>
                <a:ea typeface="Palatino" pitchFamily="2" charset="77"/>
              </a:rPr>
              <a:t>Results</a:t>
            </a:r>
          </a:p>
        </p:txBody>
      </p:sp>
      <p:pic>
        <p:nvPicPr>
          <p:cNvPr id="5" name="Picture 4" descr="File:Check-mark.png - Wikimedia Commons">
            <a:extLst>
              <a:ext uri="{FF2B5EF4-FFF2-40B4-BE49-F238E27FC236}">
                <a16:creationId xmlns:a16="http://schemas.microsoft.com/office/drawing/2014/main" id="{9E372E18-DECF-899B-BD24-E5674756EA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942" y="1276645"/>
            <a:ext cx="1448897" cy="14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2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E2466-4985-3A00-7F09-1D106D918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075" y="155202"/>
            <a:ext cx="10515600" cy="1325563"/>
          </a:xfrm>
        </p:spPr>
        <p:txBody>
          <a:bodyPr/>
          <a:lstStyle/>
          <a:p>
            <a:r>
              <a:rPr lang="en-US" dirty="0">
                <a:latin typeface="Palatino" pitchFamily="2" charset="77"/>
                <a:ea typeface="Palatino" pitchFamily="2" charset="77"/>
              </a:rPr>
              <a:t>Sparse functions in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F176D6-0F17-D71C-C369-AF5B9D7AC6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64443" y="155202"/>
            <a:ext cx="2959100" cy="1371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CE765D-3F38-B09A-8697-BFF6B80CD1F0}"/>
              </a:ext>
            </a:extLst>
          </p:cNvPr>
          <p:cNvSpPr/>
          <p:nvPr/>
        </p:nvSpPr>
        <p:spPr>
          <a:xfrm>
            <a:off x="887504" y="1715740"/>
            <a:ext cx="10963838" cy="941294"/>
          </a:xfrm>
          <a:custGeom>
            <a:avLst/>
            <a:gdLst>
              <a:gd name="csX0" fmla="*/ 0 w 10963838"/>
              <a:gd name="csY0" fmla="*/ 0 h 941294"/>
              <a:gd name="csX1" fmla="*/ 577044 w 10963838"/>
              <a:gd name="csY1" fmla="*/ 0 h 941294"/>
              <a:gd name="csX2" fmla="*/ 1044450 w 10963838"/>
              <a:gd name="csY2" fmla="*/ 0 h 941294"/>
              <a:gd name="csX3" fmla="*/ 1511856 w 10963838"/>
              <a:gd name="csY3" fmla="*/ 0 h 941294"/>
              <a:gd name="csX4" fmla="*/ 2088900 w 10963838"/>
              <a:gd name="csY4" fmla="*/ 0 h 941294"/>
              <a:gd name="csX5" fmla="*/ 2775582 w 10963838"/>
              <a:gd name="csY5" fmla="*/ 0 h 941294"/>
              <a:gd name="csX6" fmla="*/ 3462265 w 10963838"/>
              <a:gd name="csY6" fmla="*/ 0 h 941294"/>
              <a:gd name="csX7" fmla="*/ 4148947 w 10963838"/>
              <a:gd name="csY7" fmla="*/ 0 h 941294"/>
              <a:gd name="csX8" fmla="*/ 4945268 w 10963838"/>
              <a:gd name="csY8" fmla="*/ 0 h 941294"/>
              <a:gd name="csX9" fmla="*/ 5522312 w 10963838"/>
              <a:gd name="csY9" fmla="*/ 0 h 941294"/>
              <a:gd name="csX10" fmla="*/ 6208995 w 10963838"/>
              <a:gd name="csY10" fmla="*/ 0 h 941294"/>
              <a:gd name="csX11" fmla="*/ 6786039 w 10963838"/>
              <a:gd name="csY11" fmla="*/ 0 h 941294"/>
              <a:gd name="csX12" fmla="*/ 7363083 w 10963838"/>
              <a:gd name="csY12" fmla="*/ 0 h 941294"/>
              <a:gd name="csX13" fmla="*/ 7940127 w 10963838"/>
              <a:gd name="csY13" fmla="*/ 0 h 941294"/>
              <a:gd name="csX14" fmla="*/ 8188256 w 10963838"/>
              <a:gd name="csY14" fmla="*/ 0 h 941294"/>
              <a:gd name="csX15" fmla="*/ 8874938 w 10963838"/>
              <a:gd name="csY15" fmla="*/ 0 h 941294"/>
              <a:gd name="csX16" fmla="*/ 9123067 w 10963838"/>
              <a:gd name="csY16" fmla="*/ 0 h 941294"/>
              <a:gd name="csX17" fmla="*/ 9700111 w 10963838"/>
              <a:gd name="csY17" fmla="*/ 0 h 941294"/>
              <a:gd name="csX18" fmla="*/ 10963838 w 10963838"/>
              <a:gd name="csY18" fmla="*/ 0 h 941294"/>
              <a:gd name="csX19" fmla="*/ 10963838 w 10963838"/>
              <a:gd name="csY19" fmla="*/ 489473 h 941294"/>
              <a:gd name="csX20" fmla="*/ 10963838 w 10963838"/>
              <a:gd name="csY20" fmla="*/ 941294 h 941294"/>
              <a:gd name="csX21" fmla="*/ 10606071 w 10963838"/>
              <a:gd name="csY21" fmla="*/ 941294 h 941294"/>
              <a:gd name="csX22" fmla="*/ 9919388 w 10963838"/>
              <a:gd name="csY22" fmla="*/ 941294 h 941294"/>
              <a:gd name="csX23" fmla="*/ 9561621 w 10963838"/>
              <a:gd name="csY23" fmla="*/ 941294 h 941294"/>
              <a:gd name="csX24" fmla="*/ 8765300 w 10963838"/>
              <a:gd name="csY24" fmla="*/ 941294 h 941294"/>
              <a:gd name="csX25" fmla="*/ 7968979 w 10963838"/>
              <a:gd name="csY25" fmla="*/ 941294 h 941294"/>
              <a:gd name="csX26" fmla="*/ 7391935 w 10963838"/>
              <a:gd name="csY26" fmla="*/ 941294 h 941294"/>
              <a:gd name="csX27" fmla="*/ 6595614 w 10963838"/>
              <a:gd name="csY27" fmla="*/ 941294 h 941294"/>
              <a:gd name="csX28" fmla="*/ 6018570 w 10963838"/>
              <a:gd name="csY28" fmla="*/ 941294 h 941294"/>
              <a:gd name="csX29" fmla="*/ 5331888 w 10963838"/>
              <a:gd name="csY29" fmla="*/ 941294 h 941294"/>
              <a:gd name="csX30" fmla="*/ 5083759 w 10963838"/>
              <a:gd name="csY30" fmla="*/ 941294 h 941294"/>
              <a:gd name="csX31" fmla="*/ 4287438 w 10963838"/>
              <a:gd name="csY31" fmla="*/ 941294 h 941294"/>
              <a:gd name="csX32" fmla="*/ 3820032 w 10963838"/>
              <a:gd name="csY32" fmla="*/ 941294 h 941294"/>
              <a:gd name="csX33" fmla="*/ 3133349 w 10963838"/>
              <a:gd name="csY33" fmla="*/ 941294 h 941294"/>
              <a:gd name="csX34" fmla="*/ 2885221 w 10963838"/>
              <a:gd name="csY34" fmla="*/ 941294 h 941294"/>
              <a:gd name="csX35" fmla="*/ 2088900 w 10963838"/>
              <a:gd name="csY35" fmla="*/ 941294 h 941294"/>
              <a:gd name="csX36" fmla="*/ 1621494 w 10963838"/>
              <a:gd name="csY36" fmla="*/ 941294 h 941294"/>
              <a:gd name="csX37" fmla="*/ 1044450 w 10963838"/>
              <a:gd name="csY37" fmla="*/ 941294 h 941294"/>
              <a:gd name="csX38" fmla="*/ 686682 w 10963838"/>
              <a:gd name="csY38" fmla="*/ 941294 h 941294"/>
              <a:gd name="csX39" fmla="*/ 0 w 10963838"/>
              <a:gd name="csY39" fmla="*/ 941294 h 941294"/>
              <a:gd name="csX40" fmla="*/ 0 w 10963838"/>
              <a:gd name="csY40" fmla="*/ 451821 h 941294"/>
              <a:gd name="csX41" fmla="*/ 0 w 10963838"/>
              <a:gd name="csY41" fmla="*/ 0 h 941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0963838" h="941294" fill="none" extrusionOk="0">
                <a:moveTo>
                  <a:pt x="0" y="0"/>
                </a:moveTo>
                <a:cubicBezTo>
                  <a:pt x="168903" y="-62039"/>
                  <a:pt x="367012" y="66018"/>
                  <a:pt x="577044" y="0"/>
                </a:cubicBezTo>
                <a:cubicBezTo>
                  <a:pt x="787076" y="-66018"/>
                  <a:pt x="921919" y="55855"/>
                  <a:pt x="1044450" y="0"/>
                </a:cubicBezTo>
                <a:cubicBezTo>
                  <a:pt x="1166981" y="-55855"/>
                  <a:pt x="1405977" y="36166"/>
                  <a:pt x="1511856" y="0"/>
                </a:cubicBezTo>
                <a:cubicBezTo>
                  <a:pt x="1617735" y="-36166"/>
                  <a:pt x="1827944" y="35826"/>
                  <a:pt x="2088900" y="0"/>
                </a:cubicBezTo>
                <a:cubicBezTo>
                  <a:pt x="2349856" y="-35826"/>
                  <a:pt x="2555264" y="10560"/>
                  <a:pt x="2775582" y="0"/>
                </a:cubicBezTo>
                <a:cubicBezTo>
                  <a:pt x="2995900" y="-10560"/>
                  <a:pt x="3241558" y="51845"/>
                  <a:pt x="3462265" y="0"/>
                </a:cubicBezTo>
                <a:cubicBezTo>
                  <a:pt x="3682972" y="-51845"/>
                  <a:pt x="3912420" y="13869"/>
                  <a:pt x="4148947" y="0"/>
                </a:cubicBezTo>
                <a:cubicBezTo>
                  <a:pt x="4385474" y="-13869"/>
                  <a:pt x="4719231" y="85457"/>
                  <a:pt x="4945268" y="0"/>
                </a:cubicBezTo>
                <a:cubicBezTo>
                  <a:pt x="5171305" y="-85457"/>
                  <a:pt x="5248361" y="54216"/>
                  <a:pt x="5522312" y="0"/>
                </a:cubicBezTo>
                <a:cubicBezTo>
                  <a:pt x="5796263" y="-54216"/>
                  <a:pt x="5996586" y="15494"/>
                  <a:pt x="6208995" y="0"/>
                </a:cubicBezTo>
                <a:cubicBezTo>
                  <a:pt x="6421404" y="-15494"/>
                  <a:pt x="6605420" y="17032"/>
                  <a:pt x="6786039" y="0"/>
                </a:cubicBezTo>
                <a:cubicBezTo>
                  <a:pt x="6966658" y="-17032"/>
                  <a:pt x="7152566" y="30731"/>
                  <a:pt x="7363083" y="0"/>
                </a:cubicBezTo>
                <a:cubicBezTo>
                  <a:pt x="7573600" y="-30731"/>
                  <a:pt x="7678106" y="45034"/>
                  <a:pt x="7940127" y="0"/>
                </a:cubicBezTo>
                <a:cubicBezTo>
                  <a:pt x="8202148" y="-45034"/>
                  <a:pt x="8072809" y="11721"/>
                  <a:pt x="8188256" y="0"/>
                </a:cubicBezTo>
                <a:cubicBezTo>
                  <a:pt x="8303703" y="-11721"/>
                  <a:pt x="8557923" y="30242"/>
                  <a:pt x="8874938" y="0"/>
                </a:cubicBezTo>
                <a:cubicBezTo>
                  <a:pt x="9191953" y="-30242"/>
                  <a:pt x="9057340" y="29064"/>
                  <a:pt x="9123067" y="0"/>
                </a:cubicBezTo>
                <a:cubicBezTo>
                  <a:pt x="9188794" y="-29064"/>
                  <a:pt x="9514904" y="18775"/>
                  <a:pt x="9700111" y="0"/>
                </a:cubicBezTo>
                <a:cubicBezTo>
                  <a:pt x="9885318" y="-18775"/>
                  <a:pt x="10569925" y="29831"/>
                  <a:pt x="10963838" y="0"/>
                </a:cubicBezTo>
                <a:cubicBezTo>
                  <a:pt x="10976775" y="199716"/>
                  <a:pt x="10933922" y="355150"/>
                  <a:pt x="10963838" y="489473"/>
                </a:cubicBezTo>
                <a:cubicBezTo>
                  <a:pt x="10993754" y="623796"/>
                  <a:pt x="10938134" y="821758"/>
                  <a:pt x="10963838" y="941294"/>
                </a:cubicBezTo>
                <a:cubicBezTo>
                  <a:pt x="10866247" y="957654"/>
                  <a:pt x="10730157" y="903819"/>
                  <a:pt x="10606071" y="941294"/>
                </a:cubicBezTo>
                <a:cubicBezTo>
                  <a:pt x="10481985" y="978769"/>
                  <a:pt x="10166389" y="883180"/>
                  <a:pt x="9919388" y="941294"/>
                </a:cubicBezTo>
                <a:cubicBezTo>
                  <a:pt x="9672387" y="999408"/>
                  <a:pt x="9642755" y="900401"/>
                  <a:pt x="9561621" y="941294"/>
                </a:cubicBezTo>
                <a:cubicBezTo>
                  <a:pt x="9480487" y="982187"/>
                  <a:pt x="8951397" y="916736"/>
                  <a:pt x="8765300" y="941294"/>
                </a:cubicBezTo>
                <a:cubicBezTo>
                  <a:pt x="8579203" y="965852"/>
                  <a:pt x="8306298" y="904930"/>
                  <a:pt x="7968979" y="941294"/>
                </a:cubicBezTo>
                <a:cubicBezTo>
                  <a:pt x="7631660" y="977658"/>
                  <a:pt x="7547027" y="924813"/>
                  <a:pt x="7391935" y="941294"/>
                </a:cubicBezTo>
                <a:cubicBezTo>
                  <a:pt x="7236843" y="957775"/>
                  <a:pt x="6802101" y="865453"/>
                  <a:pt x="6595614" y="941294"/>
                </a:cubicBezTo>
                <a:cubicBezTo>
                  <a:pt x="6389127" y="1017135"/>
                  <a:pt x="6238598" y="909854"/>
                  <a:pt x="6018570" y="941294"/>
                </a:cubicBezTo>
                <a:cubicBezTo>
                  <a:pt x="5798542" y="972734"/>
                  <a:pt x="5499346" y="912460"/>
                  <a:pt x="5331888" y="941294"/>
                </a:cubicBezTo>
                <a:cubicBezTo>
                  <a:pt x="5164430" y="970128"/>
                  <a:pt x="5178147" y="928245"/>
                  <a:pt x="5083759" y="941294"/>
                </a:cubicBezTo>
                <a:cubicBezTo>
                  <a:pt x="4989371" y="954343"/>
                  <a:pt x="4583916" y="940350"/>
                  <a:pt x="4287438" y="941294"/>
                </a:cubicBezTo>
                <a:cubicBezTo>
                  <a:pt x="3990960" y="942238"/>
                  <a:pt x="3914701" y="906724"/>
                  <a:pt x="3820032" y="941294"/>
                </a:cubicBezTo>
                <a:cubicBezTo>
                  <a:pt x="3725363" y="975864"/>
                  <a:pt x="3412931" y="934624"/>
                  <a:pt x="3133349" y="941294"/>
                </a:cubicBezTo>
                <a:cubicBezTo>
                  <a:pt x="2853767" y="947964"/>
                  <a:pt x="3006825" y="934226"/>
                  <a:pt x="2885221" y="941294"/>
                </a:cubicBezTo>
                <a:cubicBezTo>
                  <a:pt x="2763617" y="948362"/>
                  <a:pt x="2335205" y="914846"/>
                  <a:pt x="2088900" y="941294"/>
                </a:cubicBezTo>
                <a:cubicBezTo>
                  <a:pt x="1842595" y="967742"/>
                  <a:pt x="1787402" y="921530"/>
                  <a:pt x="1621494" y="941294"/>
                </a:cubicBezTo>
                <a:cubicBezTo>
                  <a:pt x="1455586" y="961058"/>
                  <a:pt x="1293976" y="929942"/>
                  <a:pt x="1044450" y="941294"/>
                </a:cubicBezTo>
                <a:cubicBezTo>
                  <a:pt x="794924" y="952646"/>
                  <a:pt x="763044" y="916349"/>
                  <a:pt x="686682" y="941294"/>
                </a:cubicBezTo>
                <a:cubicBezTo>
                  <a:pt x="610320" y="966239"/>
                  <a:pt x="330368" y="884228"/>
                  <a:pt x="0" y="941294"/>
                </a:cubicBezTo>
                <a:cubicBezTo>
                  <a:pt x="-20850" y="777462"/>
                  <a:pt x="45136" y="687395"/>
                  <a:pt x="0" y="451821"/>
                </a:cubicBezTo>
                <a:cubicBezTo>
                  <a:pt x="-45136" y="216247"/>
                  <a:pt x="38448" y="184150"/>
                  <a:pt x="0" y="0"/>
                </a:cubicBezTo>
                <a:close/>
              </a:path>
              <a:path w="10963838" h="941294" stroke="0" extrusionOk="0">
                <a:moveTo>
                  <a:pt x="0" y="0"/>
                </a:moveTo>
                <a:cubicBezTo>
                  <a:pt x="139652" y="-22093"/>
                  <a:pt x="268380" y="23137"/>
                  <a:pt x="467406" y="0"/>
                </a:cubicBezTo>
                <a:cubicBezTo>
                  <a:pt x="666432" y="-23137"/>
                  <a:pt x="622353" y="7976"/>
                  <a:pt x="715535" y="0"/>
                </a:cubicBezTo>
                <a:cubicBezTo>
                  <a:pt x="808717" y="-7976"/>
                  <a:pt x="1214094" y="52881"/>
                  <a:pt x="1511856" y="0"/>
                </a:cubicBezTo>
                <a:cubicBezTo>
                  <a:pt x="1809618" y="-52881"/>
                  <a:pt x="1830605" y="32979"/>
                  <a:pt x="1979261" y="0"/>
                </a:cubicBezTo>
                <a:cubicBezTo>
                  <a:pt x="2127918" y="-32979"/>
                  <a:pt x="2347832" y="24973"/>
                  <a:pt x="2446667" y="0"/>
                </a:cubicBezTo>
                <a:cubicBezTo>
                  <a:pt x="2545502" y="-24973"/>
                  <a:pt x="3046132" y="24372"/>
                  <a:pt x="3242988" y="0"/>
                </a:cubicBezTo>
                <a:cubicBezTo>
                  <a:pt x="3439844" y="-24372"/>
                  <a:pt x="3519966" y="4795"/>
                  <a:pt x="3600755" y="0"/>
                </a:cubicBezTo>
                <a:cubicBezTo>
                  <a:pt x="3681544" y="-4795"/>
                  <a:pt x="4096917" y="10408"/>
                  <a:pt x="4397076" y="0"/>
                </a:cubicBezTo>
                <a:cubicBezTo>
                  <a:pt x="4697235" y="-10408"/>
                  <a:pt x="4972248" y="81563"/>
                  <a:pt x="5193397" y="0"/>
                </a:cubicBezTo>
                <a:cubicBezTo>
                  <a:pt x="5414546" y="-81563"/>
                  <a:pt x="5629717" y="24810"/>
                  <a:pt x="5770441" y="0"/>
                </a:cubicBezTo>
                <a:cubicBezTo>
                  <a:pt x="5911165" y="-24810"/>
                  <a:pt x="6390430" y="95169"/>
                  <a:pt x="6566762" y="0"/>
                </a:cubicBezTo>
                <a:cubicBezTo>
                  <a:pt x="6743094" y="-95169"/>
                  <a:pt x="6835966" y="45407"/>
                  <a:pt x="7034168" y="0"/>
                </a:cubicBezTo>
                <a:cubicBezTo>
                  <a:pt x="7232370" y="-45407"/>
                  <a:pt x="7380855" y="27941"/>
                  <a:pt x="7501573" y="0"/>
                </a:cubicBezTo>
                <a:cubicBezTo>
                  <a:pt x="7622292" y="-27941"/>
                  <a:pt x="7887062" y="19427"/>
                  <a:pt x="8188256" y="0"/>
                </a:cubicBezTo>
                <a:cubicBezTo>
                  <a:pt x="8489450" y="-19427"/>
                  <a:pt x="8437724" y="30347"/>
                  <a:pt x="8655662" y="0"/>
                </a:cubicBezTo>
                <a:cubicBezTo>
                  <a:pt x="8873600" y="-30347"/>
                  <a:pt x="9145013" y="40403"/>
                  <a:pt x="9451982" y="0"/>
                </a:cubicBezTo>
                <a:cubicBezTo>
                  <a:pt x="9758951" y="-40403"/>
                  <a:pt x="9871481" y="5223"/>
                  <a:pt x="10248303" y="0"/>
                </a:cubicBezTo>
                <a:cubicBezTo>
                  <a:pt x="10625125" y="-5223"/>
                  <a:pt x="10632584" y="53613"/>
                  <a:pt x="10963838" y="0"/>
                </a:cubicBezTo>
                <a:cubicBezTo>
                  <a:pt x="11017031" y="121679"/>
                  <a:pt x="10937821" y="335790"/>
                  <a:pt x="10963838" y="461234"/>
                </a:cubicBezTo>
                <a:cubicBezTo>
                  <a:pt x="10989855" y="586678"/>
                  <a:pt x="10939355" y="710091"/>
                  <a:pt x="10963838" y="941294"/>
                </a:cubicBezTo>
                <a:cubicBezTo>
                  <a:pt x="10793062" y="978507"/>
                  <a:pt x="10713011" y="939715"/>
                  <a:pt x="10606071" y="941294"/>
                </a:cubicBezTo>
                <a:cubicBezTo>
                  <a:pt x="10499131" y="942873"/>
                  <a:pt x="10173989" y="934518"/>
                  <a:pt x="10029027" y="941294"/>
                </a:cubicBezTo>
                <a:cubicBezTo>
                  <a:pt x="9884065" y="948070"/>
                  <a:pt x="9804157" y="938265"/>
                  <a:pt x="9671259" y="941294"/>
                </a:cubicBezTo>
                <a:cubicBezTo>
                  <a:pt x="9538361" y="944323"/>
                  <a:pt x="9217809" y="882111"/>
                  <a:pt x="9094215" y="941294"/>
                </a:cubicBezTo>
                <a:cubicBezTo>
                  <a:pt x="8970621" y="1000477"/>
                  <a:pt x="8936103" y="932197"/>
                  <a:pt x="8846086" y="941294"/>
                </a:cubicBezTo>
                <a:cubicBezTo>
                  <a:pt x="8756069" y="950391"/>
                  <a:pt x="8718472" y="917022"/>
                  <a:pt x="8597957" y="941294"/>
                </a:cubicBezTo>
                <a:cubicBezTo>
                  <a:pt x="8477442" y="965566"/>
                  <a:pt x="8213029" y="875543"/>
                  <a:pt x="8020913" y="941294"/>
                </a:cubicBezTo>
                <a:cubicBezTo>
                  <a:pt x="7828797" y="1007045"/>
                  <a:pt x="7750266" y="908280"/>
                  <a:pt x="7663146" y="941294"/>
                </a:cubicBezTo>
                <a:cubicBezTo>
                  <a:pt x="7576026" y="974308"/>
                  <a:pt x="7236421" y="899915"/>
                  <a:pt x="6976463" y="941294"/>
                </a:cubicBezTo>
                <a:cubicBezTo>
                  <a:pt x="6716505" y="982673"/>
                  <a:pt x="6692700" y="918708"/>
                  <a:pt x="6618696" y="941294"/>
                </a:cubicBezTo>
                <a:cubicBezTo>
                  <a:pt x="6544692" y="963880"/>
                  <a:pt x="6133929" y="865067"/>
                  <a:pt x="5932013" y="941294"/>
                </a:cubicBezTo>
                <a:cubicBezTo>
                  <a:pt x="5730097" y="1017521"/>
                  <a:pt x="5746543" y="919885"/>
                  <a:pt x="5683884" y="941294"/>
                </a:cubicBezTo>
                <a:cubicBezTo>
                  <a:pt x="5621225" y="962703"/>
                  <a:pt x="5320408" y="884300"/>
                  <a:pt x="4997202" y="941294"/>
                </a:cubicBezTo>
                <a:cubicBezTo>
                  <a:pt x="4673996" y="998288"/>
                  <a:pt x="4715297" y="918221"/>
                  <a:pt x="4639435" y="941294"/>
                </a:cubicBezTo>
                <a:cubicBezTo>
                  <a:pt x="4563573" y="964367"/>
                  <a:pt x="4474115" y="932731"/>
                  <a:pt x="4391306" y="941294"/>
                </a:cubicBezTo>
                <a:cubicBezTo>
                  <a:pt x="4308497" y="949857"/>
                  <a:pt x="4145631" y="909418"/>
                  <a:pt x="4033538" y="941294"/>
                </a:cubicBezTo>
                <a:cubicBezTo>
                  <a:pt x="3921445" y="973170"/>
                  <a:pt x="3651456" y="859737"/>
                  <a:pt x="3346856" y="941294"/>
                </a:cubicBezTo>
                <a:cubicBezTo>
                  <a:pt x="3042256" y="1022851"/>
                  <a:pt x="3166346" y="917505"/>
                  <a:pt x="2989088" y="941294"/>
                </a:cubicBezTo>
                <a:cubicBezTo>
                  <a:pt x="2811830" y="965083"/>
                  <a:pt x="2854478" y="929153"/>
                  <a:pt x="2740960" y="941294"/>
                </a:cubicBezTo>
                <a:cubicBezTo>
                  <a:pt x="2627442" y="953435"/>
                  <a:pt x="2538645" y="932777"/>
                  <a:pt x="2383192" y="941294"/>
                </a:cubicBezTo>
                <a:cubicBezTo>
                  <a:pt x="2227739" y="949811"/>
                  <a:pt x="2022590" y="923150"/>
                  <a:pt x="1915786" y="941294"/>
                </a:cubicBezTo>
                <a:cubicBezTo>
                  <a:pt x="1808982" y="959438"/>
                  <a:pt x="1463927" y="919993"/>
                  <a:pt x="1338742" y="941294"/>
                </a:cubicBezTo>
                <a:cubicBezTo>
                  <a:pt x="1213557" y="962595"/>
                  <a:pt x="1122435" y="920582"/>
                  <a:pt x="980975" y="941294"/>
                </a:cubicBezTo>
                <a:cubicBezTo>
                  <a:pt x="839515" y="962006"/>
                  <a:pt x="359114" y="843838"/>
                  <a:pt x="0" y="941294"/>
                </a:cubicBezTo>
                <a:cubicBezTo>
                  <a:pt x="-56302" y="763211"/>
                  <a:pt x="13996" y="601801"/>
                  <a:pt x="0" y="470647"/>
                </a:cubicBezTo>
                <a:cubicBezTo>
                  <a:pt x="-13996" y="339493"/>
                  <a:pt x="6713" y="17772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1) Let                                     be the satisfying assignments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C9F9BE-FEB5-261E-7B36-B386FBE8B79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4574" y="1979452"/>
            <a:ext cx="3357991" cy="4138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FACF853-C951-7F80-21A3-19DEB3246328}"/>
              </a:ext>
            </a:extLst>
          </p:cNvPr>
          <p:cNvSpPr/>
          <p:nvPr/>
        </p:nvSpPr>
        <p:spPr>
          <a:xfrm>
            <a:off x="887504" y="2849030"/>
            <a:ext cx="10963838" cy="1768644"/>
          </a:xfrm>
          <a:custGeom>
            <a:avLst/>
            <a:gdLst>
              <a:gd name="csX0" fmla="*/ 0 w 10963838"/>
              <a:gd name="csY0" fmla="*/ 0 h 1768644"/>
              <a:gd name="csX1" fmla="*/ 357767 w 10963838"/>
              <a:gd name="csY1" fmla="*/ 0 h 1768644"/>
              <a:gd name="csX2" fmla="*/ 715535 w 10963838"/>
              <a:gd name="csY2" fmla="*/ 0 h 1768644"/>
              <a:gd name="csX3" fmla="*/ 1182940 w 10963838"/>
              <a:gd name="csY3" fmla="*/ 0 h 1768644"/>
              <a:gd name="csX4" fmla="*/ 1979261 w 10963838"/>
              <a:gd name="csY4" fmla="*/ 0 h 1768644"/>
              <a:gd name="csX5" fmla="*/ 2556305 w 10963838"/>
              <a:gd name="csY5" fmla="*/ 0 h 1768644"/>
              <a:gd name="csX6" fmla="*/ 3242988 w 10963838"/>
              <a:gd name="csY6" fmla="*/ 0 h 1768644"/>
              <a:gd name="csX7" fmla="*/ 3710394 w 10963838"/>
              <a:gd name="csY7" fmla="*/ 0 h 1768644"/>
              <a:gd name="csX8" fmla="*/ 4287438 w 10963838"/>
              <a:gd name="csY8" fmla="*/ 0 h 1768644"/>
              <a:gd name="csX9" fmla="*/ 5083759 w 10963838"/>
              <a:gd name="csY9" fmla="*/ 0 h 1768644"/>
              <a:gd name="csX10" fmla="*/ 5660803 w 10963838"/>
              <a:gd name="csY10" fmla="*/ 0 h 1768644"/>
              <a:gd name="csX11" fmla="*/ 6237847 w 10963838"/>
              <a:gd name="csY11" fmla="*/ 0 h 1768644"/>
              <a:gd name="csX12" fmla="*/ 6705253 w 10963838"/>
              <a:gd name="csY12" fmla="*/ 0 h 1768644"/>
              <a:gd name="csX13" fmla="*/ 7391935 w 10963838"/>
              <a:gd name="csY13" fmla="*/ 0 h 1768644"/>
              <a:gd name="csX14" fmla="*/ 7968979 w 10963838"/>
              <a:gd name="csY14" fmla="*/ 0 h 1768644"/>
              <a:gd name="csX15" fmla="*/ 8436385 w 10963838"/>
              <a:gd name="csY15" fmla="*/ 0 h 1768644"/>
              <a:gd name="csX16" fmla="*/ 8794152 w 10963838"/>
              <a:gd name="csY16" fmla="*/ 0 h 1768644"/>
              <a:gd name="csX17" fmla="*/ 9590473 w 10963838"/>
              <a:gd name="csY17" fmla="*/ 0 h 1768644"/>
              <a:gd name="csX18" fmla="*/ 10277156 w 10963838"/>
              <a:gd name="csY18" fmla="*/ 0 h 1768644"/>
              <a:gd name="csX19" fmla="*/ 10963838 w 10963838"/>
              <a:gd name="csY19" fmla="*/ 0 h 1768644"/>
              <a:gd name="csX20" fmla="*/ 10963838 w 10963838"/>
              <a:gd name="csY20" fmla="*/ 536489 h 1768644"/>
              <a:gd name="csX21" fmla="*/ 10963838 w 10963838"/>
              <a:gd name="csY21" fmla="*/ 1090664 h 1768644"/>
              <a:gd name="csX22" fmla="*/ 10963838 w 10963838"/>
              <a:gd name="csY22" fmla="*/ 1768644 h 1768644"/>
              <a:gd name="csX23" fmla="*/ 10277156 w 10963838"/>
              <a:gd name="csY23" fmla="*/ 1768644 h 1768644"/>
              <a:gd name="csX24" fmla="*/ 9590473 w 10963838"/>
              <a:gd name="csY24" fmla="*/ 1768644 h 1768644"/>
              <a:gd name="csX25" fmla="*/ 9013429 w 10963838"/>
              <a:gd name="csY25" fmla="*/ 1768644 h 1768644"/>
              <a:gd name="csX26" fmla="*/ 8655662 w 10963838"/>
              <a:gd name="csY26" fmla="*/ 1768644 h 1768644"/>
              <a:gd name="csX27" fmla="*/ 8407533 w 10963838"/>
              <a:gd name="csY27" fmla="*/ 1768644 h 1768644"/>
              <a:gd name="csX28" fmla="*/ 8049765 w 10963838"/>
              <a:gd name="csY28" fmla="*/ 1768644 h 1768644"/>
              <a:gd name="csX29" fmla="*/ 7582360 w 10963838"/>
              <a:gd name="csY29" fmla="*/ 1768644 h 1768644"/>
              <a:gd name="csX30" fmla="*/ 7114954 w 10963838"/>
              <a:gd name="csY30" fmla="*/ 1768644 h 1768644"/>
              <a:gd name="csX31" fmla="*/ 6318633 w 10963838"/>
              <a:gd name="csY31" fmla="*/ 1768644 h 1768644"/>
              <a:gd name="csX32" fmla="*/ 5741589 w 10963838"/>
              <a:gd name="csY32" fmla="*/ 1768644 h 1768644"/>
              <a:gd name="csX33" fmla="*/ 4945268 w 10963838"/>
              <a:gd name="csY33" fmla="*/ 1768644 h 1768644"/>
              <a:gd name="csX34" fmla="*/ 4697139 w 10963838"/>
              <a:gd name="csY34" fmla="*/ 1768644 h 1768644"/>
              <a:gd name="csX35" fmla="*/ 3900818 w 10963838"/>
              <a:gd name="csY35" fmla="*/ 1768644 h 1768644"/>
              <a:gd name="csX36" fmla="*/ 3323774 w 10963838"/>
              <a:gd name="csY36" fmla="*/ 1768644 h 1768644"/>
              <a:gd name="csX37" fmla="*/ 3075645 w 10963838"/>
              <a:gd name="csY37" fmla="*/ 1768644 h 1768644"/>
              <a:gd name="csX38" fmla="*/ 2388963 w 10963838"/>
              <a:gd name="csY38" fmla="*/ 1768644 h 1768644"/>
              <a:gd name="csX39" fmla="*/ 1811918 w 10963838"/>
              <a:gd name="csY39" fmla="*/ 1768644 h 1768644"/>
              <a:gd name="csX40" fmla="*/ 1563790 w 10963838"/>
              <a:gd name="csY40" fmla="*/ 1768644 h 1768644"/>
              <a:gd name="csX41" fmla="*/ 767469 w 10963838"/>
              <a:gd name="csY41" fmla="*/ 1768644 h 1768644"/>
              <a:gd name="csX42" fmla="*/ 0 w 10963838"/>
              <a:gd name="csY42" fmla="*/ 1768644 h 1768644"/>
              <a:gd name="csX43" fmla="*/ 0 w 10963838"/>
              <a:gd name="csY43" fmla="*/ 1179096 h 1768644"/>
              <a:gd name="csX44" fmla="*/ 0 w 10963838"/>
              <a:gd name="csY44" fmla="*/ 589548 h 1768644"/>
              <a:gd name="csX45" fmla="*/ 0 w 10963838"/>
              <a:gd name="csY45" fmla="*/ 0 h 1768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63838" h="1768644" fill="none" extrusionOk="0">
                <a:moveTo>
                  <a:pt x="0" y="0"/>
                </a:moveTo>
                <a:cubicBezTo>
                  <a:pt x="163375" y="-41907"/>
                  <a:pt x="253825" y="18980"/>
                  <a:pt x="357767" y="0"/>
                </a:cubicBezTo>
                <a:cubicBezTo>
                  <a:pt x="461709" y="-18980"/>
                  <a:pt x="580588" y="6075"/>
                  <a:pt x="715535" y="0"/>
                </a:cubicBezTo>
                <a:cubicBezTo>
                  <a:pt x="850482" y="-6075"/>
                  <a:pt x="1007456" y="35963"/>
                  <a:pt x="1182940" y="0"/>
                </a:cubicBezTo>
                <a:cubicBezTo>
                  <a:pt x="1358425" y="-35963"/>
                  <a:pt x="1589320" y="91173"/>
                  <a:pt x="1979261" y="0"/>
                </a:cubicBezTo>
                <a:cubicBezTo>
                  <a:pt x="2369202" y="-91173"/>
                  <a:pt x="2428970" y="49346"/>
                  <a:pt x="2556305" y="0"/>
                </a:cubicBezTo>
                <a:cubicBezTo>
                  <a:pt x="2683640" y="-49346"/>
                  <a:pt x="2964451" y="7790"/>
                  <a:pt x="3242988" y="0"/>
                </a:cubicBezTo>
                <a:cubicBezTo>
                  <a:pt x="3521525" y="-7790"/>
                  <a:pt x="3494495" y="13381"/>
                  <a:pt x="3710394" y="0"/>
                </a:cubicBezTo>
                <a:cubicBezTo>
                  <a:pt x="3926293" y="-13381"/>
                  <a:pt x="4123913" y="45490"/>
                  <a:pt x="4287438" y="0"/>
                </a:cubicBezTo>
                <a:cubicBezTo>
                  <a:pt x="4450963" y="-45490"/>
                  <a:pt x="4734438" y="10160"/>
                  <a:pt x="5083759" y="0"/>
                </a:cubicBezTo>
                <a:cubicBezTo>
                  <a:pt x="5433080" y="-10160"/>
                  <a:pt x="5503381" y="49069"/>
                  <a:pt x="5660803" y="0"/>
                </a:cubicBezTo>
                <a:cubicBezTo>
                  <a:pt x="5818225" y="-49069"/>
                  <a:pt x="5982610" y="42411"/>
                  <a:pt x="6237847" y="0"/>
                </a:cubicBezTo>
                <a:cubicBezTo>
                  <a:pt x="6493084" y="-42411"/>
                  <a:pt x="6524715" y="47267"/>
                  <a:pt x="6705253" y="0"/>
                </a:cubicBezTo>
                <a:cubicBezTo>
                  <a:pt x="6885791" y="-47267"/>
                  <a:pt x="7207637" y="51743"/>
                  <a:pt x="7391935" y="0"/>
                </a:cubicBezTo>
                <a:cubicBezTo>
                  <a:pt x="7576233" y="-51743"/>
                  <a:pt x="7749939" y="44693"/>
                  <a:pt x="7968979" y="0"/>
                </a:cubicBezTo>
                <a:cubicBezTo>
                  <a:pt x="8188019" y="-44693"/>
                  <a:pt x="8334254" y="28723"/>
                  <a:pt x="8436385" y="0"/>
                </a:cubicBezTo>
                <a:cubicBezTo>
                  <a:pt x="8538516" y="-28723"/>
                  <a:pt x="8676945" y="11241"/>
                  <a:pt x="8794152" y="0"/>
                </a:cubicBezTo>
                <a:cubicBezTo>
                  <a:pt x="8911359" y="-11241"/>
                  <a:pt x="9213235" y="39426"/>
                  <a:pt x="9590473" y="0"/>
                </a:cubicBezTo>
                <a:cubicBezTo>
                  <a:pt x="9967711" y="-39426"/>
                  <a:pt x="10100138" y="43037"/>
                  <a:pt x="10277156" y="0"/>
                </a:cubicBezTo>
                <a:cubicBezTo>
                  <a:pt x="10454174" y="-43037"/>
                  <a:pt x="10654104" y="43504"/>
                  <a:pt x="10963838" y="0"/>
                </a:cubicBezTo>
                <a:cubicBezTo>
                  <a:pt x="11020963" y="163371"/>
                  <a:pt x="10952299" y="375204"/>
                  <a:pt x="10963838" y="536489"/>
                </a:cubicBezTo>
                <a:cubicBezTo>
                  <a:pt x="10975377" y="697774"/>
                  <a:pt x="10906043" y="870535"/>
                  <a:pt x="10963838" y="1090664"/>
                </a:cubicBezTo>
                <a:cubicBezTo>
                  <a:pt x="11021633" y="1310794"/>
                  <a:pt x="10955794" y="1610881"/>
                  <a:pt x="10963838" y="1768644"/>
                </a:cubicBezTo>
                <a:cubicBezTo>
                  <a:pt x="10782254" y="1769743"/>
                  <a:pt x="10514625" y="1698092"/>
                  <a:pt x="10277156" y="1768644"/>
                </a:cubicBezTo>
                <a:cubicBezTo>
                  <a:pt x="10039687" y="1839196"/>
                  <a:pt x="9754140" y="1741053"/>
                  <a:pt x="9590473" y="1768644"/>
                </a:cubicBezTo>
                <a:cubicBezTo>
                  <a:pt x="9426806" y="1796235"/>
                  <a:pt x="9167276" y="1714893"/>
                  <a:pt x="9013429" y="1768644"/>
                </a:cubicBezTo>
                <a:cubicBezTo>
                  <a:pt x="8859582" y="1822395"/>
                  <a:pt x="8802251" y="1761891"/>
                  <a:pt x="8655662" y="1768644"/>
                </a:cubicBezTo>
                <a:cubicBezTo>
                  <a:pt x="8509073" y="1775397"/>
                  <a:pt x="8522381" y="1750934"/>
                  <a:pt x="8407533" y="1768644"/>
                </a:cubicBezTo>
                <a:cubicBezTo>
                  <a:pt x="8292685" y="1786354"/>
                  <a:pt x="8122344" y="1756308"/>
                  <a:pt x="8049765" y="1768644"/>
                </a:cubicBezTo>
                <a:cubicBezTo>
                  <a:pt x="7977186" y="1780980"/>
                  <a:pt x="7727920" y="1748441"/>
                  <a:pt x="7582360" y="1768644"/>
                </a:cubicBezTo>
                <a:cubicBezTo>
                  <a:pt x="7436800" y="1788847"/>
                  <a:pt x="7224752" y="1757755"/>
                  <a:pt x="7114954" y="1768644"/>
                </a:cubicBezTo>
                <a:cubicBezTo>
                  <a:pt x="7005156" y="1779533"/>
                  <a:pt x="6540532" y="1688758"/>
                  <a:pt x="6318633" y="1768644"/>
                </a:cubicBezTo>
                <a:cubicBezTo>
                  <a:pt x="6096734" y="1848530"/>
                  <a:pt x="5953706" y="1722942"/>
                  <a:pt x="5741589" y="1768644"/>
                </a:cubicBezTo>
                <a:cubicBezTo>
                  <a:pt x="5529472" y="1814346"/>
                  <a:pt x="5129154" y="1708733"/>
                  <a:pt x="4945268" y="1768644"/>
                </a:cubicBezTo>
                <a:cubicBezTo>
                  <a:pt x="4761382" y="1828555"/>
                  <a:pt x="4749698" y="1765864"/>
                  <a:pt x="4697139" y="1768644"/>
                </a:cubicBezTo>
                <a:cubicBezTo>
                  <a:pt x="4644580" y="1771424"/>
                  <a:pt x="4140721" y="1741907"/>
                  <a:pt x="3900818" y="1768644"/>
                </a:cubicBezTo>
                <a:cubicBezTo>
                  <a:pt x="3660915" y="1795381"/>
                  <a:pt x="3530867" y="1710864"/>
                  <a:pt x="3323774" y="1768644"/>
                </a:cubicBezTo>
                <a:cubicBezTo>
                  <a:pt x="3116681" y="1826424"/>
                  <a:pt x="3149226" y="1759902"/>
                  <a:pt x="3075645" y="1768644"/>
                </a:cubicBezTo>
                <a:cubicBezTo>
                  <a:pt x="3002064" y="1777386"/>
                  <a:pt x="2607182" y="1756020"/>
                  <a:pt x="2388963" y="1768644"/>
                </a:cubicBezTo>
                <a:cubicBezTo>
                  <a:pt x="2170744" y="1781268"/>
                  <a:pt x="2071899" y="1761102"/>
                  <a:pt x="1811918" y="1768644"/>
                </a:cubicBezTo>
                <a:cubicBezTo>
                  <a:pt x="1551937" y="1776186"/>
                  <a:pt x="1621713" y="1762354"/>
                  <a:pt x="1563790" y="1768644"/>
                </a:cubicBezTo>
                <a:cubicBezTo>
                  <a:pt x="1505867" y="1774934"/>
                  <a:pt x="1074929" y="1757300"/>
                  <a:pt x="767469" y="1768644"/>
                </a:cubicBezTo>
                <a:cubicBezTo>
                  <a:pt x="460009" y="1779988"/>
                  <a:pt x="292142" y="1740474"/>
                  <a:pt x="0" y="1768644"/>
                </a:cubicBezTo>
                <a:cubicBezTo>
                  <a:pt x="-23971" y="1508108"/>
                  <a:pt x="3284" y="1317357"/>
                  <a:pt x="0" y="1179096"/>
                </a:cubicBezTo>
                <a:cubicBezTo>
                  <a:pt x="-3284" y="1040835"/>
                  <a:pt x="46752" y="806889"/>
                  <a:pt x="0" y="589548"/>
                </a:cubicBezTo>
                <a:cubicBezTo>
                  <a:pt x="-46752" y="372207"/>
                  <a:pt x="56020" y="209444"/>
                  <a:pt x="0" y="0"/>
                </a:cubicBezTo>
                <a:close/>
              </a:path>
              <a:path w="10963838" h="1768644" stroke="0" extrusionOk="0">
                <a:moveTo>
                  <a:pt x="0" y="0"/>
                </a:moveTo>
                <a:cubicBezTo>
                  <a:pt x="183042" y="-36309"/>
                  <a:pt x="486205" y="49"/>
                  <a:pt x="686682" y="0"/>
                </a:cubicBezTo>
                <a:cubicBezTo>
                  <a:pt x="887159" y="-49"/>
                  <a:pt x="1012982" y="25501"/>
                  <a:pt x="1154088" y="0"/>
                </a:cubicBezTo>
                <a:cubicBezTo>
                  <a:pt x="1295194" y="-25501"/>
                  <a:pt x="1346929" y="17775"/>
                  <a:pt x="1402217" y="0"/>
                </a:cubicBezTo>
                <a:cubicBezTo>
                  <a:pt x="1457505" y="-17775"/>
                  <a:pt x="1616631" y="19631"/>
                  <a:pt x="1759985" y="0"/>
                </a:cubicBezTo>
                <a:cubicBezTo>
                  <a:pt x="1903339" y="-19631"/>
                  <a:pt x="1946549" y="27835"/>
                  <a:pt x="2117752" y="0"/>
                </a:cubicBezTo>
                <a:cubicBezTo>
                  <a:pt x="2288955" y="-27835"/>
                  <a:pt x="2346945" y="10679"/>
                  <a:pt x="2475519" y="0"/>
                </a:cubicBezTo>
                <a:cubicBezTo>
                  <a:pt x="2604093" y="-10679"/>
                  <a:pt x="2625439" y="12344"/>
                  <a:pt x="2723648" y="0"/>
                </a:cubicBezTo>
                <a:cubicBezTo>
                  <a:pt x="2821857" y="-12344"/>
                  <a:pt x="3053717" y="8177"/>
                  <a:pt x="3300692" y="0"/>
                </a:cubicBezTo>
                <a:cubicBezTo>
                  <a:pt x="3547667" y="-8177"/>
                  <a:pt x="3547932" y="39198"/>
                  <a:pt x="3658460" y="0"/>
                </a:cubicBezTo>
                <a:cubicBezTo>
                  <a:pt x="3768988" y="-39198"/>
                  <a:pt x="3868650" y="1296"/>
                  <a:pt x="4016227" y="0"/>
                </a:cubicBezTo>
                <a:cubicBezTo>
                  <a:pt x="4163804" y="-1296"/>
                  <a:pt x="4539282" y="18655"/>
                  <a:pt x="4812548" y="0"/>
                </a:cubicBezTo>
                <a:cubicBezTo>
                  <a:pt x="5085814" y="-18655"/>
                  <a:pt x="5213788" y="28525"/>
                  <a:pt x="5389592" y="0"/>
                </a:cubicBezTo>
                <a:cubicBezTo>
                  <a:pt x="5565396" y="-28525"/>
                  <a:pt x="5587699" y="23803"/>
                  <a:pt x="5637721" y="0"/>
                </a:cubicBezTo>
                <a:cubicBezTo>
                  <a:pt x="5687743" y="-23803"/>
                  <a:pt x="5799131" y="14955"/>
                  <a:pt x="5885850" y="0"/>
                </a:cubicBezTo>
                <a:cubicBezTo>
                  <a:pt x="5972569" y="-14955"/>
                  <a:pt x="6229526" y="44715"/>
                  <a:pt x="6353256" y="0"/>
                </a:cubicBezTo>
                <a:cubicBezTo>
                  <a:pt x="6476986" y="-44715"/>
                  <a:pt x="6714918" y="6697"/>
                  <a:pt x="6930300" y="0"/>
                </a:cubicBezTo>
                <a:cubicBezTo>
                  <a:pt x="7145682" y="-6697"/>
                  <a:pt x="7122118" y="29155"/>
                  <a:pt x="7178429" y="0"/>
                </a:cubicBezTo>
                <a:cubicBezTo>
                  <a:pt x="7234740" y="-29155"/>
                  <a:pt x="7463653" y="17093"/>
                  <a:pt x="7536196" y="0"/>
                </a:cubicBezTo>
                <a:cubicBezTo>
                  <a:pt x="7608739" y="-17093"/>
                  <a:pt x="7809141" y="23797"/>
                  <a:pt x="7893963" y="0"/>
                </a:cubicBezTo>
                <a:cubicBezTo>
                  <a:pt x="7978785" y="-23797"/>
                  <a:pt x="8295357" y="73116"/>
                  <a:pt x="8580646" y="0"/>
                </a:cubicBezTo>
                <a:cubicBezTo>
                  <a:pt x="8865935" y="-73116"/>
                  <a:pt x="8969092" y="64967"/>
                  <a:pt x="9267328" y="0"/>
                </a:cubicBezTo>
                <a:cubicBezTo>
                  <a:pt x="9565564" y="-64967"/>
                  <a:pt x="9405286" y="26951"/>
                  <a:pt x="9515457" y="0"/>
                </a:cubicBezTo>
                <a:cubicBezTo>
                  <a:pt x="9625628" y="-26951"/>
                  <a:pt x="9969084" y="55820"/>
                  <a:pt x="10202140" y="0"/>
                </a:cubicBezTo>
                <a:cubicBezTo>
                  <a:pt x="10435196" y="-55820"/>
                  <a:pt x="10605481" y="27597"/>
                  <a:pt x="10963838" y="0"/>
                </a:cubicBezTo>
                <a:cubicBezTo>
                  <a:pt x="11009583" y="170995"/>
                  <a:pt x="10955888" y="316070"/>
                  <a:pt x="10963838" y="607234"/>
                </a:cubicBezTo>
                <a:cubicBezTo>
                  <a:pt x="10971788" y="898398"/>
                  <a:pt x="10955994" y="908026"/>
                  <a:pt x="10963838" y="1196782"/>
                </a:cubicBezTo>
                <a:cubicBezTo>
                  <a:pt x="10971682" y="1485538"/>
                  <a:pt x="10955412" y="1605710"/>
                  <a:pt x="10963838" y="1768644"/>
                </a:cubicBezTo>
                <a:cubicBezTo>
                  <a:pt x="10679479" y="1783168"/>
                  <a:pt x="10398516" y="1735734"/>
                  <a:pt x="10167517" y="1768644"/>
                </a:cubicBezTo>
                <a:cubicBezTo>
                  <a:pt x="9936518" y="1801554"/>
                  <a:pt x="9909382" y="1757975"/>
                  <a:pt x="9700111" y="1768644"/>
                </a:cubicBezTo>
                <a:cubicBezTo>
                  <a:pt x="9490840" y="1779313"/>
                  <a:pt x="9221622" y="1704805"/>
                  <a:pt x="8903791" y="1768644"/>
                </a:cubicBezTo>
                <a:cubicBezTo>
                  <a:pt x="8585960" y="1832483"/>
                  <a:pt x="8651798" y="1766371"/>
                  <a:pt x="8546023" y="1768644"/>
                </a:cubicBezTo>
                <a:cubicBezTo>
                  <a:pt x="8440248" y="1770917"/>
                  <a:pt x="8312878" y="1752473"/>
                  <a:pt x="8188256" y="1768644"/>
                </a:cubicBezTo>
                <a:cubicBezTo>
                  <a:pt x="8063634" y="1784815"/>
                  <a:pt x="7832838" y="1753610"/>
                  <a:pt x="7720850" y="1768644"/>
                </a:cubicBezTo>
                <a:cubicBezTo>
                  <a:pt x="7608862" y="1783678"/>
                  <a:pt x="7240111" y="1750871"/>
                  <a:pt x="7034168" y="1768644"/>
                </a:cubicBezTo>
                <a:cubicBezTo>
                  <a:pt x="6828225" y="1786417"/>
                  <a:pt x="6687304" y="1726265"/>
                  <a:pt x="6566762" y="1768644"/>
                </a:cubicBezTo>
                <a:cubicBezTo>
                  <a:pt x="6446220" y="1811023"/>
                  <a:pt x="5987961" y="1718064"/>
                  <a:pt x="5770441" y="1768644"/>
                </a:cubicBezTo>
                <a:cubicBezTo>
                  <a:pt x="5552921" y="1819224"/>
                  <a:pt x="5634875" y="1766494"/>
                  <a:pt x="5522312" y="1768644"/>
                </a:cubicBezTo>
                <a:cubicBezTo>
                  <a:pt x="5409749" y="1770794"/>
                  <a:pt x="5048871" y="1759756"/>
                  <a:pt x="4835630" y="1768644"/>
                </a:cubicBezTo>
                <a:cubicBezTo>
                  <a:pt x="4622389" y="1777532"/>
                  <a:pt x="4394370" y="1752352"/>
                  <a:pt x="4148947" y="1768644"/>
                </a:cubicBezTo>
                <a:cubicBezTo>
                  <a:pt x="3903524" y="1784936"/>
                  <a:pt x="3515112" y="1702511"/>
                  <a:pt x="3352626" y="1768644"/>
                </a:cubicBezTo>
                <a:cubicBezTo>
                  <a:pt x="3190140" y="1834777"/>
                  <a:pt x="2863825" y="1764250"/>
                  <a:pt x="2556305" y="1768644"/>
                </a:cubicBezTo>
                <a:cubicBezTo>
                  <a:pt x="2248785" y="1773038"/>
                  <a:pt x="2049771" y="1750583"/>
                  <a:pt x="1869623" y="1768644"/>
                </a:cubicBezTo>
                <a:cubicBezTo>
                  <a:pt x="1689475" y="1786705"/>
                  <a:pt x="1726191" y="1742126"/>
                  <a:pt x="1621494" y="1768644"/>
                </a:cubicBezTo>
                <a:cubicBezTo>
                  <a:pt x="1516797" y="1795162"/>
                  <a:pt x="1339569" y="1740251"/>
                  <a:pt x="1263727" y="1768644"/>
                </a:cubicBezTo>
                <a:cubicBezTo>
                  <a:pt x="1187885" y="1797037"/>
                  <a:pt x="933170" y="1742524"/>
                  <a:pt x="686682" y="1768644"/>
                </a:cubicBezTo>
                <a:cubicBezTo>
                  <a:pt x="440195" y="1794764"/>
                  <a:pt x="182503" y="1707144"/>
                  <a:pt x="0" y="1768644"/>
                </a:cubicBezTo>
                <a:cubicBezTo>
                  <a:pt x="-43032" y="1590615"/>
                  <a:pt x="37650" y="1390467"/>
                  <a:pt x="0" y="1214469"/>
                </a:cubicBezTo>
                <a:cubicBezTo>
                  <a:pt x="-37650" y="1038472"/>
                  <a:pt x="24482" y="902825"/>
                  <a:pt x="0" y="660294"/>
                </a:cubicBezTo>
                <a:cubicBezTo>
                  <a:pt x="-24482" y="417763"/>
                  <a:pt x="22512" y="14453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4111478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2) We will guess the index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of the satisfying assignment via variables 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i="1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32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baseline="-25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lg</a:t>
            </a:r>
            <a:r>
              <a:rPr lang="en-US" sz="3200" i="1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M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and check that each input variable matches it.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AA716-C4C2-60B2-D74D-CD169B93B09D}"/>
              </a:ext>
            </a:extLst>
          </p:cNvPr>
          <p:cNvSpPr/>
          <p:nvPr/>
        </p:nvSpPr>
        <p:spPr>
          <a:xfrm>
            <a:off x="887504" y="4818407"/>
            <a:ext cx="10963838" cy="1768644"/>
          </a:xfrm>
          <a:custGeom>
            <a:avLst/>
            <a:gdLst>
              <a:gd name="csX0" fmla="*/ 0 w 10963838"/>
              <a:gd name="csY0" fmla="*/ 0 h 1768644"/>
              <a:gd name="csX1" fmla="*/ 467406 w 10963838"/>
              <a:gd name="csY1" fmla="*/ 0 h 1768644"/>
              <a:gd name="csX2" fmla="*/ 934811 w 10963838"/>
              <a:gd name="csY2" fmla="*/ 0 h 1768644"/>
              <a:gd name="csX3" fmla="*/ 1511856 w 10963838"/>
              <a:gd name="csY3" fmla="*/ 0 h 1768644"/>
              <a:gd name="csX4" fmla="*/ 1759985 w 10963838"/>
              <a:gd name="csY4" fmla="*/ 0 h 1768644"/>
              <a:gd name="csX5" fmla="*/ 2446667 w 10963838"/>
              <a:gd name="csY5" fmla="*/ 0 h 1768644"/>
              <a:gd name="csX6" fmla="*/ 3023711 w 10963838"/>
              <a:gd name="csY6" fmla="*/ 0 h 1768644"/>
              <a:gd name="csX7" fmla="*/ 3491117 w 10963838"/>
              <a:gd name="csY7" fmla="*/ 0 h 1768644"/>
              <a:gd name="csX8" fmla="*/ 4287438 w 10963838"/>
              <a:gd name="csY8" fmla="*/ 0 h 1768644"/>
              <a:gd name="csX9" fmla="*/ 4864482 w 10963838"/>
              <a:gd name="csY9" fmla="*/ 0 h 1768644"/>
              <a:gd name="csX10" fmla="*/ 5112611 w 10963838"/>
              <a:gd name="csY10" fmla="*/ 0 h 1768644"/>
              <a:gd name="csX11" fmla="*/ 5799293 w 10963838"/>
              <a:gd name="csY11" fmla="*/ 0 h 1768644"/>
              <a:gd name="csX12" fmla="*/ 6047422 w 10963838"/>
              <a:gd name="csY12" fmla="*/ 0 h 1768644"/>
              <a:gd name="csX13" fmla="*/ 6405190 w 10963838"/>
              <a:gd name="csY13" fmla="*/ 0 h 1768644"/>
              <a:gd name="csX14" fmla="*/ 7201510 w 10963838"/>
              <a:gd name="csY14" fmla="*/ 0 h 1768644"/>
              <a:gd name="csX15" fmla="*/ 7888193 w 10963838"/>
              <a:gd name="csY15" fmla="*/ 0 h 1768644"/>
              <a:gd name="csX16" fmla="*/ 8355599 w 10963838"/>
              <a:gd name="csY16" fmla="*/ 0 h 1768644"/>
              <a:gd name="csX17" fmla="*/ 9042281 w 10963838"/>
              <a:gd name="csY17" fmla="*/ 0 h 1768644"/>
              <a:gd name="csX18" fmla="*/ 9838602 w 10963838"/>
              <a:gd name="csY18" fmla="*/ 0 h 1768644"/>
              <a:gd name="csX19" fmla="*/ 10415646 w 10963838"/>
              <a:gd name="csY19" fmla="*/ 0 h 1768644"/>
              <a:gd name="csX20" fmla="*/ 10963838 w 10963838"/>
              <a:gd name="csY20" fmla="*/ 0 h 1768644"/>
              <a:gd name="csX21" fmla="*/ 10963838 w 10963838"/>
              <a:gd name="csY21" fmla="*/ 536489 h 1768644"/>
              <a:gd name="csX22" fmla="*/ 10963838 w 10963838"/>
              <a:gd name="csY22" fmla="*/ 1072977 h 1768644"/>
              <a:gd name="csX23" fmla="*/ 10963838 w 10963838"/>
              <a:gd name="csY23" fmla="*/ 1768644 h 1768644"/>
              <a:gd name="csX24" fmla="*/ 10386794 w 10963838"/>
              <a:gd name="csY24" fmla="*/ 1768644 h 1768644"/>
              <a:gd name="csX25" fmla="*/ 9919388 w 10963838"/>
              <a:gd name="csY25" fmla="*/ 1768644 h 1768644"/>
              <a:gd name="csX26" fmla="*/ 9451982 w 10963838"/>
              <a:gd name="csY26" fmla="*/ 1768644 h 1768644"/>
              <a:gd name="csX27" fmla="*/ 9203853 w 10963838"/>
              <a:gd name="csY27" fmla="*/ 1768644 h 1768644"/>
              <a:gd name="csX28" fmla="*/ 8846086 w 10963838"/>
              <a:gd name="csY28" fmla="*/ 1768644 h 1768644"/>
              <a:gd name="csX29" fmla="*/ 8269042 w 10963838"/>
              <a:gd name="csY29" fmla="*/ 1768644 h 1768644"/>
              <a:gd name="csX30" fmla="*/ 7582360 w 10963838"/>
              <a:gd name="csY30" fmla="*/ 1768644 h 1768644"/>
              <a:gd name="csX31" fmla="*/ 6786039 w 10963838"/>
              <a:gd name="csY31" fmla="*/ 1768644 h 1768644"/>
              <a:gd name="csX32" fmla="*/ 6208995 w 10963838"/>
              <a:gd name="csY32" fmla="*/ 1768644 h 1768644"/>
              <a:gd name="csX33" fmla="*/ 5631950 w 10963838"/>
              <a:gd name="csY33" fmla="*/ 1768644 h 1768644"/>
              <a:gd name="csX34" fmla="*/ 5164545 w 10963838"/>
              <a:gd name="csY34" fmla="*/ 1768644 h 1768644"/>
              <a:gd name="csX35" fmla="*/ 4587501 w 10963838"/>
              <a:gd name="csY35" fmla="*/ 1768644 h 1768644"/>
              <a:gd name="csX36" fmla="*/ 3791180 w 10963838"/>
              <a:gd name="csY36" fmla="*/ 1768644 h 1768644"/>
              <a:gd name="csX37" fmla="*/ 3104497 w 10963838"/>
              <a:gd name="csY37" fmla="*/ 1768644 h 1768644"/>
              <a:gd name="csX38" fmla="*/ 2746730 w 10963838"/>
              <a:gd name="csY38" fmla="*/ 1768644 h 1768644"/>
              <a:gd name="csX39" fmla="*/ 2388963 w 10963838"/>
              <a:gd name="csY39" fmla="*/ 1768644 h 1768644"/>
              <a:gd name="csX40" fmla="*/ 2031195 w 10963838"/>
              <a:gd name="csY40" fmla="*/ 1768644 h 1768644"/>
              <a:gd name="csX41" fmla="*/ 1234874 w 10963838"/>
              <a:gd name="csY41" fmla="*/ 1768644 h 1768644"/>
              <a:gd name="csX42" fmla="*/ 0 w 10963838"/>
              <a:gd name="csY42" fmla="*/ 1768644 h 1768644"/>
              <a:gd name="csX43" fmla="*/ 0 w 10963838"/>
              <a:gd name="csY43" fmla="*/ 1214469 h 1768644"/>
              <a:gd name="csX44" fmla="*/ 0 w 10963838"/>
              <a:gd name="csY44" fmla="*/ 642607 h 1768644"/>
              <a:gd name="csX45" fmla="*/ 0 w 10963838"/>
              <a:gd name="csY45" fmla="*/ 0 h 17686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0963838" h="1768644" fill="none" extrusionOk="0">
                <a:moveTo>
                  <a:pt x="0" y="0"/>
                </a:moveTo>
                <a:cubicBezTo>
                  <a:pt x="180095" y="-46033"/>
                  <a:pt x="345748" y="2858"/>
                  <a:pt x="467406" y="0"/>
                </a:cubicBezTo>
                <a:cubicBezTo>
                  <a:pt x="589064" y="-2858"/>
                  <a:pt x="724834" y="8084"/>
                  <a:pt x="934811" y="0"/>
                </a:cubicBezTo>
                <a:cubicBezTo>
                  <a:pt x="1144788" y="-8084"/>
                  <a:pt x="1396023" y="68206"/>
                  <a:pt x="1511856" y="0"/>
                </a:cubicBezTo>
                <a:cubicBezTo>
                  <a:pt x="1627689" y="-68206"/>
                  <a:pt x="1664384" y="21233"/>
                  <a:pt x="1759985" y="0"/>
                </a:cubicBezTo>
                <a:cubicBezTo>
                  <a:pt x="1855586" y="-21233"/>
                  <a:pt x="2185641" y="41224"/>
                  <a:pt x="2446667" y="0"/>
                </a:cubicBezTo>
                <a:cubicBezTo>
                  <a:pt x="2707693" y="-41224"/>
                  <a:pt x="2873850" y="9650"/>
                  <a:pt x="3023711" y="0"/>
                </a:cubicBezTo>
                <a:cubicBezTo>
                  <a:pt x="3173572" y="-9650"/>
                  <a:pt x="3387019" y="35841"/>
                  <a:pt x="3491117" y="0"/>
                </a:cubicBezTo>
                <a:cubicBezTo>
                  <a:pt x="3595215" y="-35841"/>
                  <a:pt x="4086390" y="80965"/>
                  <a:pt x="4287438" y="0"/>
                </a:cubicBezTo>
                <a:cubicBezTo>
                  <a:pt x="4488486" y="-80965"/>
                  <a:pt x="4647096" y="39866"/>
                  <a:pt x="4864482" y="0"/>
                </a:cubicBezTo>
                <a:cubicBezTo>
                  <a:pt x="5081868" y="-39866"/>
                  <a:pt x="4996218" y="29532"/>
                  <a:pt x="5112611" y="0"/>
                </a:cubicBezTo>
                <a:cubicBezTo>
                  <a:pt x="5229004" y="-29532"/>
                  <a:pt x="5579642" y="42939"/>
                  <a:pt x="5799293" y="0"/>
                </a:cubicBezTo>
                <a:cubicBezTo>
                  <a:pt x="6018944" y="-42939"/>
                  <a:pt x="5929548" y="25256"/>
                  <a:pt x="6047422" y="0"/>
                </a:cubicBezTo>
                <a:cubicBezTo>
                  <a:pt x="6165296" y="-25256"/>
                  <a:pt x="6272592" y="19816"/>
                  <a:pt x="6405190" y="0"/>
                </a:cubicBezTo>
                <a:cubicBezTo>
                  <a:pt x="6537788" y="-19816"/>
                  <a:pt x="6895199" y="15374"/>
                  <a:pt x="7201510" y="0"/>
                </a:cubicBezTo>
                <a:cubicBezTo>
                  <a:pt x="7507821" y="-15374"/>
                  <a:pt x="7584768" y="56109"/>
                  <a:pt x="7888193" y="0"/>
                </a:cubicBezTo>
                <a:cubicBezTo>
                  <a:pt x="8191618" y="-56109"/>
                  <a:pt x="8152798" y="31472"/>
                  <a:pt x="8355599" y="0"/>
                </a:cubicBezTo>
                <a:cubicBezTo>
                  <a:pt x="8558400" y="-31472"/>
                  <a:pt x="8824493" y="45793"/>
                  <a:pt x="9042281" y="0"/>
                </a:cubicBezTo>
                <a:cubicBezTo>
                  <a:pt x="9260069" y="-45793"/>
                  <a:pt x="9494399" y="17177"/>
                  <a:pt x="9838602" y="0"/>
                </a:cubicBezTo>
                <a:cubicBezTo>
                  <a:pt x="10182805" y="-17177"/>
                  <a:pt x="10255558" y="7183"/>
                  <a:pt x="10415646" y="0"/>
                </a:cubicBezTo>
                <a:cubicBezTo>
                  <a:pt x="10575734" y="-7183"/>
                  <a:pt x="10692315" y="1147"/>
                  <a:pt x="10963838" y="0"/>
                </a:cubicBezTo>
                <a:cubicBezTo>
                  <a:pt x="10981507" y="231767"/>
                  <a:pt x="10936520" y="375965"/>
                  <a:pt x="10963838" y="536489"/>
                </a:cubicBezTo>
                <a:cubicBezTo>
                  <a:pt x="10991156" y="697013"/>
                  <a:pt x="10937822" y="836344"/>
                  <a:pt x="10963838" y="1072977"/>
                </a:cubicBezTo>
                <a:cubicBezTo>
                  <a:pt x="10989854" y="1309610"/>
                  <a:pt x="10945903" y="1594802"/>
                  <a:pt x="10963838" y="1768644"/>
                </a:cubicBezTo>
                <a:cubicBezTo>
                  <a:pt x="10802653" y="1802816"/>
                  <a:pt x="10604054" y="1745617"/>
                  <a:pt x="10386794" y="1768644"/>
                </a:cubicBezTo>
                <a:cubicBezTo>
                  <a:pt x="10169534" y="1791671"/>
                  <a:pt x="10138951" y="1750418"/>
                  <a:pt x="9919388" y="1768644"/>
                </a:cubicBezTo>
                <a:cubicBezTo>
                  <a:pt x="9699825" y="1786870"/>
                  <a:pt x="9685164" y="1742729"/>
                  <a:pt x="9451982" y="1768644"/>
                </a:cubicBezTo>
                <a:cubicBezTo>
                  <a:pt x="9218800" y="1794559"/>
                  <a:pt x="9287303" y="1754925"/>
                  <a:pt x="9203853" y="1768644"/>
                </a:cubicBezTo>
                <a:cubicBezTo>
                  <a:pt x="9120403" y="1782363"/>
                  <a:pt x="8941336" y="1737943"/>
                  <a:pt x="8846086" y="1768644"/>
                </a:cubicBezTo>
                <a:cubicBezTo>
                  <a:pt x="8750836" y="1799345"/>
                  <a:pt x="8552581" y="1740474"/>
                  <a:pt x="8269042" y="1768644"/>
                </a:cubicBezTo>
                <a:cubicBezTo>
                  <a:pt x="7985503" y="1796814"/>
                  <a:pt x="7742901" y="1690315"/>
                  <a:pt x="7582360" y="1768644"/>
                </a:cubicBezTo>
                <a:cubicBezTo>
                  <a:pt x="7421819" y="1846973"/>
                  <a:pt x="7031345" y="1680011"/>
                  <a:pt x="6786039" y="1768644"/>
                </a:cubicBezTo>
                <a:cubicBezTo>
                  <a:pt x="6540733" y="1857277"/>
                  <a:pt x="6462777" y="1751365"/>
                  <a:pt x="6208995" y="1768644"/>
                </a:cubicBezTo>
                <a:cubicBezTo>
                  <a:pt x="5955213" y="1785923"/>
                  <a:pt x="5871026" y="1715644"/>
                  <a:pt x="5631950" y="1768644"/>
                </a:cubicBezTo>
                <a:cubicBezTo>
                  <a:pt x="5392874" y="1821644"/>
                  <a:pt x="5307674" y="1715064"/>
                  <a:pt x="5164545" y="1768644"/>
                </a:cubicBezTo>
                <a:cubicBezTo>
                  <a:pt x="5021417" y="1822224"/>
                  <a:pt x="4842437" y="1767184"/>
                  <a:pt x="4587501" y="1768644"/>
                </a:cubicBezTo>
                <a:cubicBezTo>
                  <a:pt x="4332565" y="1770104"/>
                  <a:pt x="4053725" y="1697570"/>
                  <a:pt x="3791180" y="1768644"/>
                </a:cubicBezTo>
                <a:cubicBezTo>
                  <a:pt x="3528635" y="1839718"/>
                  <a:pt x="3436386" y="1766668"/>
                  <a:pt x="3104497" y="1768644"/>
                </a:cubicBezTo>
                <a:cubicBezTo>
                  <a:pt x="2772608" y="1770620"/>
                  <a:pt x="2846696" y="1754899"/>
                  <a:pt x="2746730" y="1768644"/>
                </a:cubicBezTo>
                <a:cubicBezTo>
                  <a:pt x="2646764" y="1782389"/>
                  <a:pt x="2473095" y="1738611"/>
                  <a:pt x="2388963" y="1768644"/>
                </a:cubicBezTo>
                <a:cubicBezTo>
                  <a:pt x="2304831" y="1798677"/>
                  <a:pt x="2105994" y="1763288"/>
                  <a:pt x="2031195" y="1768644"/>
                </a:cubicBezTo>
                <a:cubicBezTo>
                  <a:pt x="1956396" y="1774000"/>
                  <a:pt x="1629646" y="1677501"/>
                  <a:pt x="1234874" y="1768644"/>
                </a:cubicBezTo>
                <a:cubicBezTo>
                  <a:pt x="840102" y="1859787"/>
                  <a:pt x="557090" y="1630399"/>
                  <a:pt x="0" y="1768644"/>
                </a:cubicBezTo>
                <a:cubicBezTo>
                  <a:pt x="-60752" y="1634387"/>
                  <a:pt x="31583" y="1440806"/>
                  <a:pt x="0" y="1214469"/>
                </a:cubicBezTo>
                <a:cubicBezTo>
                  <a:pt x="-31583" y="988132"/>
                  <a:pt x="57658" y="805274"/>
                  <a:pt x="0" y="642607"/>
                </a:cubicBezTo>
                <a:cubicBezTo>
                  <a:pt x="-57658" y="479940"/>
                  <a:pt x="59876" y="310231"/>
                  <a:pt x="0" y="0"/>
                </a:cubicBezTo>
                <a:close/>
              </a:path>
              <a:path w="10963838" h="1768644" stroke="0" extrusionOk="0">
                <a:moveTo>
                  <a:pt x="0" y="0"/>
                </a:moveTo>
                <a:cubicBezTo>
                  <a:pt x="394571" y="-81049"/>
                  <a:pt x="443053" y="19737"/>
                  <a:pt x="796321" y="0"/>
                </a:cubicBezTo>
                <a:cubicBezTo>
                  <a:pt x="1149589" y="-19737"/>
                  <a:pt x="1069187" y="26407"/>
                  <a:pt x="1154088" y="0"/>
                </a:cubicBezTo>
                <a:cubicBezTo>
                  <a:pt x="1238989" y="-26407"/>
                  <a:pt x="1510690" y="12771"/>
                  <a:pt x="1731132" y="0"/>
                </a:cubicBezTo>
                <a:cubicBezTo>
                  <a:pt x="1951574" y="-12771"/>
                  <a:pt x="1978876" y="14865"/>
                  <a:pt x="2088900" y="0"/>
                </a:cubicBezTo>
                <a:cubicBezTo>
                  <a:pt x="2198924" y="-14865"/>
                  <a:pt x="2329394" y="34769"/>
                  <a:pt x="2446667" y="0"/>
                </a:cubicBezTo>
                <a:cubicBezTo>
                  <a:pt x="2563940" y="-34769"/>
                  <a:pt x="2986117" y="49422"/>
                  <a:pt x="3133349" y="0"/>
                </a:cubicBezTo>
                <a:cubicBezTo>
                  <a:pt x="3280581" y="-49422"/>
                  <a:pt x="3331341" y="30602"/>
                  <a:pt x="3491117" y="0"/>
                </a:cubicBezTo>
                <a:cubicBezTo>
                  <a:pt x="3650893" y="-30602"/>
                  <a:pt x="3783125" y="44760"/>
                  <a:pt x="3958523" y="0"/>
                </a:cubicBezTo>
                <a:cubicBezTo>
                  <a:pt x="4133921" y="-44760"/>
                  <a:pt x="4591459" y="39364"/>
                  <a:pt x="4754843" y="0"/>
                </a:cubicBezTo>
                <a:cubicBezTo>
                  <a:pt x="4918227" y="-39364"/>
                  <a:pt x="5098314" y="22815"/>
                  <a:pt x="5331888" y="0"/>
                </a:cubicBezTo>
                <a:cubicBezTo>
                  <a:pt x="5565462" y="-22815"/>
                  <a:pt x="5939564" y="56547"/>
                  <a:pt x="6128208" y="0"/>
                </a:cubicBezTo>
                <a:cubicBezTo>
                  <a:pt x="6316852" y="-56547"/>
                  <a:pt x="6377538" y="7684"/>
                  <a:pt x="6595614" y="0"/>
                </a:cubicBezTo>
                <a:cubicBezTo>
                  <a:pt x="6813690" y="-7684"/>
                  <a:pt x="6895814" y="1508"/>
                  <a:pt x="7063020" y="0"/>
                </a:cubicBezTo>
                <a:cubicBezTo>
                  <a:pt x="7230226" y="-1508"/>
                  <a:pt x="7498855" y="73281"/>
                  <a:pt x="7749702" y="0"/>
                </a:cubicBezTo>
                <a:cubicBezTo>
                  <a:pt x="8000549" y="-73281"/>
                  <a:pt x="8061180" y="62388"/>
                  <a:pt x="8326746" y="0"/>
                </a:cubicBezTo>
                <a:cubicBezTo>
                  <a:pt x="8592312" y="-62388"/>
                  <a:pt x="8813728" y="66168"/>
                  <a:pt x="9013429" y="0"/>
                </a:cubicBezTo>
                <a:cubicBezTo>
                  <a:pt x="9213130" y="-66168"/>
                  <a:pt x="9392986" y="70222"/>
                  <a:pt x="9700111" y="0"/>
                </a:cubicBezTo>
                <a:cubicBezTo>
                  <a:pt x="10007236" y="-70222"/>
                  <a:pt x="10229785" y="42245"/>
                  <a:pt x="10386794" y="0"/>
                </a:cubicBezTo>
                <a:cubicBezTo>
                  <a:pt x="10543803" y="-42245"/>
                  <a:pt x="10739680" y="52172"/>
                  <a:pt x="10963838" y="0"/>
                </a:cubicBezTo>
                <a:cubicBezTo>
                  <a:pt x="11026600" y="270895"/>
                  <a:pt x="10910836" y="452487"/>
                  <a:pt x="10963838" y="571862"/>
                </a:cubicBezTo>
                <a:cubicBezTo>
                  <a:pt x="11016840" y="691237"/>
                  <a:pt x="10897102" y="895414"/>
                  <a:pt x="10963838" y="1179096"/>
                </a:cubicBezTo>
                <a:cubicBezTo>
                  <a:pt x="11030574" y="1462778"/>
                  <a:pt x="10955110" y="1510843"/>
                  <a:pt x="10963838" y="1768644"/>
                </a:cubicBezTo>
                <a:cubicBezTo>
                  <a:pt x="10832789" y="1773599"/>
                  <a:pt x="10611242" y="1742327"/>
                  <a:pt x="10386794" y="1768644"/>
                </a:cubicBezTo>
                <a:cubicBezTo>
                  <a:pt x="10162346" y="1794961"/>
                  <a:pt x="10174738" y="1752768"/>
                  <a:pt x="10029027" y="1768644"/>
                </a:cubicBezTo>
                <a:cubicBezTo>
                  <a:pt x="9883316" y="1784520"/>
                  <a:pt x="9613890" y="1706508"/>
                  <a:pt x="9342344" y="1768644"/>
                </a:cubicBezTo>
                <a:cubicBezTo>
                  <a:pt x="9070798" y="1830780"/>
                  <a:pt x="8943643" y="1738325"/>
                  <a:pt x="8765300" y="1768644"/>
                </a:cubicBezTo>
                <a:cubicBezTo>
                  <a:pt x="8586957" y="1798963"/>
                  <a:pt x="8437047" y="1752105"/>
                  <a:pt x="8297894" y="1768644"/>
                </a:cubicBezTo>
                <a:cubicBezTo>
                  <a:pt x="8158741" y="1785183"/>
                  <a:pt x="7983561" y="1722245"/>
                  <a:pt x="7830489" y="1768644"/>
                </a:cubicBezTo>
                <a:cubicBezTo>
                  <a:pt x="7677418" y="1815043"/>
                  <a:pt x="7581341" y="1730456"/>
                  <a:pt x="7363083" y="1768644"/>
                </a:cubicBezTo>
                <a:cubicBezTo>
                  <a:pt x="7144825" y="1806832"/>
                  <a:pt x="6990833" y="1729594"/>
                  <a:pt x="6895677" y="1768644"/>
                </a:cubicBezTo>
                <a:cubicBezTo>
                  <a:pt x="6800521" y="1807694"/>
                  <a:pt x="6543659" y="1750911"/>
                  <a:pt x="6208995" y="1768644"/>
                </a:cubicBezTo>
                <a:cubicBezTo>
                  <a:pt x="5874331" y="1786377"/>
                  <a:pt x="5769050" y="1763075"/>
                  <a:pt x="5631950" y="1768644"/>
                </a:cubicBezTo>
                <a:cubicBezTo>
                  <a:pt x="5494851" y="1774213"/>
                  <a:pt x="5441765" y="1743505"/>
                  <a:pt x="5274183" y="1768644"/>
                </a:cubicBezTo>
                <a:cubicBezTo>
                  <a:pt x="5106601" y="1793783"/>
                  <a:pt x="4958443" y="1713958"/>
                  <a:pt x="4806777" y="1768644"/>
                </a:cubicBezTo>
                <a:cubicBezTo>
                  <a:pt x="4655111" y="1823330"/>
                  <a:pt x="4295864" y="1696562"/>
                  <a:pt x="4120095" y="1768644"/>
                </a:cubicBezTo>
                <a:cubicBezTo>
                  <a:pt x="3944326" y="1840726"/>
                  <a:pt x="3755835" y="1724957"/>
                  <a:pt x="3652689" y="1768644"/>
                </a:cubicBezTo>
                <a:cubicBezTo>
                  <a:pt x="3549543" y="1812331"/>
                  <a:pt x="3174782" y="1767128"/>
                  <a:pt x="2856368" y="1768644"/>
                </a:cubicBezTo>
                <a:cubicBezTo>
                  <a:pt x="2537954" y="1770160"/>
                  <a:pt x="2591229" y="1727685"/>
                  <a:pt x="2498601" y="1768644"/>
                </a:cubicBezTo>
                <a:cubicBezTo>
                  <a:pt x="2405973" y="1809603"/>
                  <a:pt x="2323578" y="1752244"/>
                  <a:pt x="2250472" y="1768644"/>
                </a:cubicBezTo>
                <a:cubicBezTo>
                  <a:pt x="2177366" y="1785044"/>
                  <a:pt x="2077871" y="1740123"/>
                  <a:pt x="2002343" y="1768644"/>
                </a:cubicBezTo>
                <a:cubicBezTo>
                  <a:pt x="1926815" y="1797165"/>
                  <a:pt x="1432362" y="1762116"/>
                  <a:pt x="1206022" y="1768644"/>
                </a:cubicBezTo>
                <a:cubicBezTo>
                  <a:pt x="979682" y="1775172"/>
                  <a:pt x="828336" y="1714195"/>
                  <a:pt x="628978" y="1768644"/>
                </a:cubicBezTo>
                <a:cubicBezTo>
                  <a:pt x="429620" y="1823093"/>
                  <a:pt x="230574" y="1696809"/>
                  <a:pt x="0" y="1768644"/>
                </a:cubicBezTo>
                <a:cubicBezTo>
                  <a:pt x="-18497" y="1509965"/>
                  <a:pt x="70360" y="1460872"/>
                  <a:pt x="0" y="1161410"/>
                </a:cubicBezTo>
                <a:cubicBezTo>
                  <a:pt x="-70360" y="861948"/>
                  <a:pt x="43051" y="669097"/>
                  <a:pt x="0" y="536489"/>
                </a:cubicBezTo>
                <a:cubicBezTo>
                  <a:pt x="-43051" y="403881"/>
                  <a:pt x="3153" y="228351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712423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3) The check for whether </a:t>
            </a:r>
            <a:r>
              <a:rPr lang="en-US" sz="3200" i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x</a:t>
            </a:r>
            <a:r>
              <a:rPr lang="en-US" sz="3200" i="1" baseline="-25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j</a:t>
            </a:r>
            <a:r>
              <a:rPr lang="en-US" sz="3200" baseline="-25000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takes the right value according to the assignment determined by 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i="1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1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, …, </a:t>
            </a:r>
            <a:r>
              <a:rPr lang="en-US" sz="3200" i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baseline="-25000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lg</a:t>
            </a:r>
            <a:r>
              <a:rPr lang="en-US" sz="3200" i="1" baseline="-250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M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is a Boolean function on (lg </a:t>
            </a:r>
            <a:r>
              <a:rPr lang="en-US" sz="3200" i="1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M</a:t>
            </a:r>
            <a:r>
              <a:rPr lang="en-US" sz="3200" dirty="0">
                <a:solidFill>
                  <a:schemeClr val="tx1"/>
                </a:solidFill>
                <a:latin typeface="Palatino" pitchFamily="2" charset="77"/>
                <a:ea typeface="Palatino" pitchFamily="2" charset="77"/>
              </a:rPr>
              <a:t> + 1) bits! </a:t>
            </a:r>
            <a:endParaRPr lang="en-US" sz="32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571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D3FC6-FA19-1B01-1A86-8C6F91FE8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DB0466-B161-45E2-41E8-73F9E7E492E6}"/>
              </a:ext>
            </a:extLst>
          </p:cNvPr>
          <p:cNvSpPr/>
          <p:nvPr/>
        </p:nvSpPr>
        <p:spPr>
          <a:xfrm>
            <a:off x="1096384" y="4294095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          Sparse functions  </a:t>
            </a: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 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7C86080E-47C8-DAC3-5F91-4D6C651D7CC3}"/>
              </a:ext>
            </a:extLst>
          </p:cNvPr>
          <p:cNvSpPr/>
          <p:nvPr/>
        </p:nvSpPr>
        <p:spPr>
          <a:xfrm rot="5400000">
            <a:off x="2742660" y="3462450"/>
            <a:ext cx="1209821" cy="598229"/>
          </a:xfrm>
          <a:custGeom>
            <a:avLst/>
            <a:gdLst>
              <a:gd name="csX0" fmla="*/ 0 w 1209821"/>
              <a:gd name="csY0" fmla="*/ 149557 h 598229"/>
              <a:gd name="csX1" fmla="*/ 464461 w 1209821"/>
              <a:gd name="csY1" fmla="*/ 149557 h 598229"/>
              <a:gd name="csX2" fmla="*/ 910707 w 1209821"/>
              <a:gd name="csY2" fmla="*/ 149557 h 598229"/>
              <a:gd name="csX3" fmla="*/ 910707 w 1209821"/>
              <a:gd name="csY3" fmla="*/ 0 h 598229"/>
              <a:gd name="csX4" fmla="*/ 1209821 w 1209821"/>
              <a:gd name="csY4" fmla="*/ 299115 h 598229"/>
              <a:gd name="csX5" fmla="*/ 910707 w 1209821"/>
              <a:gd name="csY5" fmla="*/ 598229 h 598229"/>
              <a:gd name="csX6" fmla="*/ 910707 w 1209821"/>
              <a:gd name="csY6" fmla="*/ 448672 h 598229"/>
              <a:gd name="csX7" fmla="*/ 455354 w 1209821"/>
              <a:gd name="csY7" fmla="*/ 448672 h 598229"/>
              <a:gd name="csX8" fmla="*/ 0 w 1209821"/>
              <a:gd name="csY8" fmla="*/ 448672 h 598229"/>
              <a:gd name="csX9" fmla="*/ 0 w 1209821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09821" h="598229" fill="none" extrusionOk="0">
                <a:moveTo>
                  <a:pt x="0" y="149557"/>
                </a:moveTo>
                <a:cubicBezTo>
                  <a:pt x="157477" y="142011"/>
                  <a:pt x="297155" y="191637"/>
                  <a:pt x="464461" y="149557"/>
                </a:cubicBezTo>
                <a:cubicBezTo>
                  <a:pt x="631767" y="107477"/>
                  <a:pt x="793821" y="172591"/>
                  <a:pt x="910707" y="149557"/>
                </a:cubicBezTo>
                <a:cubicBezTo>
                  <a:pt x="903282" y="115714"/>
                  <a:pt x="926931" y="57976"/>
                  <a:pt x="910707" y="0"/>
                </a:cubicBezTo>
                <a:cubicBezTo>
                  <a:pt x="1050721" y="111008"/>
                  <a:pt x="1049980" y="196613"/>
                  <a:pt x="1209821" y="299115"/>
                </a:cubicBezTo>
                <a:cubicBezTo>
                  <a:pt x="1079670" y="454991"/>
                  <a:pt x="972260" y="504152"/>
                  <a:pt x="910707" y="598229"/>
                </a:cubicBezTo>
                <a:cubicBezTo>
                  <a:pt x="904737" y="553816"/>
                  <a:pt x="920605" y="502154"/>
                  <a:pt x="910707" y="448672"/>
                </a:cubicBezTo>
                <a:cubicBezTo>
                  <a:pt x="751060" y="496633"/>
                  <a:pt x="576992" y="402946"/>
                  <a:pt x="455354" y="448672"/>
                </a:cubicBezTo>
                <a:cubicBezTo>
                  <a:pt x="333716" y="494398"/>
                  <a:pt x="117747" y="415532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209821" h="598229" stroke="0" extrusionOk="0">
                <a:moveTo>
                  <a:pt x="0" y="149557"/>
                </a:moveTo>
                <a:cubicBezTo>
                  <a:pt x="124758" y="141650"/>
                  <a:pt x="290553" y="149869"/>
                  <a:pt x="446246" y="149557"/>
                </a:cubicBezTo>
                <a:cubicBezTo>
                  <a:pt x="601939" y="149245"/>
                  <a:pt x="778959" y="175021"/>
                  <a:pt x="910707" y="149557"/>
                </a:cubicBezTo>
                <a:cubicBezTo>
                  <a:pt x="903299" y="79477"/>
                  <a:pt x="918295" y="34175"/>
                  <a:pt x="910707" y="0"/>
                </a:cubicBezTo>
                <a:cubicBezTo>
                  <a:pt x="1016434" y="43996"/>
                  <a:pt x="1094170" y="214071"/>
                  <a:pt x="1209821" y="299115"/>
                </a:cubicBezTo>
                <a:cubicBezTo>
                  <a:pt x="1060721" y="448242"/>
                  <a:pt x="1023401" y="439427"/>
                  <a:pt x="910707" y="598229"/>
                </a:cubicBezTo>
                <a:cubicBezTo>
                  <a:pt x="895404" y="555494"/>
                  <a:pt x="916986" y="508666"/>
                  <a:pt x="910707" y="448672"/>
                </a:cubicBezTo>
                <a:cubicBezTo>
                  <a:pt x="739069" y="475282"/>
                  <a:pt x="687870" y="409731"/>
                  <a:pt x="473568" y="448672"/>
                </a:cubicBezTo>
                <a:cubicBezTo>
                  <a:pt x="259266" y="487613"/>
                  <a:pt x="161316" y="429953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AB29B7-5CD1-CFCD-A76B-EFD20C7541F3}"/>
              </a:ext>
            </a:extLst>
          </p:cNvPr>
          <p:cNvSpPr/>
          <p:nvPr/>
        </p:nvSpPr>
        <p:spPr>
          <a:xfrm>
            <a:off x="1096384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Arbitrary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2AE19C-ED62-0C0F-AB6A-308BDEB05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73" y="2394328"/>
            <a:ext cx="1493370" cy="33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A9ECEF-1C3A-BEEB-25BD-932FCB30D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572" y="2955963"/>
            <a:ext cx="1493370" cy="373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EA590A-45CC-946C-DE98-508A16469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907" y="4861016"/>
            <a:ext cx="1456242" cy="315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0B4C3A-2BE8-C20B-539B-DDF22A82B7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014" y="5358045"/>
            <a:ext cx="2810483" cy="6186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7E05D77-7DF4-C73C-0928-C8B2D78E2435}"/>
              </a:ext>
            </a:extLst>
          </p:cNvPr>
          <p:cNvSpPr txBox="1">
            <a:spLocks/>
          </p:cNvSpPr>
          <p:nvPr/>
        </p:nvSpPr>
        <p:spPr>
          <a:xfrm>
            <a:off x="683456" y="3474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Palatino" pitchFamily="2" charset="77"/>
                <a:ea typeface="Palatino" pitchFamily="2" charset="77"/>
              </a:rPr>
              <a:t>Results</a:t>
            </a:r>
          </a:p>
        </p:txBody>
      </p:sp>
      <p:pic>
        <p:nvPicPr>
          <p:cNvPr id="5" name="Picture 4" descr="File:Check-mark.png - Wikimedia Commons">
            <a:extLst>
              <a:ext uri="{FF2B5EF4-FFF2-40B4-BE49-F238E27FC236}">
                <a16:creationId xmlns:a16="http://schemas.microsoft.com/office/drawing/2014/main" id="{61DE128E-8B27-9560-5BF8-CA428518D3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942" y="1276645"/>
            <a:ext cx="1448897" cy="1448897"/>
          </a:xfrm>
          <a:prstGeom prst="rect">
            <a:avLst/>
          </a:prstGeom>
        </p:spPr>
      </p:pic>
      <p:pic>
        <p:nvPicPr>
          <p:cNvPr id="2" name="Picture 1" descr="File:Check-mark.png - Wikimedia Commons">
            <a:extLst>
              <a:ext uri="{FF2B5EF4-FFF2-40B4-BE49-F238E27FC236}">
                <a16:creationId xmlns:a16="http://schemas.microsoft.com/office/drawing/2014/main" id="{936DE90C-7EE9-B312-2A84-2379849A38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4309" y="3569646"/>
            <a:ext cx="1448897" cy="144889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653226-64D5-0A23-9D06-624365DB5DBC}"/>
              </a:ext>
            </a:extLst>
          </p:cNvPr>
          <p:cNvSpPr/>
          <p:nvPr/>
        </p:nvSpPr>
        <p:spPr>
          <a:xfrm>
            <a:off x="6500878" y="4294095"/>
            <a:ext cx="4698178" cy="1919343"/>
          </a:xfrm>
          <a:custGeom>
            <a:avLst/>
            <a:gdLst>
              <a:gd name="csX0" fmla="*/ 0 w 4698178"/>
              <a:gd name="csY0" fmla="*/ 0 h 1919343"/>
              <a:gd name="csX1" fmla="*/ 540290 w 4698178"/>
              <a:gd name="csY1" fmla="*/ 0 h 1919343"/>
              <a:gd name="csX2" fmla="*/ 1127563 w 4698178"/>
              <a:gd name="csY2" fmla="*/ 0 h 1919343"/>
              <a:gd name="csX3" fmla="*/ 1808799 w 4698178"/>
              <a:gd name="csY3" fmla="*/ 0 h 1919343"/>
              <a:gd name="csX4" fmla="*/ 2443053 w 4698178"/>
              <a:gd name="csY4" fmla="*/ 0 h 1919343"/>
              <a:gd name="csX5" fmla="*/ 2889379 w 4698178"/>
              <a:gd name="csY5" fmla="*/ 0 h 1919343"/>
              <a:gd name="csX6" fmla="*/ 3429670 w 4698178"/>
              <a:gd name="csY6" fmla="*/ 0 h 1919343"/>
              <a:gd name="csX7" fmla="*/ 4110906 w 4698178"/>
              <a:gd name="csY7" fmla="*/ 0 h 1919343"/>
              <a:gd name="csX8" fmla="*/ 4698178 w 4698178"/>
              <a:gd name="csY8" fmla="*/ 0 h 1919343"/>
              <a:gd name="csX9" fmla="*/ 4698178 w 4698178"/>
              <a:gd name="csY9" fmla="*/ 499029 h 1919343"/>
              <a:gd name="csX10" fmla="*/ 4698178 w 4698178"/>
              <a:gd name="csY10" fmla="*/ 921285 h 1919343"/>
              <a:gd name="csX11" fmla="*/ 4698178 w 4698178"/>
              <a:gd name="csY11" fmla="*/ 1362734 h 1919343"/>
              <a:gd name="csX12" fmla="*/ 4698178 w 4698178"/>
              <a:gd name="csY12" fmla="*/ 1919343 h 1919343"/>
              <a:gd name="csX13" fmla="*/ 4204869 w 4698178"/>
              <a:gd name="csY13" fmla="*/ 1919343 h 1919343"/>
              <a:gd name="csX14" fmla="*/ 3758542 w 4698178"/>
              <a:gd name="csY14" fmla="*/ 1919343 h 1919343"/>
              <a:gd name="csX15" fmla="*/ 3312215 w 4698178"/>
              <a:gd name="csY15" fmla="*/ 1919343 h 1919343"/>
              <a:gd name="csX16" fmla="*/ 2677961 w 4698178"/>
              <a:gd name="csY16" fmla="*/ 1919343 h 1919343"/>
              <a:gd name="csX17" fmla="*/ 2231635 w 4698178"/>
              <a:gd name="csY17" fmla="*/ 1919343 h 1919343"/>
              <a:gd name="csX18" fmla="*/ 1644362 w 4698178"/>
              <a:gd name="csY18" fmla="*/ 1919343 h 1919343"/>
              <a:gd name="csX19" fmla="*/ 1151054 w 4698178"/>
              <a:gd name="csY19" fmla="*/ 1919343 h 1919343"/>
              <a:gd name="csX20" fmla="*/ 563781 w 4698178"/>
              <a:gd name="csY20" fmla="*/ 1919343 h 1919343"/>
              <a:gd name="csX21" fmla="*/ 0 w 4698178"/>
              <a:gd name="csY21" fmla="*/ 1919343 h 1919343"/>
              <a:gd name="csX22" fmla="*/ 0 w 4698178"/>
              <a:gd name="csY22" fmla="*/ 1439507 h 1919343"/>
              <a:gd name="csX23" fmla="*/ 0 w 4698178"/>
              <a:gd name="csY23" fmla="*/ 978865 h 1919343"/>
              <a:gd name="csX24" fmla="*/ 0 w 4698178"/>
              <a:gd name="csY24" fmla="*/ 518223 h 1919343"/>
              <a:gd name="csX25" fmla="*/ 0 w 4698178"/>
              <a:gd name="csY25" fmla="*/ 0 h 19193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98178" h="1919343" fill="none" extrusionOk="0">
                <a:moveTo>
                  <a:pt x="0" y="0"/>
                </a:moveTo>
                <a:cubicBezTo>
                  <a:pt x="218334" y="-56609"/>
                  <a:pt x="315873" y="23357"/>
                  <a:pt x="540290" y="0"/>
                </a:cubicBezTo>
                <a:cubicBezTo>
                  <a:pt x="764707" y="-23357"/>
                  <a:pt x="861233" y="49350"/>
                  <a:pt x="1127563" y="0"/>
                </a:cubicBezTo>
                <a:cubicBezTo>
                  <a:pt x="1393893" y="-49350"/>
                  <a:pt x="1643269" y="58908"/>
                  <a:pt x="1808799" y="0"/>
                </a:cubicBezTo>
                <a:cubicBezTo>
                  <a:pt x="1974329" y="-58908"/>
                  <a:pt x="2214575" y="17769"/>
                  <a:pt x="2443053" y="0"/>
                </a:cubicBezTo>
                <a:cubicBezTo>
                  <a:pt x="2671531" y="-17769"/>
                  <a:pt x="2788455" y="48946"/>
                  <a:pt x="2889379" y="0"/>
                </a:cubicBezTo>
                <a:cubicBezTo>
                  <a:pt x="2990303" y="-48946"/>
                  <a:pt x="3237193" y="18819"/>
                  <a:pt x="3429670" y="0"/>
                </a:cubicBezTo>
                <a:cubicBezTo>
                  <a:pt x="3622147" y="-18819"/>
                  <a:pt x="3849126" y="28451"/>
                  <a:pt x="4110906" y="0"/>
                </a:cubicBezTo>
                <a:cubicBezTo>
                  <a:pt x="4372686" y="-28451"/>
                  <a:pt x="4510332" y="35345"/>
                  <a:pt x="4698178" y="0"/>
                </a:cubicBezTo>
                <a:cubicBezTo>
                  <a:pt x="4737665" y="113886"/>
                  <a:pt x="4696205" y="333562"/>
                  <a:pt x="4698178" y="499029"/>
                </a:cubicBezTo>
                <a:cubicBezTo>
                  <a:pt x="4700151" y="664496"/>
                  <a:pt x="4683222" y="827112"/>
                  <a:pt x="4698178" y="921285"/>
                </a:cubicBezTo>
                <a:cubicBezTo>
                  <a:pt x="4713134" y="1015458"/>
                  <a:pt x="4668541" y="1223912"/>
                  <a:pt x="4698178" y="1362734"/>
                </a:cubicBezTo>
                <a:cubicBezTo>
                  <a:pt x="4727815" y="1501556"/>
                  <a:pt x="4637090" y="1707039"/>
                  <a:pt x="4698178" y="1919343"/>
                </a:cubicBezTo>
                <a:cubicBezTo>
                  <a:pt x="4527857" y="1920132"/>
                  <a:pt x="4400336" y="1903136"/>
                  <a:pt x="4204869" y="1919343"/>
                </a:cubicBezTo>
                <a:cubicBezTo>
                  <a:pt x="4009402" y="1935550"/>
                  <a:pt x="3904484" y="1875168"/>
                  <a:pt x="3758542" y="1919343"/>
                </a:cubicBezTo>
                <a:cubicBezTo>
                  <a:pt x="3612600" y="1963518"/>
                  <a:pt x="3525636" y="1898276"/>
                  <a:pt x="3312215" y="1919343"/>
                </a:cubicBezTo>
                <a:cubicBezTo>
                  <a:pt x="3098794" y="1940410"/>
                  <a:pt x="2936369" y="1917030"/>
                  <a:pt x="2677961" y="1919343"/>
                </a:cubicBezTo>
                <a:cubicBezTo>
                  <a:pt x="2419553" y="1921656"/>
                  <a:pt x="2378307" y="1879226"/>
                  <a:pt x="2231635" y="1919343"/>
                </a:cubicBezTo>
                <a:cubicBezTo>
                  <a:pt x="2084963" y="1959460"/>
                  <a:pt x="1905046" y="1862915"/>
                  <a:pt x="1644362" y="1919343"/>
                </a:cubicBezTo>
                <a:cubicBezTo>
                  <a:pt x="1383678" y="1975771"/>
                  <a:pt x="1381892" y="1871898"/>
                  <a:pt x="1151054" y="1919343"/>
                </a:cubicBezTo>
                <a:cubicBezTo>
                  <a:pt x="920216" y="1966788"/>
                  <a:pt x="852008" y="1888870"/>
                  <a:pt x="563781" y="1919343"/>
                </a:cubicBezTo>
                <a:cubicBezTo>
                  <a:pt x="275554" y="1949816"/>
                  <a:pt x="145925" y="1916788"/>
                  <a:pt x="0" y="1919343"/>
                </a:cubicBezTo>
                <a:cubicBezTo>
                  <a:pt x="-45503" y="1729607"/>
                  <a:pt x="26471" y="1592270"/>
                  <a:pt x="0" y="1439507"/>
                </a:cubicBezTo>
                <a:cubicBezTo>
                  <a:pt x="-26471" y="1286744"/>
                  <a:pt x="37483" y="1099736"/>
                  <a:pt x="0" y="978865"/>
                </a:cubicBezTo>
                <a:cubicBezTo>
                  <a:pt x="-37483" y="857994"/>
                  <a:pt x="14460" y="712135"/>
                  <a:pt x="0" y="518223"/>
                </a:cubicBezTo>
                <a:cubicBezTo>
                  <a:pt x="-14460" y="324311"/>
                  <a:pt x="33501" y="194964"/>
                  <a:pt x="0" y="0"/>
                </a:cubicBezTo>
                <a:close/>
              </a:path>
              <a:path w="4698178" h="1919343" stroke="0" extrusionOk="0">
                <a:moveTo>
                  <a:pt x="0" y="0"/>
                </a:moveTo>
                <a:cubicBezTo>
                  <a:pt x="265367" y="-12601"/>
                  <a:pt x="329565" y="23679"/>
                  <a:pt x="540290" y="0"/>
                </a:cubicBezTo>
                <a:cubicBezTo>
                  <a:pt x="751015" y="-23679"/>
                  <a:pt x="769011" y="47805"/>
                  <a:pt x="986617" y="0"/>
                </a:cubicBezTo>
                <a:cubicBezTo>
                  <a:pt x="1204223" y="-47805"/>
                  <a:pt x="1502225" y="34440"/>
                  <a:pt x="1667853" y="0"/>
                </a:cubicBezTo>
                <a:cubicBezTo>
                  <a:pt x="1833481" y="-34440"/>
                  <a:pt x="2004926" y="56886"/>
                  <a:pt x="2208144" y="0"/>
                </a:cubicBezTo>
                <a:cubicBezTo>
                  <a:pt x="2411362" y="-56886"/>
                  <a:pt x="2539321" y="29708"/>
                  <a:pt x="2748434" y="0"/>
                </a:cubicBezTo>
                <a:cubicBezTo>
                  <a:pt x="2957547" y="-29708"/>
                  <a:pt x="3105980" y="66103"/>
                  <a:pt x="3429670" y="0"/>
                </a:cubicBezTo>
                <a:cubicBezTo>
                  <a:pt x="3753360" y="-66103"/>
                  <a:pt x="3762335" y="16701"/>
                  <a:pt x="3922979" y="0"/>
                </a:cubicBezTo>
                <a:cubicBezTo>
                  <a:pt x="4083623" y="-16701"/>
                  <a:pt x="4468897" y="68679"/>
                  <a:pt x="4698178" y="0"/>
                </a:cubicBezTo>
                <a:cubicBezTo>
                  <a:pt x="4732667" y="235288"/>
                  <a:pt x="4653800" y="413778"/>
                  <a:pt x="4698178" y="518223"/>
                </a:cubicBezTo>
                <a:cubicBezTo>
                  <a:pt x="4742556" y="622668"/>
                  <a:pt x="4662999" y="758810"/>
                  <a:pt x="4698178" y="959672"/>
                </a:cubicBezTo>
                <a:cubicBezTo>
                  <a:pt x="4733357" y="1160534"/>
                  <a:pt x="4657488" y="1250394"/>
                  <a:pt x="4698178" y="1439507"/>
                </a:cubicBezTo>
                <a:cubicBezTo>
                  <a:pt x="4738868" y="1628621"/>
                  <a:pt x="4661129" y="1736634"/>
                  <a:pt x="4698178" y="1919343"/>
                </a:cubicBezTo>
                <a:cubicBezTo>
                  <a:pt x="4502864" y="1962586"/>
                  <a:pt x="4448667" y="1890730"/>
                  <a:pt x="4251851" y="1919343"/>
                </a:cubicBezTo>
                <a:cubicBezTo>
                  <a:pt x="4055035" y="1947956"/>
                  <a:pt x="3724254" y="1894307"/>
                  <a:pt x="3570615" y="1919343"/>
                </a:cubicBezTo>
                <a:cubicBezTo>
                  <a:pt x="3416976" y="1944379"/>
                  <a:pt x="3205622" y="1912040"/>
                  <a:pt x="3077307" y="1919343"/>
                </a:cubicBezTo>
                <a:cubicBezTo>
                  <a:pt x="2948992" y="1926646"/>
                  <a:pt x="2733715" y="1893985"/>
                  <a:pt x="2490034" y="1919343"/>
                </a:cubicBezTo>
                <a:cubicBezTo>
                  <a:pt x="2246353" y="1944701"/>
                  <a:pt x="1971020" y="1918392"/>
                  <a:pt x="1808799" y="1919343"/>
                </a:cubicBezTo>
                <a:cubicBezTo>
                  <a:pt x="1646579" y="1920294"/>
                  <a:pt x="1461822" y="1897298"/>
                  <a:pt x="1221526" y="1919343"/>
                </a:cubicBezTo>
                <a:cubicBezTo>
                  <a:pt x="981230" y="1941388"/>
                  <a:pt x="986424" y="1907301"/>
                  <a:pt x="775199" y="1919343"/>
                </a:cubicBezTo>
                <a:cubicBezTo>
                  <a:pt x="563974" y="1931385"/>
                  <a:pt x="332997" y="1889551"/>
                  <a:pt x="0" y="1919343"/>
                </a:cubicBezTo>
                <a:cubicBezTo>
                  <a:pt x="-36215" y="1675135"/>
                  <a:pt x="15425" y="1575498"/>
                  <a:pt x="0" y="1401120"/>
                </a:cubicBezTo>
                <a:cubicBezTo>
                  <a:pt x="-15425" y="1226742"/>
                  <a:pt x="52519" y="1084662"/>
                  <a:pt x="0" y="882898"/>
                </a:cubicBezTo>
                <a:cubicBezTo>
                  <a:pt x="-52519" y="681134"/>
                  <a:pt x="82572" y="23829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Functions computable by NRAM in time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with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bits of advice,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used per input: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48902C-E6C9-FB67-6CA6-AE272C86F116}"/>
              </a:ext>
            </a:extLst>
          </p:cNvPr>
          <p:cNvSpPr/>
          <p:nvPr/>
        </p:nvSpPr>
        <p:spPr>
          <a:xfrm>
            <a:off x="7565612" y="5358045"/>
            <a:ext cx="2568710" cy="772931"/>
          </a:xfrm>
          <a:custGeom>
            <a:avLst/>
            <a:gdLst>
              <a:gd name="csX0" fmla="*/ 0 w 2568710"/>
              <a:gd name="csY0" fmla="*/ 0 h 772931"/>
              <a:gd name="csX1" fmla="*/ 565116 w 2568710"/>
              <a:gd name="csY1" fmla="*/ 0 h 772931"/>
              <a:gd name="csX2" fmla="*/ 1104545 w 2568710"/>
              <a:gd name="csY2" fmla="*/ 0 h 772931"/>
              <a:gd name="csX3" fmla="*/ 1643974 w 2568710"/>
              <a:gd name="csY3" fmla="*/ 0 h 772931"/>
              <a:gd name="csX4" fmla="*/ 2080655 w 2568710"/>
              <a:gd name="csY4" fmla="*/ 0 h 772931"/>
              <a:gd name="csX5" fmla="*/ 2568710 w 2568710"/>
              <a:gd name="csY5" fmla="*/ 0 h 772931"/>
              <a:gd name="csX6" fmla="*/ 2568710 w 2568710"/>
              <a:gd name="csY6" fmla="*/ 394195 h 772931"/>
              <a:gd name="csX7" fmla="*/ 2568710 w 2568710"/>
              <a:gd name="csY7" fmla="*/ 772931 h 772931"/>
              <a:gd name="csX8" fmla="*/ 2054968 w 2568710"/>
              <a:gd name="csY8" fmla="*/ 772931 h 772931"/>
              <a:gd name="csX9" fmla="*/ 1618287 w 2568710"/>
              <a:gd name="csY9" fmla="*/ 772931 h 772931"/>
              <a:gd name="csX10" fmla="*/ 1181607 w 2568710"/>
              <a:gd name="csY10" fmla="*/ 772931 h 772931"/>
              <a:gd name="csX11" fmla="*/ 642178 w 2568710"/>
              <a:gd name="csY11" fmla="*/ 772931 h 772931"/>
              <a:gd name="csX12" fmla="*/ 0 w 2568710"/>
              <a:gd name="csY12" fmla="*/ 772931 h 772931"/>
              <a:gd name="csX13" fmla="*/ 0 w 2568710"/>
              <a:gd name="csY13" fmla="*/ 371007 h 772931"/>
              <a:gd name="csX14" fmla="*/ 0 w 2568710"/>
              <a:gd name="csY14" fmla="*/ 0 h 77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68710" h="772931" fill="none" extrusionOk="0">
                <a:moveTo>
                  <a:pt x="0" y="0"/>
                </a:moveTo>
                <a:cubicBezTo>
                  <a:pt x="257183" y="-13359"/>
                  <a:pt x="421892" y="48047"/>
                  <a:pt x="565116" y="0"/>
                </a:cubicBezTo>
                <a:cubicBezTo>
                  <a:pt x="708340" y="-48047"/>
                  <a:pt x="983869" y="2569"/>
                  <a:pt x="1104545" y="0"/>
                </a:cubicBezTo>
                <a:cubicBezTo>
                  <a:pt x="1225221" y="-2569"/>
                  <a:pt x="1386673" y="23738"/>
                  <a:pt x="1643974" y="0"/>
                </a:cubicBezTo>
                <a:cubicBezTo>
                  <a:pt x="1901275" y="-23738"/>
                  <a:pt x="1897804" y="48476"/>
                  <a:pt x="2080655" y="0"/>
                </a:cubicBezTo>
                <a:cubicBezTo>
                  <a:pt x="2263506" y="-48476"/>
                  <a:pt x="2467631" y="10854"/>
                  <a:pt x="2568710" y="0"/>
                </a:cubicBezTo>
                <a:cubicBezTo>
                  <a:pt x="2594313" y="187046"/>
                  <a:pt x="2557441" y="203046"/>
                  <a:pt x="2568710" y="394195"/>
                </a:cubicBezTo>
                <a:cubicBezTo>
                  <a:pt x="2579979" y="585345"/>
                  <a:pt x="2531130" y="628016"/>
                  <a:pt x="2568710" y="772931"/>
                </a:cubicBezTo>
                <a:cubicBezTo>
                  <a:pt x="2348348" y="833564"/>
                  <a:pt x="2303558" y="736703"/>
                  <a:pt x="2054968" y="772931"/>
                </a:cubicBezTo>
                <a:cubicBezTo>
                  <a:pt x="1806378" y="809159"/>
                  <a:pt x="1798819" y="762599"/>
                  <a:pt x="1618287" y="772931"/>
                </a:cubicBezTo>
                <a:cubicBezTo>
                  <a:pt x="1437755" y="783263"/>
                  <a:pt x="1280053" y="764052"/>
                  <a:pt x="1181607" y="772931"/>
                </a:cubicBezTo>
                <a:cubicBezTo>
                  <a:pt x="1083161" y="781810"/>
                  <a:pt x="789250" y="758563"/>
                  <a:pt x="642178" y="772931"/>
                </a:cubicBezTo>
                <a:cubicBezTo>
                  <a:pt x="495106" y="787299"/>
                  <a:pt x="166490" y="757537"/>
                  <a:pt x="0" y="772931"/>
                </a:cubicBezTo>
                <a:cubicBezTo>
                  <a:pt x="-3676" y="672291"/>
                  <a:pt x="483" y="487189"/>
                  <a:pt x="0" y="371007"/>
                </a:cubicBezTo>
                <a:cubicBezTo>
                  <a:pt x="-483" y="254825"/>
                  <a:pt x="44430" y="147317"/>
                  <a:pt x="0" y="0"/>
                </a:cubicBezTo>
                <a:close/>
              </a:path>
              <a:path w="2568710" h="772931" stroke="0" extrusionOk="0">
                <a:moveTo>
                  <a:pt x="0" y="0"/>
                </a:moveTo>
                <a:cubicBezTo>
                  <a:pt x="222739" y="-54596"/>
                  <a:pt x="383830" y="43376"/>
                  <a:pt x="488055" y="0"/>
                </a:cubicBezTo>
                <a:cubicBezTo>
                  <a:pt x="592281" y="-43376"/>
                  <a:pt x="717444" y="22863"/>
                  <a:pt x="924736" y="0"/>
                </a:cubicBezTo>
                <a:cubicBezTo>
                  <a:pt x="1132028" y="-22863"/>
                  <a:pt x="1353492" y="59958"/>
                  <a:pt x="1489852" y="0"/>
                </a:cubicBezTo>
                <a:cubicBezTo>
                  <a:pt x="1626212" y="-59958"/>
                  <a:pt x="1793293" y="30692"/>
                  <a:pt x="1977907" y="0"/>
                </a:cubicBezTo>
                <a:cubicBezTo>
                  <a:pt x="2162521" y="-30692"/>
                  <a:pt x="2383001" y="40160"/>
                  <a:pt x="2568710" y="0"/>
                </a:cubicBezTo>
                <a:cubicBezTo>
                  <a:pt x="2579704" y="84257"/>
                  <a:pt x="2533845" y="239270"/>
                  <a:pt x="2568710" y="401924"/>
                </a:cubicBezTo>
                <a:cubicBezTo>
                  <a:pt x="2603575" y="564578"/>
                  <a:pt x="2567899" y="648439"/>
                  <a:pt x="2568710" y="772931"/>
                </a:cubicBezTo>
                <a:cubicBezTo>
                  <a:pt x="2393530" y="817900"/>
                  <a:pt x="2167774" y="736406"/>
                  <a:pt x="2054968" y="772931"/>
                </a:cubicBezTo>
                <a:cubicBezTo>
                  <a:pt x="1942162" y="809456"/>
                  <a:pt x="1811668" y="753448"/>
                  <a:pt x="1618287" y="772931"/>
                </a:cubicBezTo>
                <a:cubicBezTo>
                  <a:pt x="1424906" y="792414"/>
                  <a:pt x="1230427" y="747364"/>
                  <a:pt x="1104545" y="772931"/>
                </a:cubicBezTo>
                <a:cubicBezTo>
                  <a:pt x="978663" y="798498"/>
                  <a:pt x="796725" y="759159"/>
                  <a:pt x="590803" y="772931"/>
                </a:cubicBezTo>
                <a:cubicBezTo>
                  <a:pt x="384881" y="786703"/>
                  <a:pt x="220529" y="714193"/>
                  <a:pt x="0" y="772931"/>
                </a:cubicBezTo>
                <a:cubicBezTo>
                  <a:pt x="-8957" y="618235"/>
                  <a:pt x="32786" y="496090"/>
                  <a:pt x="0" y="371007"/>
                </a:cubicBezTo>
                <a:cubicBezTo>
                  <a:pt x="-32786" y="245924"/>
                  <a:pt x="4879" y="14948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1387F1-E2C0-4C15-D352-8BD3E16DE0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2479" y="5413296"/>
            <a:ext cx="1860550" cy="660400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CC817195-677B-29C8-C670-DECE4C450784}"/>
              </a:ext>
            </a:extLst>
          </p:cNvPr>
          <p:cNvSpPr/>
          <p:nvPr/>
        </p:nvSpPr>
        <p:spPr>
          <a:xfrm>
            <a:off x="5334403" y="5018577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488552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21904" y="97505"/>
                  <a:pt x="246629" y="205036"/>
                  <a:pt x="488552" y="149557"/>
                </a:cubicBezTo>
                <a:cubicBezTo>
                  <a:pt x="730475" y="94078"/>
                  <a:pt x="906952" y="212329"/>
                  <a:pt x="1017816" y="149557"/>
                </a:cubicBezTo>
                <a:cubicBezTo>
                  <a:pt x="1014600" y="102922"/>
                  <a:pt x="1020154" y="32530"/>
                  <a:pt x="1017816" y="0"/>
                </a:cubicBezTo>
                <a:cubicBezTo>
                  <a:pt x="1116674" y="94348"/>
                  <a:pt x="1224714" y="231782"/>
                  <a:pt x="1316930" y="299115"/>
                </a:cubicBezTo>
                <a:cubicBezTo>
                  <a:pt x="1197385" y="478294"/>
                  <a:pt x="1103593" y="448681"/>
                  <a:pt x="1017816" y="598229"/>
                </a:cubicBezTo>
                <a:cubicBezTo>
                  <a:pt x="1015601" y="524247"/>
                  <a:pt x="1027560" y="503219"/>
                  <a:pt x="1017816" y="448672"/>
                </a:cubicBezTo>
                <a:cubicBezTo>
                  <a:pt x="822886" y="509166"/>
                  <a:pt x="720474" y="389533"/>
                  <a:pt x="508908" y="448672"/>
                </a:cubicBezTo>
                <a:cubicBezTo>
                  <a:pt x="297342" y="507811"/>
                  <a:pt x="233847" y="447993"/>
                  <a:pt x="0" y="448672"/>
                </a:cubicBezTo>
                <a:cubicBezTo>
                  <a:pt x="-20374" y="352253"/>
                  <a:pt x="23213" y="289820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32321" y="107406"/>
                  <a:pt x="382557" y="153230"/>
                  <a:pt x="488552" y="149557"/>
                </a:cubicBezTo>
                <a:cubicBezTo>
                  <a:pt x="594547" y="145884"/>
                  <a:pt x="842322" y="168191"/>
                  <a:pt x="1017816" y="149557"/>
                </a:cubicBezTo>
                <a:cubicBezTo>
                  <a:pt x="1001481" y="97285"/>
                  <a:pt x="1019868" y="68337"/>
                  <a:pt x="1017816" y="0"/>
                </a:cubicBezTo>
                <a:cubicBezTo>
                  <a:pt x="1164298" y="84020"/>
                  <a:pt x="1170624" y="155786"/>
                  <a:pt x="1316930" y="299115"/>
                </a:cubicBezTo>
                <a:cubicBezTo>
                  <a:pt x="1233664" y="413790"/>
                  <a:pt x="1093770" y="508278"/>
                  <a:pt x="1017816" y="598229"/>
                </a:cubicBezTo>
                <a:cubicBezTo>
                  <a:pt x="1006107" y="539316"/>
                  <a:pt x="1026267" y="520663"/>
                  <a:pt x="1017816" y="448672"/>
                </a:cubicBezTo>
                <a:cubicBezTo>
                  <a:pt x="807013" y="491503"/>
                  <a:pt x="636861" y="398245"/>
                  <a:pt x="529264" y="448672"/>
                </a:cubicBezTo>
                <a:cubicBezTo>
                  <a:pt x="421667" y="499099"/>
                  <a:pt x="226442" y="409616"/>
                  <a:pt x="0" y="448672"/>
                </a:cubicBezTo>
                <a:cubicBezTo>
                  <a:pt x="-20627" y="337378"/>
                  <a:pt x="31532" y="250974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54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C1DF7A2-F610-9A44-35E1-A2F9A8AA5521}"/>
              </a:ext>
            </a:extLst>
          </p:cNvPr>
          <p:cNvGrpSpPr/>
          <p:nvPr/>
        </p:nvGrpSpPr>
        <p:grpSpPr>
          <a:xfrm>
            <a:off x="1663757" y="3545615"/>
            <a:ext cx="9359153" cy="2949314"/>
            <a:chOff x="1663757" y="3545615"/>
            <a:chExt cx="9359153" cy="294931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8A45652-5EDA-3B82-AF76-D44B1324BBA5}"/>
                </a:ext>
              </a:extLst>
            </p:cNvPr>
            <p:cNvSpPr/>
            <p:nvPr/>
          </p:nvSpPr>
          <p:spPr>
            <a:xfrm>
              <a:off x="1685364" y="4322587"/>
              <a:ext cx="9318811" cy="2172342"/>
            </a:xfrm>
            <a:custGeom>
              <a:avLst/>
              <a:gdLst>
                <a:gd name="csX0" fmla="*/ 0 w 9318811"/>
                <a:gd name="csY0" fmla="*/ 0 h 2172342"/>
                <a:gd name="csX1" fmla="*/ 582426 w 9318811"/>
                <a:gd name="csY1" fmla="*/ 0 h 2172342"/>
                <a:gd name="csX2" fmla="*/ 1164851 w 9318811"/>
                <a:gd name="csY2" fmla="*/ 0 h 2172342"/>
                <a:gd name="csX3" fmla="*/ 1467713 w 9318811"/>
                <a:gd name="csY3" fmla="*/ 0 h 2172342"/>
                <a:gd name="csX4" fmla="*/ 2050138 w 9318811"/>
                <a:gd name="csY4" fmla="*/ 0 h 2172342"/>
                <a:gd name="csX5" fmla="*/ 2818940 w 9318811"/>
                <a:gd name="csY5" fmla="*/ 0 h 2172342"/>
                <a:gd name="csX6" fmla="*/ 3308178 w 9318811"/>
                <a:gd name="csY6" fmla="*/ 0 h 2172342"/>
                <a:gd name="csX7" fmla="*/ 3797415 w 9318811"/>
                <a:gd name="csY7" fmla="*/ 0 h 2172342"/>
                <a:gd name="csX8" fmla="*/ 4379841 w 9318811"/>
                <a:gd name="csY8" fmla="*/ 0 h 2172342"/>
                <a:gd name="csX9" fmla="*/ 5055455 w 9318811"/>
                <a:gd name="csY9" fmla="*/ 0 h 2172342"/>
                <a:gd name="csX10" fmla="*/ 5731069 w 9318811"/>
                <a:gd name="csY10" fmla="*/ 0 h 2172342"/>
                <a:gd name="csX11" fmla="*/ 6406683 w 9318811"/>
                <a:gd name="csY11" fmla="*/ 0 h 2172342"/>
                <a:gd name="csX12" fmla="*/ 7175484 w 9318811"/>
                <a:gd name="csY12" fmla="*/ 0 h 2172342"/>
                <a:gd name="csX13" fmla="*/ 7757910 w 9318811"/>
                <a:gd name="csY13" fmla="*/ 0 h 2172342"/>
                <a:gd name="csX14" fmla="*/ 8433524 w 9318811"/>
                <a:gd name="csY14" fmla="*/ 0 h 2172342"/>
                <a:gd name="csX15" fmla="*/ 9318811 w 9318811"/>
                <a:gd name="csY15" fmla="*/ 0 h 2172342"/>
                <a:gd name="csX16" fmla="*/ 9318811 w 9318811"/>
                <a:gd name="csY16" fmla="*/ 543086 h 2172342"/>
                <a:gd name="csX17" fmla="*/ 9318811 w 9318811"/>
                <a:gd name="csY17" fmla="*/ 1107894 h 2172342"/>
                <a:gd name="csX18" fmla="*/ 9318811 w 9318811"/>
                <a:gd name="csY18" fmla="*/ 1694427 h 2172342"/>
                <a:gd name="csX19" fmla="*/ 9318811 w 9318811"/>
                <a:gd name="csY19" fmla="*/ 2172342 h 2172342"/>
                <a:gd name="csX20" fmla="*/ 8922762 w 9318811"/>
                <a:gd name="csY20" fmla="*/ 2172342 h 2172342"/>
                <a:gd name="csX21" fmla="*/ 8433524 w 9318811"/>
                <a:gd name="csY21" fmla="*/ 2172342 h 2172342"/>
                <a:gd name="csX22" fmla="*/ 7757910 w 9318811"/>
                <a:gd name="csY22" fmla="*/ 2172342 h 2172342"/>
                <a:gd name="csX23" fmla="*/ 7175484 w 9318811"/>
                <a:gd name="csY23" fmla="*/ 2172342 h 2172342"/>
                <a:gd name="csX24" fmla="*/ 6872623 w 9318811"/>
                <a:gd name="csY24" fmla="*/ 2172342 h 2172342"/>
                <a:gd name="csX25" fmla="*/ 6383386 w 9318811"/>
                <a:gd name="csY25" fmla="*/ 2172342 h 2172342"/>
                <a:gd name="csX26" fmla="*/ 5707772 w 9318811"/>
                <a:gd name="csY26" fmla="*/ 2172342 h 2172342"/>
                <a:gd name="csX27" fmla="*/ 5311722 w 9318811"/>
                <a:gd name="csY27" fmla="*/ 2172342 h 2172342"/>
                <a:gd name="csX28" fmla="*/ 4542920 w 9318811"/>
                <a:gd name="csY28" fmla="*/ 2172342 h 2172342"/>
                <a:gd name="csX29" fmla="*/ 3774118 w 9318811"/>
                <a:gd name="csY29" fmla="*/ 2172342 h 2172342"/>
                <a:gd name="csX30" fmla="*/ 3191693 w 9318811"/>
                <a:gd name="csY30" fmla="*/ 2172342 h 2172342"/>
                <a:gd name="csX31" fmla="*/ 2422891 w 9318811"/>
                <a:gd name="csY31" fmla="*/ 2172342 h 2172342"/>
                <a:gd name="csX32" fmla="*/ 1840465 w 9318811"/>
                <a:gd name="csY32" fmla="*/ 2172342 h 2172342"/>
                <a:gd name="csX33" fmla="*/ 1164851 w 9318811"/>
                <a:gd name="csY33" fmla="*/ 2172342 h 2172342"/>
                <a:gd name="csX34" fmla="*/ 861990 w 9318811"/>
                <a:gd name="csY34" fmla="*/ 2172342 h 2172342"/>
                <a:gd name="csX35" fmla="*/ 0 w 9318811"/>
                <a:gd name="csY35" fmla="*/ 2172342 h 2172342"/>
                <a:gd name="csX36" fmla="*/ 0 w 9318811"/>
                <a:gd name="csY36" fmla="*/ 1650980 h 2172342"/>
                <a:gd name="csX37" fmla="*/ 0 w 9318811"/>
                <a:gd name="csY37" fmla="*/ 1129618 h 2172342"/>
                <a:gd name="csX38" fmla="*/ 0 w 9318811"/>
                <a:gd name="csY38" fmla="*/ 629979 h 2172342"/>
                <a:gd name="csX39" fmla="*/ 0 w 9318811"/>
                <a:gd name="csY39" fmla="*/ 0 h 21723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9318811" h="2172342" fill="none" extrusionOk="0">
                  <a:moveTo>
                    <a:pt x="0" y="0"/>
                  </a:moveTo>
                  <a:cubicBezTo>
                    <a:pt x="217902" y="-53455"/>
                    <a:pt x="402084" y="52714"/>
                    <a:pt x="582426" y="0"/>
                  </a:cubicBezTo>
                  <a:cubicBezTo>
                    <a:pt x="762768" y="-52714"/>
                    <a:pt x="896917" y="39116"/>
                    <a:pt x="1164851" y="0"/>
                  </a:cubicBezTo>
                  <a:cubicBezTo>
                    <a:pt x="1432785" y="-39116"/>
                    <a:pt x="1326258" y="4891"/>
                    <a:pt x="1467713" y="0"/>
                  </a:cubicBezTo>
                  <a:cubicBezTo>
                    <a:pt x="1609168" y="-4891"/>
                    <a:pt x="1767322" y="8255"/>
                    <a:pt x="2050138" y="0"/>
                  </a:cubicBezTo>
                  <a:cubicBezTo>
                    <a:pt x="2332955" y="-8255"/>
                    <a:pt x="2567468" y="22558"/>
                    <a:pt x="2818940" y="0"/>
                  </a:cubicBezTo>
                  <a:cubicBezTo>
                    <a:pt x="3070412" y="-22558"/>
                    <a:pt x="3064587" y="257"/>
                    <a:pt x="3308178" y="0"/>
                  </a:cubicBezTo>
                  <a:cubicBezTo>
                    <a:pt x="3551769" y="-257"/>
                    <a:pt x="3567975" y="26566"/>
                    <a:pt x="3797415" y="0"/>
                  </a:cubicBezTo>
                  <a:cubicBezTo>
                    <a:pt x="4026855" y="-26566"/>
                    <a:pt x="4105259" y="220"/>
                    <a:pt x="4379841" y="0"/>
                  </a:cubicBezTo>
                  <a:cubicBezTo>
                    <a:pt x="4654423" y="-220"/>
                    <a:pt x="4891263" y="48924"/>
                    <a:pt x="5055455" y="0"/>
                  </a:cubicBezTo>
                  <a:cubicBezTo>
                    <a:pt x="5219647" y="-48924"/>
                    <a:pt x="5549891" y="69388"/>
                    <a:pt x="5731069" y="0"/>
                  </a:cubicBezTo>
                  <a:cubicBezTo>
                    <a:pt x="5912247" y="-69388"/>
                    <a:pt x="6200387" y="63292"/>
                    <a:pt x="6406683" y="0"/>
                  </a:cubicBezTo>
                  <a:cubicBezTo>
                    <a:pt x="6612979" y="-63292"/>
                    <a:pt x="6934489" y="44377"/>
                    <a:pt x="7175484" y="0"/>
                  </a:cubicBezTo>
                  <a:cubicBezTo>
                    <a:pt x="7416479" y="-44377"/>
                    <a:pt x="7503934" y="53401"/>
                    <a:pt x="7757910" y="0"/>
                  </a:cubicBezTo>
                  <a:cubicBezTo>
                    <a:pt x="8011886" y="-53401"/>
                    <a:pt x="8226824" y="23204"/>
                    <a:pt x="8433524" y="0"/>
                  </a:cubicBezTo>
                  <a:cubicBezTo>
                    <a:pt x="8640224" y="-23204"/>
                    <a:pt x="8899506" y="99110"/>
                    <a:pt x="9318811" y="0"/>
                  </a:cubicBezTo>
                  <a:cubicBezTo>
                    <a:pt x="9349729" y="225665"/>
                    <a:pt x="9278945" y="375541"/>
                    <a:pt x="9318811" y="543086"/>
                  </a:cubicBezTo>
                  <a:cubicBezTo>
                    <a:pt x="9358677" y="710631"/>
                    <a:pt x="9296521" y="886953"/>
                    <a:pt x="9318811" y="1107894"/>
                  </a:cubicBezTo>
                  <a:cubicBezTo>
                    <a:pt x="9341101" y="1328835"/>
                    <a:pt x="9288174" y="1543606"/>
                    <a:pt x="9318811" y="1694427"/>
                  </a:cubicBezTo>
                  <a:cubicBezTo>
                    <a:pt x="9349448" y="1845248"/>
                    <a:pt x="9312020" y="2021409"/>
                    <a:pt x="9318811" y="2172342"/>
                  </a:cubicBezTo>
                  <a:cubicBezTo>
                    <a:pt x="9193874" y="2184357"/>
                    <a:pt x="9020488" y="2137979"/>
                    <a:pt x="8922762" y="2172342"/>
                  </a:cubicBezTo>
                  <a:cubicBezTo>
                    <a:pt x="8825036" y="2206705"/>
                    <a:pt x="8560087" y="2129945"/>
                    <a:pt x="8433524" y="2172342"/>
                  </a:cubicBezTo>
                  <a:cubicBezTo>
                    <a:pt x="8306961" y="2214739"/>
                    <a:pt x="7983753" y="2119944"/>
                    <a:pt x="7757910" y="2172342"/>
                  </a:cubicBezTo>
                  <a:cubicBezTo>
                    <a:pt x="7532067" y="2224740"/>
                    <a:pt x="7407233" y="2142892"/>
                    <a:pt x="7175484" y="2172342"/>
                  </a:cubicBezTo>
                  <a:cubicBezTo>
                    <a:pt x="6943735" y="2201792"/>
                    <a:pt x="6976296" y="2166732"/>
                    <a:pt x="6872623" y="2172342"/>
                  </a:cubicBezTo>
                  <a:cubicBezTo>
                    <a:pt x="6768950" y="2177952"/>
                    <a:pt x="6481360" y="2128277"/>
                    <a:pt x="6383386" y="2172342"/>
                  </a:cubicBezTo>
                  <a:cubicBezTo>
                    <a:pt x="6285412" y="2216407"/>
                    <a:pt x="5963641" y="2102500"/>
                    <a:pt x="5707772" y="2172342"/>
                  </a:cubicBezTo>
                  <a:cubicBezTo>
                    <a:pt x="5451903" y="2242184"/>
                    <a:pt x="5396286" y="2158303"/>
                    <a:pt x="5311722" y="2172342"/>
                  </a:cubicBezTo>
                  <a:cubicBezTo>
                    <a:pt x="5227158" y="2186381"/>
                    <a:pt x="4741095" y="2139402"/>
                    <a:pt x="4542920" y="2172342"/>
                  </a:cubicBezTo>
                  <a:cubicBezTo>
                    <a:pt x="4344745" y="2205282"/>
                    <a:pt x="4020110" y="2113784"/>
                    <a:pt x="3774118" y="2172342"/>
                  </a:cubicBezTo>
                  <a:cubicBezTo>
                    <a:pt x="3528126" y="2230900"/>
                    <a:pt x="3340840" y="2159836"/>
                    <a:pt x="3191693" y="2172342"/>
                  </a:cubicBezTo>
                  <a:cubicBezTo>
                    <a:pt x="3042546" y="2184848"/>
                    <a:pt x="2759141" y="2102250"/>
                    <a:pt x="2422891" y="2172342"/>
                  </a:cubicBezTo>
                  <a:cubicBezTo>
                    <a:pt x="2086641" y="2242434"/>
                    <a:pt x="1961441" y="2161288"/>
                    <a:pt x="1840465" y="2172342"/>
                  </a:cubicBezTo>
                  <a:cubicBezTo>
                    <a:pt x="1719489" y="2183396"/>
                    <a:pt x="1310010" y="2133763"/>
                    <a:pt x="1164851" y="2172342"/>
                  </a:cubicBezTo>
                  <a:cubicBezTo>
                    <a:pt x="1019692" y="2210921"/>
                    <a:pt x="940754" y="2138326"/>
                    <a:pt x="861990" y="2172342"/>
                  </a:cubicBezTo>
                  <a:cubicBezTo>
                    <a:pt x="783226" y="2206358"/>
                    <a:pt x="319555" y="2117845"/>
                    <a:pt x="0" y="2172342"/>
                  </a:cubicBezTo>
                  <a:cubicBezTo>
                    <a:pt x="-42673" y="1963162"/>
                    <a:pt x="16622" y="1821610"/>
                    <a:pt x="0" y="1650980"/>
                  </a:cubicBezTo>
                  <a:cubicBezTo>
                    <a:pt x="-16622" y="1480350"/>
                    <a:pt x="1246" y="1249699"/>
                    <a:pt x="0" y="1129618"/>
                  </a:cubicBezTo>
                  <a:cubicBezTo>
                    <a:pt x="-1246" y="1009537"/>
                    <a:pt x="36603" y="776374"/>
                    <a:pt x="0" y="629979"/>
                  </a:cubicBezTo>
                  <a:cubicBezTo>
                    <a:pt x="-36603" y="483584"/>
                    <a:pt x="56146" y="254920"/>
                    <a:pt x="0" y="0"/>
                  </a:cubicBezTo>
                  <a:close/>
                </a:path>
                <a:path w="9318811" h="2172342" stroke="0" extrusionOk="0">
                  <a:moveTo>
                    <a:pt x="0" y="0"/>
                  </a:moveTo>
                  <a:cubicBezTo>
                    <a:pt x="134320" y="-58148"/>
                    <a:pt x="278149" y="37169"/>
                    <a:pt x="489238" y="0"/>
                  </a:cubicBezTo>
                  <a:cubicBezTo>
                    <a:pt x="700327" y="-37169"/>
                    <a:pt x="712791" y="16838"/>
                    <a:pt x="792099" y="0"/>
                  </a:cubicBezTo>
                  <a:cubicBezTo>
                    <a:pt x="871407" y="-16838"/>
                    <a:pt x="1354242" y="23045"/>
                    <a:pt x="1560901" y="0"/>
                  </a:cubicBezTo>
                  <a:cubicBezTo>
                    <a:pt x="1767560" y="-23045"/>
                    <a:pt x="1910610" y="4877"/>
                    <a:pt x="2050138" y="0"/>
                  </a:cubicBezTo>
                  <a:cubicBezTo>
                    <a:pt x="2189666" y="-4877"/>
                    <a:pt x="2429918" y="53886"/>
                    <a:pt x="2539376" y="0"/>
                  </a:cubicBezTo>
                  <a:cubicBezTo>
                    <a:pt x="2648834" y="-53886"/>
                    <a:pt x="3134339" y="80183"/>
                    <a:pt x="3308178" y="0"/>
                  </a:cubicBezTo>
                  <a:cubicBezTo>
                    <a:pt x="3482017" y="-80183"/>
                    <a:pt x="3588576" y="45102"/>
                    <a:pt x="3704227" y="0"/>
                  </a:cubicBezTo>
                  <a:cubicBezTo>
                    <a:pt x="3819878" y="-45102"/>
                    <a:pt x="4109575" y="6710"/>
                    <a:pt x="4473029" y="0"/>
                  </a:cubicBezTo>
                  <a:cubicBezTo>
                    <a:pt x="4836483" y="-6710"/>
                    <a:pt x="5053930" y="23527"/>
                    <a:pt x="5241831" y="0"/>
                  </a:cubicBezTo>
                  <a:cubicBezTo>
                    <a:pt x="5429732" y="-23527"/>
                    <a:pt x="5541979" y="13494"/>
                    <a:pt x="5824257" y="0"/>
                  </a:cubicBezTo>
                  <a:cubicBezTo>
                    <a:pt x="6106535" y="-13494"/>
                    <a:pt x="6382245" y="44588"/>
                    <a:pt x="6593059" y="0"/>
                  </a:cubicBezTo>
                  <a:cubicBezTo>
                    <a:pt x="6803873" y="-44588"/>
                    <a:pt x="6846226" y="21222"/>
                    <a:pt x="7082296" y="0"/>
                  </a:cubicBezTo>
                  <a:cubicBezTo>
                    <a:pt x="7318366" y="-21222"/>
                    <a:pt x="7438157" y="26589"/>
                    <a:pt x="7571534" y="0"/>
                  </a:cubicBezTo>
                  <a:cubicBezTo>
                    <a:pt x="7704911" y="-26589"/>
                    <a:pt x="7981808" y="69301"/>
                    <a:pt x="8247148" y="0"/>
                  </a:cubicBezTo>
                  <a:cubicBezTo>
                    <a:pt x="8512488" y="-69301"/>
                    <a:pt x="8502134" y="27353"/>
                    <a:pt x="8736385" y="0"/>
                  </a:cubicBezTo>
                  <a:cubicBezTo>
                    <a:pt x="8970636" y="-27353"/>
                    <a:pt x="9052831" y="30305"/>
                    <a:pt x="9318811" y="0"/>
                  </a:cubicBezTo>
                  <a:cubicBezTo>
                    <a:pt x="9323989" y="255549"/>
                    <a:pt x="9306078" y="460188"/>
                    <a:pt x="9318811" y="586532"/>
                  </a:cubicBezTo>
                  <a:cubicBezTo>
                    <a:pt x="9331544" y="712876"/>
                    <a:pt x="9260503" y="904515"/>
                    <a:pt x="9318811" y="1151341"/>
                  </a:cubicBezTo>
                  <a:cubicBezTo>
                    <a:pt x="9377119" y="1398167"/>
                    <a:pt x="9204499" y="1719578"/>
                    <a:pt x="9318811" y="2172342"/>
                  </a:cubicBezTo>
                  <a:cubicBezTo>
                    <a:pt x="9174287" y="2192785"/>
                    <a:pt x="9118081" y="2165919"/>
                    <a:pt x="9015950" y="2172342"/>
                  </a:cubicBezTo>
                  <a:cubicBezTo>
                    <a:pt x="8913819" y="2178765"/>
                    <a:pt x="8627775" y="2112820"/>
                    <a:pt x="8247148" y="2172342"/>
                  </a:cubicBezTo>
                  <a:cubicBezTo>
                    <a:pt x="7866521" y="2231864"/>
                    <a:pt x="7911485" y="2118308"/>
                    <a:pt x="7664722" y="2172342"/>
                  </a:cubicBezTo>
                  <a:cubicBezTo>
                    <a:pt x="7417959" y="2226376"/>
                    <a:pt x="7370095" y="2152098"/>
                    <a:pt x="7268673" y="2172342"/>
                  </a:cubicBezTo>
                  <a:cubicBezTo>
                    <a:pt x="7167251" y="2192586"/>
                    <a:pt x="6943414" y="2131972"/>
                    <a:pt x="6686247" y="2172342"/>
                  </a:cubicBezTo>
                  <a:cubicBezTo>
                    <a:pt x="6429080" y="2212712"/>
                    <a:pt x="6524484" y="2158938"/>
                    <a:pt x="6383386" y="2172342"/>
                  </a:cubicBezTo>
                  <a:cubicBezTo>
                    <a:pt x="6242288" y="2185746"/>
                    <a:pt x="6176866" y="2155118"/>
                    <a:pt x="6080524" y="2172342"/>
                  </a:cubicBezTo>
                  <a:cubicBezTo>
                    <a:pt x="5984182" y="2189566"/>
                    <a:pt x="5684495" y="2143376"/>
                    <a:pt x="5498098" y="2172342"/>
                  </a:cubicBezTo>
                  <a:cubicBezTo>
                    <a:pt x="5311701" y="2201308"/>
                    <a:pt x="5194409" y="2160703"/>
                    <a:pt x="5102049" y="2172342"/>
                  </a:cubicBezTo>
                  <a:cubicBezTo>
                    <a:pt x="5009689" y="2183981"/>
                    <a:pt x="4649109" y="2130350"/>
                    <a:pt x="4426435" y="2172342"/>
                  </a:cubicBezTo>
                  <a:cubicBezTo>
                    <a:pt x="4203761" y="2214334"/>
                    <a:pt x="4191295" y="2158149"/>
                    <a:pt x="4030386" y="2172342"/>
                  </a:cubicBezTo>
                  <a:cubicBezTo>
                    <a:pt x="3869477" y="2186535"/>
                    <a:pt x="3644120" y="2097154"/>
                    <a:pt x="3354772" y="2172342"/>
                  </a:cubicBezTo>
                  <a:cubicBezTo>
                    <a:pt x="3065424" y="2247530"/>
                    <a:pt x="3113479" y="2139021"/>
                    <a:pt x="3051911" y="2172342"/>
                  </a:cubicBezTo>
                  <a:cubicBezTo>
                    <a:pt x="2990343" y="2205663"/>
                    <a:pt x="2685533" y="2123456"/>
                    <a:pt x="2376297" y="2172342"/>
                  </a:cubicBezTo>
                  <a:cubicBezTo>
                    <a:pt x="2067061" y="2221228"/>
                    <a:pt x="2075576" y="2142392"/>
                    <a:pt x="1980247" y="2172342"/>
                  </a:cubicBezTo>
                  <a:cubicBezTo>
                    <a:pt x="1884918" y="2202292"/>
                    <a:pt x="1789763" y="2137731"/>
                    <a:pt x="1677386" y="2172342"/>
                  </a:cubicBezTo>
                  <a:cubicBezTo>
                    <a:pt x="1565009" y="2206953"/>
                    <a:pt x="1379191" y="2131857"/>
                    <a:pt x="1281337" y="2172342"/>
                  </a:cubicBezTo>
                  <a:cubicBezTo>
                    <a:pt x="1183483" y="2212827"/>
                    <a:pt x="920886" y="2139954"/>
                    <a:pt x="605723" y="2172342"/>
                  </a:cubicBezTo>
                  <a:cubicBezTo>
                    <a:pt x="290560" y="2204730"/>
                    <a:pt x="269837" y="2102070"/>
                    <a:pt x="0" y="2172342"/>
                  </a:cubicBezTo>
                  <a:cubicBezTo>
                    <a:pt x="-34258" y="1957902"/>
                    <a:pt x="40391" y="1886425"/>
                    <a:pt x="0" y="1694427"/>
                  </a:cubicBezTo>
                  <a:cubicBezTo>
                    <a:pt x="-40391" y="1502429"/>
                    <a:pt x="28316" y="1381232"/>
                    <a:pt x="0" y="1216512"/>
                  </a:cubicBezTo>
                  <a:cubicBezTo>
                    <a:pt x="-28316" y="1051793"/>
                    <a:pt x="55959" y="791788"/>
                    <a:pt x="0" y="651703"/>
                  </a:cubicBezTo>
                  <a:cubicBezTo>
                    <a:pt x="-55959" y="511618"/>
                    <a:pt x="39768" y="300587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If a function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f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can be computed in time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t</a:t>
              </a:r>
              <a:r>
                <a:rPr lang="en-US" sz="28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by a non-deterministic RAM program </a:t>
              </a:r>
              <a:r>
                <a:rPr lang="en-US" sz="28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P</a:t>
              </a:r>
              <a:r>
                <a:rPr lang="en-US" sz="28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, in the log-cost model, then</a:t>
              </a:r>
            </a:p>
            <a:p>
              <a:pPr algn="ctr"/>
              <a:endParaRPr lang="en-US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D3FF598-82EA-9438-FBF4-CA5FC9C7FEC3}"/>
                </a:ext>
              </a:extLst>
            </p:cNvPr>
            <p:cNvSpPr/>
            <p:nvPr/>
          </p:nvSpPr>
          <p:spPr>
            <a:xfrm>
              <a:off x="1663757" y="3545615"/>
              <a:ext cx="9359153" cy="931663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313A1696-D659-5742-F1B7-C351147D1FB0}"/>
              </a:ext>
            </a:extLst>
          </p:cNvPr>
          <p:cNvSpPr txBox="1">
            <a:spLocks/>
          </p:cNvSpPr>
          <p:nvPr/>
        </p:nvSpPr>
        <p:spPr>
          <a:xfrm>
            <a:off x="1086969" y="3496613"/>
            <a:ext cx="10515600" cy="10296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Palatino" pitchFamily="2" charset="77"/>
                <a:ea typeface="Palatino" pitchFamily="2" charset="77"/>
              </a:rPr>
              <a:t>Robson’s Theorem (91’)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EA738-1DF1-FA18-DC1E-6D341546800B}"/>
              </a:ext>
            </a:extLst>
          </p:cNvPr>
          <p:cNvSpPr/>
          <p:nvPr/>
        </p:nvSpPr>
        <p:spPr>
          <a:xfrm>
            <a:off x="1685364" y="548641"/>
            <a:ext cx="9197788" cy="2322576"/>
          </a:xfrm>
          <a:custGeom>
            <a:avLst/>
            <a:gdLst>
              <a:gd name="csX0" fmla="*/ 0 w 9197788"/>
              <a:gd name="csY0" fmla="*/ 0 h 2322576"/>
              <a:gd name="csX1" fmla="*/ 574862 w 9197788"/>
              <a:gd name="csY1" fmla="*/ 0 h 2322576"/>
              <a:gd name="csX2" fmla="*/ 1149724 w 9197788"/>
              <a:gd name="csY2" fmla="*/ 0 h 2322576"/>
              <a:gd name="csX3" fmla="*/ 1448652 w 9197788"/>
              <a:gd name="csY3" fmla="*/ 0 h 2322576"/>
              <a:gd name="csX4" fmla="*/ 2023513 w 9197788"/>
              <a:gd name="csY4" fmla="*/ 0 h 2322576"/>
              <a:gd name="csX5" fmla="*/ 2782331 w 9197788"/>
              <a:gd name="csY5" fmla="*/ 0 h 2322576"/>
              <a:gd name="csX6" fmla="*/ 3265215 w 9197788"/>
              <a:gd name="csY6" fmla="*/ 0 h 2322576"/>
              <a:gd name="csX7" fmla="*/ 3748099 w 9197788"/>
              <a:gd name="csY7" fmla="*/ 0 h 2322576"/>
              <a:gd name="csX8" fmla="*/ 4322960 w 9197788"/>
              <a:gd name="csY8" fmla="*/ 0 h 2322576"/>
              <a:gd name="csX9" fmla="*/ 4989800 w 9197788"/>
              <a:gd name="csY9" fmla="*/ 0 h 2322576"/>
              <a:gd name="csX10" fmla="*/ 5656640 w 9197788"/>
              <a:gd name="csY10" fmla="*/ 0 h 2322576"/>
              <a:gd name="csX11" fmla="*/ 6323479 w 9197788"/>
              <a:gd name="csY11" fmla="*/ 0 h 2322576"/>
              <a:gd name="csX12" fmla="*/ 7082297 w 9197788"/>
              <a:gd name="csY12" fmla="*/ 0 h 2322576"/>
              <a:gd name="csX13" fmla="*/ 7657159 w 9197788"/>
              <a:gd name="csY13" fmla="*/ 0 h 2322576"/>
              <a:gd name="csX14" fmla="*/ 8323998 w 9197788"/>
              <a:gd name="csY14" fmla="*/ 0 h 2322576"/>
              <a:gd name="csX15" fmla="*/ 9197788 w 9197788"/>
              <a:gd name="csY15" fmla="*/ 0 h 2322576"/>
              <a:gd name="csX16" fmla="*/ 9197788 w 9197788"/>
              <a:gd name="csY16" fmla="*/ 580644 h 2322576"/>
              <a:gd name="csX17" fmla="*/ 9197788 w 9197788"/>
              <a:gd name="csY17" fmla="*/ 1184514 h 2322576"/>
              <a:gd name="csX18" fmla="*/ 9197788 w 9197788"/>
              <a:gd name="csY18" fmla="*/ 1811609 h 2322576"/>
              <a:gd name="csX19" fmla="*/ 9197788 w 9197788"/>
              <a:gd name="csY19" fmla="*/ 2322576 h 2322576"/>
              <a:gd name="csX20" fmla="*/ 8806882 w 9197788"/>
              <a:gd name="csY20" fmla="*/ 2322576 h 2322576"/>
              <a:gd name="csX21" fmla="*/ 8323998 w 9197788"/>
              <a:gd name="csY21" fmla="*/ 2322576 h 2322576"/>
              <a:gd name="csX22" fmla="*/ 7657159 w 9197788"/>
              <a:gd name="csY22" fmla="*/ 2322576 h 2322576"/>
              <a:gd name="csX23" fmla="*/ 7082297 w 9197788"/>
              <a:gd name="csY23" fmla="*/ 2322576 h 2322576"/>
              <a:gd name="csX24" fmla="*/ 6783369 w 9197788"/>
              <a:gd name="csY24" fmla="*/ 2322576 h 2322576"/>
              <a:gd name="csX25" fmla="*/ 6300485 w 9197788"/>
              <a:gd name="csY25" fmla="*/ 2322576 h 2322576"/>
              <a:gd name="csX26" fmla="*/ 5633645 w 9197788"/>
              <a:gd name="csY26" fmla="*/ 2322576 h 2322576"/>
              <a:gd name="csX27" fmla="*/ 5242739 w 9197788"/>
              <a:gd name="csY27" fmla="*/ 2322576 h 2322576"/>
              <a:gd name="csX28" fmla="*/ 4483922 w 9197788"/>
              <a:gd name="csY28" fmla="*/ 2322576 h 2322576"/>
              <a:gd name="csX29" fmla="*/ 3725104 w 9197788"/>
              <a:gd name="csY29" fmla="*/ 2322576 h 2322576"/>
              <a:gd name="csX30" fmla="*/ 3150242 w 9197788"/>
              <a:gd name="csY30" fmla="*/ 2322576 h 2322576"/>
              <a:gd name="csX31" fmla="*/ 2391425 w 9197788"/>
              <a:gd name="csY31" fmla="*/ 2322576 h 2322576"/>
              <a:gd name="csX32" fmla="*/ 1816563 w 9197788"/>
              <a:gd name="csY32" fmla="*/ 2322576 h 2322576"/>
              <a:gd name="csX33" fmla="*/ 1149724 w 9197788"/>
              <a:gd name="csY33" fmla="*/ 2322576 h 2322576"/>
              <a:gd name="csX34" fmla="*/ 850795 w 9197788"/>
              <a:gd name="csY34" fmla="*/ 2322576 h 2322576"/>
              <a:gd name="csX35" fmla="*/ 0 w 9197788"/>
              <a:gd name="csY35" fmla="*/ 2322576 h 2322576"/>
              <a:gd name="csX36" fmla="*/ 0 w 9197788"/>
              <a:gd name="csY36" fmla="*/ 1765158 h 2322576"/>
              <a:gd name="csX37" fmla="*/ 0 w 9197788"/>
              <a:gd name="csY37" fmla="*/ 1207740 h 2322576"/>
              <a:gd name="csX38" fmla="*/ 0 w 9197788"/>
              <a:gd name="csY38" fmla="*/ 673547 h 2322576"/>
              <a:gd name="csX39" fmla="*/ 0 w 9197788"/>
              <a:gd name="csY39" fmla="*/ 0 h 2322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9197788" h="2322576" fill="none" extrusionOk="0">
                <a:moveTo>
                  <a:pt x="0" y="0"/>
                </a:moveTo>
                <a:cubicBezTo>
                  <a:pt x="136869" y="-50541"/>
                  <a:pt x="443624" y="30158"/>
                  <a:pt x="574862" y="0"/>
                </a:cubicBezTo>
                <a:cubicBezTo>
                  <a:pt x="706100" y="-30158"/>
                  <a:pt x="939672" y="25471"/>
                  <a:pt x="1149724" y="0"/>
                </a:cubicBezTo>
                <a:cubicBezTo>
                  <a:pt x="1359776" y="-25471"/>
                  <a:pt x="1373461" y="17245"/>
                  <a:pt x="1448652" y="0"/>
                </a:cubicBezTo>
                <a:cubicBezTo>
                  <a:pt x="1523843" y="-17245"/>
                  <a:pt x="1785303" y="60229"/>
                  <a:pt x="2023513" y="0"/>
                </a:cubicBezTo>
                <a:cubicBezTo>
                  <a:pt x="2261723" y="-60229"/>
                  <a:pt x="2409761" y="22625"/>
                  <a:pt x="2782331" y="0"/>
                </a:cubicBezTo>
                <a:cubicBezTo>
                  <a:pt x="3154901" y="-22625"/>
                  <a:pt x="3093138" y="22867"/>
                  <a:pt x="3265215" y="0"/>
                </a:cubicBezTo>
                <a:cubicBezTo>
                  <a:pt x="3437292" y="-22867"/>
                  <a:pt x="3603504" y="32353"/>
                  <a:pt x="3748099" y="0"/>
                </a:cubicBezTo>
                <a:cubicBezTo>
                  <a:pt x="3892694" y="-32353"/>
                  <a:pt x="4157035" y="43572"/>
                  <a:pt x="4322960" y="0"/>
                </a:cubicBezTo>
                <a:cubicBezTo>
                  <a:pt x="4488885" y="-43572"/>
                  <a:pt x="4808850" y="48211"/>
                  <a:pt x="4989800" y="0"/>
                </a:cubicBezTo>
                <a:cubicBezTo>
                  <a:pt x="5170750" y="-48211"/>
                  <a:pt x="5358281" y="2978"/>
                  <a:pt x="5656640" y="0"/>
                </a:cubicBezTo>
                <a:cubicBezTo>
                  <a:pt x="5954999" y="-2978"/>
                  <a:pt x="6056952" y="79792"/>
                  <a:pt x="6323479" y="0"/>
                </a:cubicBezTo>
                <a:cubicBezTo>
                  <a:pt x="6590006" y="-79792"/>
                  <a:pt x="6719525" y="40348"/>
                  <a:pt x="7082297" y="0"/>
                </a:cubicBezTo>
                <a:cubicBezTo>
                  <a:pt x="7445069" y="-40348"/>
                  <a:pt x="7370544" y="59789"/>
                  <a:pt x="7657159" y="0"/>
                </a:cubicBezTo>
                <a:cubicBezTo>
                  <a:pt x="7943774" y="-59789"/>
                  <a:pt x="7991583" y="23000"/>
                  <a:pt x="8323998" y="0"/>
                </a:cubicBezTo>
                <a:cubicBezTo>
                  <a:pt x="8656413" y="-23000"/>
                  <a:pt x="8849182" y="40550"/>
                  <a:pt x="9197788" y="0"/>
                </a:cubicBezTo>
                <a:cubicBezTo>
                  <a:pt x="9233995" y="196982"/>
                  <a:pt x="9170836" y="460908"/>
                  <a:pt x="9197788" y="580644"/>
                </a:cubicBezTo>
                <a:cubicBezTo>
                  <a:pt x="9224740" y="700380"/>
                  <a:pt x="9139123" y="937455"/>
                  <a:pt x="9197788" y="1184514"/>
                </a:cubicBezTo>
                <a:cubicBezTo>
                  <a:pt x="9256453" y="1431573"/>
                  <a:pt x="9150961" y="1532030"/>
                  <a:pt x="9197788" y="1811609"/>
                </a:cubicBezTo>
                <a:cubicBezTo>
                  <a:pt x="9244615" y="2091189"/>
                  <a:pt x="9177883" y="2175374"/>
                  <a:pt x="9197788" y="2322576"/>
                </a:cubicBezTo>
                <a:cubicBezTo>
                  <a:pt x="9106915" y="2344935"/>
                  <a:pt x="8977323" y="2282877"/>
                  <a:pt x="8806882" y="2322576"/>
                </a:cubicBezTo>
                <a:cubicBezTo>
                  <a:pt x="8636441" y="2362275"/>
                  <a:pt x="8469728" y="2295867"/>
                  <a:pt x="8323998" y="2322576"/>
                </a:cubicBezTo>
                <a:cubicBezTo>
                  <a:pt x="8178268" y="2349285"/>
                  <a:pt x="7834626" y="2304616"/>
                  <a:pt x="7657159" y="2322576"/>
                </a:cubicBezTo>
                <a:cubicBezTo>
                  <a:pt x="7479692" y="2340536"/>
                  <a:pt x="7255921" y="2316642"/>
                  <a:pt x="7082297" y="2322576"/>
                </a:cubicBezTo>
                <a:cubicBezTo>
                  <a:pt x="6908673" y="2328510"/>
                  <a:pt x="6846225" y="2286915"/>
                  <a:pt x="6783369" y="2322576"/>
                </a:cubicBezTo>
                <a:cubicBezTo>
                  <a:pt x="6720513" y="2358237"/>
                  <a:pt x="6538026" y="2273317"/>
                  <a:pt x="6300485" y="2322576"/>
                </a:cubicBezTo>
                <a:cubicBezTo>
                  <a:pt x="6062944" y="2371835"/>
                  <a:pt x="5801964" y="2313853"/>
                  <a:pt x="5633645" y="2322576"/>
                </a:cubicBezTo>
                <a:cubicBezTo>
                  <a:pt x="5465326" y="2331299"/>
                  <a:pt x="5352059" y="2289738"/>
                  <a:pt x="5242739" y="2322576"/>
                </a:cubicBezTo>
                <a:cubicBezTo>
                  <a:pt x="5133419" y="2355414"/>
                  <a:pt x="4836625" y="2241214"/>
                  <a:pt x="4483922" y="2322576"/>
                </a:cubicBezTo>
                <a:cubicBezTo>
                  <a:pt x="4131219" y="2403938"/>
                  <a:pt x="3956665" y="2249646"/>
                  <a:pt x="3725104" y="2322576"/>
                </a:cubicBezTo>
                <a:cubicBezTo>
                  <a:pt x="3493543" y="2395506"/>
                  <a:pt x="3349774" y="2271922"/>
                  <a:pt x="3150242" y="2322576"/>
                </a:cubicBezTo>
                <a:cubicBezTo>
                  <a:pt x="2950710" y="2373230"/>
                  <a:pt x="2609719" y="2241027"/>
                  <a:pt x="2391425" y="2322576"/>
                </a:cubicBezTo>
                <a:cubicBezTo>
                  <a:pt x="2173131" y="2404125"/>
                  <a:pt x="1999577" y="2264315"/>
                  <a:pt x="1816563" y="2322576"/>
                </a:cubicBezTo>
                <a:cubicBezTo>
                  <a:pt x="1633549" y="2380837"/>
                  <a:pt x="1356920" y="2274001"/>
                  <a:pt x="1149724" y="2322576"/>
                </a:cubicBezTo>
                <a:cubicBezTo>
                  <a:pt x="942528" y="2371151"/>
                  <a:pt x="911635" y="2296867"/>
                  <a:pt x="850795" y="2322576"/>
                </a:cubicBezTo>
                <a:cubicBezTo>
                  <a:pt x="789955" y="2348285"/>
                  <a:pt x="306662" y="2290893"/>
                  <a:pt x="0" y="2322576"/>
                </a:cubicBezTo>
                <a:cubicBezTo>
                  <a:pt x="-7627" y="2164238"/>
                  <a:pt x="40667" y="1935382"/>
                  <a:pt x="0" y="1765158"/>
                </a:cubicBezTo>
                <a:cubicBezTo>
                  <a:pt x="-40667" y="1594934"/>
                  <a:pt x="28512" y="1476381"/>
                  <a:pt x="0" y="1207740"/>
                </a:cubicBezTo>
                <a:cubicBezTo>
                  <a:pt x="-28512" y="939099"/>
                  <a:pt x="44344" y="880411"/>
                  <a:pt x="0" y="673547"/>
                </a:cubicBezTo>
                <a:cubicBezTo>
                  <a:pt x="-44344" y="466683"/>
                  <a:pt x="3066" y="147831"/>
                  <a:pt x="0" y="0"/>
                </a:cubicBezTo>
                <a:close/>
              </a:path>
              <a:path w="9197788" h="2322576" stroke="0" extrusionOk="0">
                <a:moveTo>
                  <a:pt x="0" y="0"/>
                </a:moveTo>
                <a:cubicBezTo>
                  <a:pt x="112641" y="-30667"/>
                  <a:pt x="287134" y="21067"/>
                  <a:pt x="482884" y="0"/>
                </a:cubicBezTo>
                <a:cubicBezTo>
                  <a:pt x="678634" y="-21067"/>
                  <a:pt x="658746" y="18561"/>
                  <a:pt x="781812" y="0"/>
                </a:cubicBezTo>
                <a:cubicBezTo>
                  <a:pt x="904878" y="-18561"/>
                  <a:pt x="1184244" y="43516"/>
                  <a:pt x="1540629" y="0"/>
                </a:cubicBezTo>
                <a:cubicBezTo>
                  <a:pt x="1897014" y="-43516"/>
                  <a:pt x="1841030" y="27734"/>
                  <a:pt x="2023513" y="0"/>
                </a:cubicBezTo>
                <a:cubicBezTo>
                  <a:pt x="2205996" y="-27734"/>
                  <a:pt x="2335765" y="53024"/>
                  <a:pt x="2506397" y="0"/>
                </a:cubicBezTo>
                <a:cubicBezTo>
                  <a:pt x="2677029" y="-53024"/>
                  <a:pt x="3064299" y="35347"/>
                  <a:pt x="3265215" y="0"/>
                </a:cubicBezTo>
                <a:cubicBezTo>
                  <a:pt x="3466131" y="-35347"/>
                  <a:pt x="3539316" y="11505"/>
                  <a:pt x="3656121" y="0"/>
                </a:cubicBezTo>
                <a:cubicBezTo>
                  <a:pt x="3772926" y="-11505"/>
                  <a:pt x="4217153" y="35493"/>
                  <a:pt x="4414938" y="0"/>
                </a:cubicBezTo>
                <a:cubicBezTo>
                  <a:pt x="4612723" y="-35493"/>
                  <a:pt x="4998993" y="61388"/>
                  <a:pt x="5173756" y="0"/>
                </a:cubicBezTo>
                <a:cubicBezTo>
                  <a:pt x="5348519" y="-61388"/>
                  <a:pt x="5601661" y="34524"/>
                  <a:pt x="5748618" y="0"/>
                </a:cubicBezTo>
                <a:cubicBezTo>
                  <a:pt x="5895575" y="-34524"/>
                  <a:pt x="6192529" y="51224"/>
                  <a:pt x="6507435" y="0"/>
                </a:cubicBezTo>
                <a:cubicBezTo>
                  <a:pt x="6822341" y="-51224"/>
                  <a:pt x="6854467" y="39434"/>
                  <a:pt x="6990319" y="0"/>
                </a:cubicBezTo>
                <a:cubicBezTo>
                  <a:pt x="7126171" y="-39434"/>
                  <a:pt x="7369223" y="48836"/>
                  <a:pt x="7473203" y="0"/>
                </a:cubicBezTo>
                <a:cubicBezTo>
                  <a:pt x="7577183" y="-48836"/>
                  <a:pt x="7854633" y="70122"/>
                  <a:pt x="8140042" y="0"/>
                </a:cubicBezTo>
                <a:cubicBezTo>
                  <a:pt x="8425451" y="-70122"/>
                  <a:pt x="8469854" y="40277"/>
                  <a:pt x="8622926" y="0"/>
                </a:cubicBezTo>
                <a:cubicBezTo>
                  <a:pt x="8775998" y="-40277"/>
                  <a:pt x="9062599" y="36743"/>
                  <a:pt x="9197788" y="0"/>
                </a:cubicBezTo>
                <a:cubicBezTo>
                  <a:pt x="9206215" y="194490"/>
                  <a:pt x="9154511" y="328972"/>
                  <a:pt x="9197788" y="627096"/>
                </a:cubicBezTo>
                <a:cubicBezTo>
                  <a:pt x="9241065" y="925220"/>
                  <a:pt x="9162077" y="1031673"/>
                  <a:pt x="9197788" y="1230965"/>
                </a:cubicBezTo>
                <a:cubicBezTo>
                  <a:pt x="9233499" y="1430257"/>
                  <a:pt x="9093429" y="1987169"/>
                  <a:pt x="9197788" y="2322576"/>
                </a:cubicBezTo>
                <a:cubicBezTo>
                  <a:pt x="9070456" y="2323410"/>
                  <a:pt x="9044729" y="2298568"/>
                  <a:pt x="8898860" y="2322576"/>
                </a:cubicBezTo>
                <a:cubicBezTo>
                  <a:pt x="8752991" y="2346584"/>
                  <a:pt x="8361808" y="2279889"/>
                  <a:pt x="8140042" y="2322576"/>
                </a:cubicBezTo>
                <a:cubicBezTo>
                  <a:pt x="7918276" y="2365263"/>
                  <a:pt x="7680684" y="2265079"/>
                  <a:pt x="7565181" y="2322576"/>
                </a:cubicBezTo>
                <a:cubicBezTo>
                  <a:pt x="7449678" y="2380073"/>
                  <a:pt x="7286065" y="2286840"/>
                  <a:pt x="7174275" y="2322576"/>
                </a:cubicBezTo>
                <a:cubicBezTo>
                  <a:pt x="7062485" y="2358312"/>
                  <a:pt x="6868706" y="2302127"/>
                  <a:pt x="6599413" y="2322576"/>
                </a:cubicBezTo>
                <a:cubicBezTo>
                  <a:pt x="6330120" y="2343025"/>
                  <a:pt x="6425758" y="2321659"/>
                  <a:pt x="6300485" y="2322576"/>
                </a:cubicBezTo>
                <a:cubicBezTo>
                  <a:pt x="6175212" y="2323493"/>
                  <a:pt x="6129638" y="2314733"/>
                  <a:pt x="6001557" y="2322576"/>
                </a:cubicBezTo>
                <a:cubicBezTo>
                  <a:pt x="5873476" y="2330419"/>
                  <a:pt x="5620688" y="2257228"/>
                  <a:pt x="5426695" y="2322576"/>
                </a:cubicBezTo>
                <a:cubicBezTo>
                  <a:pt x="5232702" y="2387924"/>
                  <a:pt x="5173322" y="2320129"/>
                  <a:pt x="5035789" y="2322576"/>
                </a:cubicBezTo>
                <a:cubicBezTo>
                  <a:pt x="4898256" y="2325023"/>
                  <a:pt x="4595318" y="2295237"/>
                  <a:pt x="4368949" y="2322576"/>
                </a:cubicBezTo>
                <a:cubicBezTo>
                  <a:pt x="4142580" y="2349915"/>
                  <a:pt x="4068383" y="2294317"/>
                  <a:pt x="3978043" y="2322576"/>
                </a:cubicBezTo>
                <a:cubicBezTo>
                  <a:pt x="3887703" y="2350835"/>
                  <a:pt x="3461544" y="2268701"/>
                  <a:pt x="3311204" y="2322576"/>
                </a:cubicBezTo>
                <a:cubicBezTo>
                  <a:pt x="3160864" y="2376451"/>
                  <a:pt x="3126226" y="2321014"/>
                  <a:pt x="3012276" y="2322576"/>
                </a:cubicBezTo>
                <a:cubicBezTo>
                  <a:pt x="2898326" y="2324138"/>
                  <a:pt x="2574224" y="2314523"/>
                  <a:pt x="2345436" y="2322576"/>
                </a:cubicBezTo>
                <a:cubicBezTo>
                  <a:pt x="2116648" y="2330629"/>
                  <a:pt x="2061853" y="2290161"/>
                  <a:pt x="1954530" y="2322576"/>
                </a:cubicBezTo>
                <a:cubicBezTo>
                  <a:pt x="1847207" y="2354991"/>
                  <a:pt x="1795470" y="2297997"/>
                  <a:pt x="1655602" y="2322576"/>
                </a:cubicBezTo>
                <a:cubicBezTo>
                  <a:pt x="1515734" y="2347155"/>
                  <a:pt x="1388603" y="2316927"/>
                  <a:pt x="1264696" y="2322576"/>
                </a:cubicBezTo>
                <a:cubicBezTo>
                  <a:pt x="1140789" y="2328225"/>
                  <a:pt x="856081" y="2298228"/>
                  <a:pt x="597856" y="2322576"/>
                </a:cubicBezTo>
                <a:cubicBezTo>
                  <a:pt x="339631" y="2346924"/>
                  <a:pt x="186521" y="2264829"/>
                  <a:pt x="0" y="2322576"/>
                </a:cubicBezTo>
                <a:cubicBezTo>
                  <a:pt x="-9291" y="2099713"/>
                  <a:pt x="41741" y="1924889"/>
                  <a:pt x="0" y="1811609"/>
                </a:cubicBezTo>
                <a:cubicBezTo>
                  <a:pt x="-41741" y="1698329"/>
                  <a:pt x="48332" y="1518480"/>
                  <a:pt x="0" y="1300643"/>
                </a:cubicBezTo>
                <a:cubicBezTo>
                  <a:pt x="-48332" y="1082806"/>
                  <a:pt x="34820" y="818375"/>
                  <a:pt x="0" y="696773"/>
                </a:cubicBezTo>
                <a:cubicBezTo>
                  <a:pt x="-34820" y="575171"/>
                  <a:pt x="82579" y="139811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If a function </a:t>
            </a:r>
            <a:r>
              <a:rPr lang="en-US" sz="2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 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can be computed in time </a:t>
            </a:r>
            <a:r>
              <a:rPr lang="en-US" sz="28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</a:t>
            </a:r>
            <a:r>
              <a:rPr lang="en-US" sz="28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by a non-deterministic </a:t>
            </a:r>
            <a:r>
              <a:rPr lang="en-US" sz="280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multitape</a:t>
            </a:r>
            <a:r>
              <a: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Turing machine, then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06E471-B284-1856-414E-34112E70A4CF}"/>
              </a:ext>
            </a:extLst>
          </p:cNvPr>
          <p:cNvSpPr/>
          <p:nvPr/>
        </p:nvSpPr>
        <p:spPr>
          <a:xfrm>
            <a:off x="1604681" y="363071"/>
            <a:ext cx="9359153" cy="75249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4260BA-FE8C-2C46-7E9A-3D37556BBEF8}"/>
              </a:ext>
            </a:extLst>
          </p:cNvPr>
          <p:cNvSpPr txBox="1">
            <a:spLocks/>
          </p:cNvSpPr>
          <p:nvPr/>
        </p:nvSpPr>
        <p:spPr>
          <a:xfrm>
            <a:off x="1085534" y="1237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latin typeface="Palatino" pitchFamily="2" charset="77"/>
                <a:ea typeface="Palatino" pitchFamily="2" charset="77"/>
              </a:rPr>
              <a:t>Cook–Levin Theorem (71’, 73’)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7A8C3F-7673-C2C2-2904-D723B017D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513" y="2074728"/>
            <a:ext cx="3165165" cy="6449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BE32FD-B066-6229-CB36-615808BCB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5554155"/>
            <a:ext cx="4411980" cy="67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51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E9D771-CEE5-1D7E-82C6-68659A700EC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Palatino" pitchFamily="2" charset="77"/>
                <a:ea typeface="Palatino" pitchFamily="2" charset="77"/>
              </a:rPr>
              <a:t>So what’s “wrong” with Robson’s?</a:t>
            </a:r>
          </a:p>
        </p:txBody>
      </p:sp>
    </p:spTree>
    <p:extLst>
      <p:ext uri="{BB962C8B-B14F-4D97-AF65-F5344CB8AC3E}">
        <p14:creationId xmlns:p14="http://schemas.microsoft.com/office/powerpoint/2010/main" val="267109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D1248-0864-ACB4-5BB0-507AAAA26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D16FB-4B1D-5FF9-010C-C77959236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68827" y="32819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Palatino" pitchFamily="2" charset="77"/>
                <a:ea typeface="Palatino" pitchFamily="2" charset="77"/>
              </a:rPr>
              <a:t>Hint:</a:t>
            </a:r>
          </a:p>
        </p:txBody>
      </p:sp>
      <p:pic>
        <p:nvPicPr>
          <p:cNvPr id="5" name="Picture 4" descr="Family Unity: Uniformity Is NOT Required - Shift your Family Business |  Family Business and Legacy Adviser">
            <a:extLst>
              <a:ext uri="{FF2B5EF4-FFF2-40B4-BE49-F238E27FC236}">
                <a16:creationId xmlns:a16="http://schemas.microsoft.com/office/drawing/2014/main" id="{1D250A73-A80C-B506-0475-69D720C64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183" y="1843088"/>
            <a:ext cx="6685574" cy="445530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9D0BB46-A4AE-151A-34CD-F2583ED3435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Palatino" pitchFamily="2" charset="77"/>
                <a:ea typeface="Palatino" pitchFamily="2" charset="77"/>
              </a:rPr>
              <a:t>So what’s “wrong” with Robson’s?</a:t>
            </a:r>
          </a:p>
        </p:txBody>
      </p:sp>
    </p:spTree>
    <p:extLst>
      <p:ext uri="{BB962C8B-B14F-4D97-AF65-F5344CB8AC3E}">
        <p14:creationId xmlns:p14="http://schemas.microsoft.com/office/powerpoint/2010/main" val="49039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A05CF-11DE-3DE1-0402-2FB7BC03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Palatino" pitchFamily="2" charset="77"/>
                <a:ea typeface="Palatino" pitchFamily="2" charset="77"/>
              </a:rPr>
              <a:t>Uniform vs. Non-uniform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4F876A-904E-02A3-1534-B8AFA40E6C62}"/>
              </a:ext>
            </a:extLst>
          </p:cNvPr>
          <p:cNvSpPr txBox="1"/>
          <p:nvPr/>
        </p:nvSpPr>
        <p:spPr>
          <a:xfrm>
            <a:off x="1102931" y="1563917"/>
            <a:ext cx="101114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Robson’s result is designed for the setting in which we have a problem of growing size 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32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and a fixed program that will handle inputs in time </a:t>
            </a:r>
            <a:r>
              <a:rPr lang="en-US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t(n)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ABF0E6-50A0-3CE9-1B53-56C1D4B489CF}"/>
              </a:ext>
            </a:extLst>
          </p:cNvPr>
          <p:cNvGrpSpPr/>
          <p:nvPr/>
        </p:nvGrpSpPr>
        <p:grpSpPr>
          <a:xfrm>
            <a:off x="711588" y="3446585"/>
            <a:ext cx="10928230" cy="2835275"/>
            <a:chOff x="711588" y="3446585"/>
            <a:chExt cx="10928230" cy="283527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82BE9CF-67EE-F737-2DE9-8B139FA660F1}"/>
                </a:ext>
              </a:extLst>
            </p:cNvPr>
            <p:cNvSpPr/>
            <p:nvPr/>
          </p:nvSpPr>
          <p:spPr>
            <a:xfrm>
              <a:off x="711588" y="3446585"/>
              <a:ext cx="10928230" cy="2835275"/>
            </a:xfrm>
            <a:custGeom>
              <a:avLst/>
              <a:gdLst>
                <a:gd name="csX0" fmla="*/ 0 w 10928230"/>
                <a:gd name="csY0" fmla="*/ 0 h 2835275"/>
                <a:gd name="csX1" fmla="*/ 793735 w 10928230"/>
                <a:gd name="csY1" fmla="*/ 0 h 2835275"/>
                <a:gd name="csX2" fmla="*/ 1478187 w 10928230"/>
                <a:gd name="csY2" fmla="*/ 0 h 2835275"/>
                <a:gd name="csX3" fmla="*/ 2271922 w 10928230"/>
                <a:gd name="csY3" fmla="*/ 0 h 2835275"/>
                <a:gd name="csX4" fmla="*/ 2847091 w 10928230"/>
                <a:gd name="csY4" fmla="*/ 0 h 2835275"/>
                <a:gd name="csX5" fmla="*/ 3531544 w 10928230"/>
                <a:gd name="csY5" fmla="*/ 0 h 2835275"/>
                <a:gd name="csX6" fmla="*/ 4106714 w 10928230"/>
                <a:gd name="csY6" fmla="*/ 0 h 2835275"/>
                <a:gd name="csX7" fmla="*/ 4681884 w 10928230"/>
                <a:gd name="csY7" fmla="*/ 0 h 2835275"/>
                <a:gd name="csX8" fmla="*/ 5257054 w 10928230"/>
                <a:gd name="csY8" fmla="*/ 0 h 2835275"/>
                <a:gd name="csX9" fmla="*/ 5504377 w 10928230"/>
                <a:gd name="csY9" fmla="*/ 0 h 2835275"/>
                <a:gd name="csX10" fmla="*/ 6188829 w 10928230"/>
                <a:gd name="csY10" fmla="*/ 0 h 2835275"/>
                <a:gd name="csX11" fmla="*/ 6436152 w 10928230"/>
                <a:gd name="csY11" fmla="*/ 0 h 2835275"/>
                <a:gd name="csX12" fmla="*/ 7011322 w 10928230"/>
                <a:gd name="csY12" fmla="*/ 0 h 2835275"/>
                <a:gd name="csX13" fmla="*/ 7805057 w 10928230"/>
                <a:gd name="csY13" fmla="*/ 0 h 2835275"/>
                <a:gd name="csX14" fmla="*/ 8598791 w 10928230"/>
                <a:gd name="csY14" fmla="*/ 0 h 2835275"/>
                <a:gd name="csX15" fmla="*/ 9283244 w 10928230"/>
                <a:gd name="csY15" fmla="*/ 0 h 2835275"/>
                <a:gd name="csX16" fmla="*/ 9749131 w 10928230"/>
                <a:gd name="csY16" fmla="*/ 0 h 2835275"/>
                <a:gd name="csX17" fmla="*/ 9996455 w 10928230"/>
                <a:gd name="csY17" fmla="*/ 0 h 2835275"/>
                <a:gd name="csX18" fmla="*/ 10928230 w 10928230"/>
                <a:gd name="csY18" fmla="*/ 0 h 2835275"/>
                <a:gd name="csX19" fmla="*/ 10928230 w 10928230"/>
                <a:gd name="csY19" fmla="*/ 595408 h 2835275"/>
                <a:gd name="csX20" fmla="*/ 10928230 w 10928230"/>
                <a:gd name="csY20" fmla="*/ 1134110 h 2835275"/>
                <a:gd name="csX21" fmla="*/ 10928230 w 10928230"/>
                <a:gd name="csY21" fmla="*/ 1757871 h 2835275"/>
                <a:gd name="csX22" fmla="*/ 10928230 w 10928230"/>
                <a:gd name="csY22" fmla="*/ 2268220 h 2835275"/>
                <a:gd name="csX23" fmla="*/ 10928230 w 10928230"/>
                <a:gd name="csY23" fmla="*/ 2835275 h 2835275"/>
                <a:gd name="csX24" fmla="*/ 10571625 w 10928230"/>
                <a:gd name="csY24" fmla="*/ 2835275 h 2835275"/>
                <a:gd name="csX25" fmla="*/ 10324302 w 10928230"/>
                <a:gd name="csY25" fmla="*/ 2835275 h 2835275"/>
                <a:gd name="csX26" fmla="*/ 9530567 w 10928230"/>
                <a:gd name="csY26" fmla="*/ 2835275 h 2835275"/>
                <a:gd name="csX27" fmla="*/ 9064679 w 10928230"/>
                <a:gd name="csY27" fmla="*/ 2835275 h 2835275"/>
                <a:gd name="csX28" fmla="*/ 8380227 w 10928230"/>
                <a:gd name="csY28" fmla="*/ 2835275 h 2835275"/>
                <a:gd name="csX29" fmla="*/ 8132904 w 10928230"/>
                <a:gd name="csY29" fmla="*/ 2835275 h 2835275"/>
                <a:gd name="csX30" fmla="*/ 7339169 w 10928230"/>
                <a:gd name="csY30" fmla="*/ 2835275 h 2835275"/>
                <a:gd name="csX31" fmla="*/ 6873282 w 10928230"/>
                <a:gd name="csY31" fmla="*/ 2835275 h 2835275"/>
                <a:gd name="csX32" fmla="*/ 6298112 w 10928230"/>
                <a:gd name="csY32" fmla="*/ 2835275 h 2835275"/>
                <a:gd name="csX33" fmla="*/ 5941506 w 10928230"/>
                <a:gd name="csY33" fmla="*/ 2835275 h 2835275"/>
                <a:gd name="csX34" fmla="*/ 5257054 w 10928230"/>
                <a:gd name="csY34" fmla="*/ 2835275 h 2835275"/>
                <a:gd name="csX35" fmla="*/ 4463319 w 10928230"/>
                <a:gd name="csY35" fmla="*/ 2835275 h 2835275"/>
                <a:gd name="csX36" fmla="*/ 3997432 w 10928230"/>
                <a:gd name="csY36" fmla="*/ 2835275 h 2835275"/>
                <a:gd name="csX37" fmla="*/ 3203697 w 10928230"/>
                <a:gd name="csY37" fmla="*/ 2835275 h 2835275"/>
                <a:gd name="csX38" fmla="*/ 2628527 w 10928230"/>
                <a:gd name="csY38" fmla="*/ 2835275 h 2835275"/>
                <a:gd name="csX39" fmla="*/ 1834792 w 10928230"/>
                <a:gd name="csY39" fmla="*/ 2835275 h 2835275"/>
                <a:gd name="csX40" fmla="*/ 1041058 w 10928230"/>
                <a:gd name="csY40" fmla="*/ 2835275 h 2835275"/>
                <a:gd name="csX41" fmla="*/ 684452 w 10928230"/>
                <a:gd name="csY41" fmla="*/ 2835275 h 2835275"/>
                <a:gd name="csX42" fmla="*/ 0 w 10928230"/>
                <a:gd name="csY42" fmla="*/ 2835275 h 2835275"/>
                <a:gd name="csX43" fmla="*/ 0 w 10928230"/>
                <a:gd name="csY43" fmla="*/ 2268220 h 2835275"/>
                <a:gd name="csX44" fmla="*/ 0 w 10928230"/>
                <a:gd name="csY44" fmla="*/ 1644460 h 2835275"/>
                <a:gd name="csX45" fmla="*/ 0 w 10928230"/>
                <a:gd name="csY45" fmla="*/ 1162463 h 2835275"/>
                <a:gd name="csX46" fmla="*/ 0 w 10928230"/>
                <a:gd name="csY46" fmla="*/ 680466 h 2835275"/>
                <a:gd name="csX47" fmla="*/ 0 w 10928230"/>
                <a:gd name="csY47" fmla="*/ 0 h 2835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0928230" h="2835275" fill="none" extrusionOk="0">
                  <a:moveTo>
                    <a:pt x="0" y="0"/>
                  </a:moveTo>
                  <a:cubicBezTo>
                    <a:pt x="194752" y="-59508"/>
                    <a:pt x="506802" y="37261"/>
                    <a:pt x="793735" y="0"/>
                  </a:cubicBezTo>
                  <a:cubicBezTo>
                    <a:pt x="1080668" y="-37261"/>
                    <a:pt x="1187368" y="62730"/>
                    <a:pt x="1478187" y="0"/>
                  </a:cubicBezTo>
                  <a:cubicBezTo>
                    <a:pt x="1769006" y="-62730"/>
                    <a:pt x="2008987" y="73825"/>
                    <a:pt x="2271922" y="0"/>
                  </a:cubicBezTo>
                  <a:cubicBezTo>
                    <a:pt x="2534857" y="-73825"/>
                    <a:pt x="2611282" y="4660"/>
                    <a:pt x="2847091" y="0"/>
                  </a:cubicBezTo>
                  <a:cubicBezTo>
                    <a:pt x="3082900" y="-4660"/>
                    <a:pt x="3377414" y="36627"/>
                    <a:pt x="3531544" y="0"/>
                  </a:cubicBezTo>
                  <a:cubicBezTo>
                    <a:pt x="3685674" y="-36627"/>
                    <a:pt x="3868958" y="21424"/>
                    <a:pt x="4106714" y="0"/>
                  </a:cubicBezTo>
                  <a:cubicBezTo>
                    <a:pt x="4344470" y="-21424"/>
                    <a:pt x="4474340" y="17322"/>
                    <a:pt x="4681884" y="0"/>
                  </a:cubicBezTo>
                  <a:cubicBezTo>
                    <a:pt x="4889428" y="-17322"/>
                    <a:pt x="5098947" y="8284"/>
                    <a:pt x="5257054" y="0"/>
                  </a:cubicBezTo>
                  <a:cubicBezTo>
                    <a:pt x="5415161" y="-8284"/>
                    <a:pt x="5425680" y="13275"/>
                    <a:pt x="5504377" y="0"/>
                  </a:cubicBezTo>
                  <a:cubicBezTo>
                    <a:pt x="5583074" y="-13275"/>
                    <a:pt x="5901274" y="73066"/>
                    <a:pt x="6188829" y="0"/>
                  </a:cubicBezTo>
                  <a:cubicBezTo>
                    <a:pt x="6476384" y="-73066"/>
                    <a:pt x="6321175" y="751"/>
                    <a:pt x="6436152" y="0"/>
                  </a:cubicBezTo>
                  <a:cubicBezTo>
                    <a:pt x="6551129" y="-751"/>
                    <a:pt x="6824545" y="4904"/>
                    <a:pt x="7011322" y="0"/>
                  </a:cubicBezTo>
                  <a:cubicBezTo>
                    <a:pt x="7198099" y="-4904"/>
                    <a:pt x="7604387" y="58555"/>
                    <a:pt x="7805057" y="0"/>
                  </a:cubicBezTo>
                  <a:cubicBezTo>
                    <a:pt x="8005727" y="-58555"/>
                    <a:pt x="8357875" y="58401"/>
                    <a:pt x="8598791" y="0"/>
                  </a:cubicBezTo>
                  <a:cubicBezTo>
                    <a:pt x="8839707" y="-58401"/>
                    <a:pt x="9004015" y="29741"/>
                    <a:pt x="9283244" y="0"/>
                  </a:cubicBezTo>
                  <a:cubicBezTo>
                    <a:pt x="9562473" y="-29741"/>
                    <a:pt x="9590412" y="19197"/>
                    <a:pt x="9749131" y="0"/>
                  </a:cubicBezTo>
                  <a:cubicBezTo>
                    <a:pt x="9907850" y="-19197"/>
                    <a:pt x="9907182" y="1349"/>
                    <a:pt x="9996455" y="0"/>
                  </a:cubicBezTo>
                  <a:cubicBezTo>
                    <a:pt x="10085728" y="-1349"/>
                    <a:pt x="10515041" y="84810"/>
                    <a:pt x="10928230" y="0"/>
                  </a:cubicBezTo>
                  <a:cubicBezTo>
                    <a:pt x="10932542" y="127194"/>
                    <a:pt x="10926770" y="363467"/>
                    <a:pt x="10928230" y="595408"/>
                  </a:cubicBezTo>
                  <a:cubicBezTo>
                    <a:pt x="10929690" y="827349"/>
                    <a:pt x="10914799" y="919734"/>
                    <a:pt x="10928230" y="1134110"/>
                  </a:cubicBezTo>
                  <a:cubicBezTo>
                    <a:pt x="10941661" y="1348486"/>
                    <a:pt x="10908799" y="1625852"/>
                    <a:pt x="10928230" y="1757871"/>
                  </a:cubicBezTo>
                  <a:cubicBezTo>
                    <a:pt x="10947661" y="1889890"/>
                    <a:pt x="10900843" y="2159781"/>
                    <a:pt x="10928230" y="2268220"/>
                  </a:cubicBezTo>
                  <a:cubicBezTo>
                    <a:pt x="10955617" y="2376659"/>
                    <a:pt x="10880889" y="2622883"/>
                    <a:pt x="10928230" y="2835275"/>
                  </a:cubicBezTo>
                  <a:cubicBezTo>
                    <a:pt x="10767146" y="2866972"/>
                    <a:pt x="10737599" y="2832473"/>
                    <a:pt x="10571625" y="2835275"/>
                  </a:cubicBezTo>
                  <a:cubicBezTo>
                    <a:pt x="10405651" y="2838077"/>
                    <a:pt x="10384592" y="2808517"/>
                    <a:pt x="10324302" y="2835275"/>
                  </a:cubicBezTo>
                  <a:cubicBezTo>
                    <a:pt x="10264012" y="2862033"/>
                    <a:pt x="9858709" y="2819163"/>
                    <a:pt x="9530567" y="2835275"/>
                  </a:cubicBezTo>
                  <a:cubicBezTo>
                    <a:pt x="9202426" y="2851387"/>
                    <a:pt x="9208797" y="2806402"/>
                    <a:pt x="9064679" y="2835275"/>
                  </a:cubicBezTo>
                  <a:cubicBezTo>
                    <a:pt x="8920561" y="2864148"/>
                    <a:pt x="8685304" y="2761427"/>
                    <a:pt x="8380227" y="2835275"/>
                  </a:cubicBezTo>
                  <a:cubicBezTo>
                    <a:pt x="8075150" y="2909123"/>
                    <a:pt x="8229614" y="2821249"/>
                    <a:pt x="8132904" y="2835275"/>
                  </a:cubicBezTo>
                  <a:cubicBezTo>
                    <a:pt x="8036194" y="2849301"/>
                    <a:pt x="7517678" y="2827656"/>
                    <a:pt x="7339169" y="2835275"/>
                  </a:cubicBezTo>
                  <a:cubicBezTo>
                    <a:pt x="7160660" y="2842894"/>
                    <a:pt x="7010011" y="2810793"/>
                    <a:pt x="6873282" y="2835275"/>
                  </a:cubicBezTo>
                  <a:cubicBezTo>
                    <a:pt x="6736553" y="2859757"/>
                    <a:pt x="6544789" y="2788640"/>
                    <a:pt x="6298112" y="2835275"/>
                  </a:cubicBezTo>
                  <a:cubicBezTo>
                    <a:pt x="6051435" y="2881910"/>
                    <a:pt x="6014233" y="2831147"/>
                    <a:pt x="5941506" y="2835275"/>
                  </a:cubicBezTo>
                  <a:cubicBezTo>
                    <a:pt x="5868779" y="2839403"/>
                    <a:pt x="5465145" y="2800231"/>
                    <a:pt x="5257054" y="2835275"/>
                  </a:cubicBezTo>
                  <a:cubicBezTo>
                    <a:pt x="5048963" y="2870319"/>
                    <a:pt x="4860076" y="2755425"/>
                    <a:pt x="4463319" y="2835275"/>
                  </a:cubicBezTo>
                  <a:cubicBezTo>
                    <a:pt x="4066563" y="2915125"/>
                    <a:pt x="4154800" y="2817316"/>
                    <a:pt x="3997432" y="2835275"/>
                  </a:cubicBezTo>
                  <a:cubicBezTo>
                    <a:pt x="3840064" y="2853234"/>
                    <a:pt x="3558925" y="2800318"/>
                    <a:pt x="3203697" y="2835275"/>
                  </a:cubicBezTo>
                  <a:cubicBezTo>
                    <a:pt x="2848470" y="2870232"/>
                    <a:pt x="2903477" y="2808470"/>
                    <a:pt x="2628527" y="2835275"/>
                  </a:cubicBezTo>
                  <a:cubicBezTo>
                    <a:pt x="2353577" y="2862080"/>
                    <a:pt x="2154074" y="2749856"/>
                    <a:pt x="1834792" y="2835275"/>
                  </a:cubicBezTo>
                  <a:cubicBezTo>
                    <a:pt x="1515510" y="2920694"/>
                    <a:pt x="1335515" y="2741352"/>
                    <a:pt x="1041058" y="2835275"/>
                  </a:cubicBezTo>
                  <a:cubicBezTo>
                    <a:pt x="746601" y="2929198"/>
                    <a:pt x="840536" y="2824369"/>
                    <a:pt x="684452" y="2835275"/>
                  </a:cubicBezTo>
                  <a:cubicBezTo>
                    <a:pt x="528368" y="2846181"/>
                    <a:pt x="168417" y="2796504"/>
                    <a:pt x="0" y="2835275"/>
                  </a:cubicBezTo>
                  <a:cubicBezTo>
                    <a:pt x="-53530" y="2571975"/>
                    <a:pt x="25301" y="2462020"/>
                    <a:pt x="0" y="2268220"/>
                  </a:cubicBezTo>
                  <a:cubicBezTo>
                    <a:pt x="-25301" y="2074420"/>
                    <a:pt x="40855" y="1926107"/>
                    <a:pt x="0" y="1644460"/>
                  </a:cubicBezTo>
                  <a:cubicBezTo>
                    <a:pt x="-40855" y="1362813"/>
                    <a:pt x="25126" y="1338115"/>
                    <a:pt x="0" y="1162463"/>
                  </a:cubicBezTo>
                  <a:cubicBezTo>
                    <a:pt x="-25126" y="986811"/>
                    <a:pt x="53296" y="912558"/>
                    <a:pt x="0" y="680466"/>
                  </a:cubicBezTo>
                  <a:cubicBezTo>
                    <a:pt x="-53296" y="448374"/>
                    <a:pt x="62551" y="138708"/>
                    <a:pt x="0" y="0"/>
                  </a:cubicBezTo>
                  <a:close/>
                </a:path>
                <a:path w="10928230" h="2835275" stroke="0" extrusionOk="0">
                  <a:moveTo>
                    <a:pt x="0" y="0"/>
                  </a:moveTo>
                  <a:cubicBezTo>
                    <a:pt x="138243" y="-27045"/>
                    <a:pt x="351999" y="18782"/>
                    <a:pt x="465888" y="0"/>
                  </a:cubicBezTo>
                  <a:cubicBezTo>
                    <a:pt x="579777" y="-18782"/>
                    <a:pt x="629884" y="9906"/>
                    <a:pt x="713211" y="0"/>
                  </a:cubicBezTo>
                  <a:cubicBezTo>
                    <a:pt x="796538" y="-9906"/>
                    <a:pt x="1182404" y="33106"/>
                    <a:pt x="1506945" y="0"/>
                  </a:cubicBezTo>
                  <a:cubicBezTo>
                    <a:pt x="1831486" y="-33106"/>
                    <a:pt x="1871925" y="11660"/>
                    <a:pt x="1972833" y="0"/>
                  </a:cubicBezTo>
                  <a:cubicBezTo>
                    <a:pt x="2073741" y="-11660"/>
                    <a:pt x="2302905" y="22423"/>
                    <a:pt x="2438721" y="0"/>
                  </a:cubicBezTo>
                  <a:cubicBezTo>
                    <a:pt x="2574537" y="-22423"/>
                    <a:pt x="2838511" y="10204"/>
                    <a:pt x="3232455" y="0"/>
                  </a:cubicBezTo>
                  <a:cubicBezTo>
                    <a:pt x="3626399" y="-10204"/>
                    <a:pt x="3423625" y="13589"/>
                    <a:pt x="3589061" y="0"/>
                  </a:cubicBezTo>
                  <a:cubicBezTo>
                    <a:pt x="3754497" y="-13589"/>
                    <a:pt x="4004853" y="36232"/>
                    <a:pt x="4382795" y="0"/>
                  </a:cubicBezTo>
                  <a:cubicBezTo>
                    <a:pt x="4760737" y="-36232"/>
                    <a:pt x="4942042" y="88020"/>
                    <a:pt x="5176530" y="0"/>
                  </a:cubicBezTo>
                  <a:cubicBezTo>
                    <a:pt x="5411019" y="-88020"/>
                    <a:pt x="5469511" y="9661"/>
                    <a:pt x="5751700" y="0"/>
                  </a:cubicBezTo>
                  <a:cubicBezTo>
                    <a:pt x="6033889" y="-9661"/>
                    <a:pt x="6375993" y="85220"/>
                    <a:pt x="6545435" y="0"/>
                  </a:cubicBezTo>
                  <a:cubicBezTo>
                    <a:pt x="6714877" y="-85220"/>
                    <a:pt x="6850674" y="32226"/>
                    <a:pt x="7011322" y="0"/>
                  </a:cubicBezTo>
                  <a:cubicBezTo>
                    <a:pt x="7171970" y="-32226"/>
                    <a:pt x="7307407" y="26338"/>
                    <a:pt x="7477210" y="0"/>
                  </a:cubicBezTo>
                  <a:cubicBezTo>
                    <a:pt x="7647013" y="-26338"/>
                    <a:pt x="7921406" y="51800"/>
                    <a:pt x="8161662" y="0"/>
                  </a:cubicBezTo>
                  <a:cubicBezTo>
                    <a:pt x="8401918" y="-51800"/>
                    <a:pt x="8506486" y="15327"/>
                    <a:pt x="8627550" y="0"/>
                  </a:cubicBezTo>
                  <a:cubicBezTo>
                    <a:pt x="8748614" y="-15327"/>
                    <a:pt x="9159298" y="41827"/>
                    <a:pt x="9421285" y="0"/>
                  </a:cubicBezTo>
                  <a:cubicBezTo>
                    <a:pt x="9683273" y="-41827"/>
                    <a:pt x="10020125" y="40344"/>
                    <a:pt x="10215019" y="0"/>
                  </a:cubicBezTo>
                  <a:cubicBezTo>
                    <a:pt x="10409913" y="-40344"/>
                    <a:pt x="10780792" y="27391"/>
                    <a:pt x="10928230" y="0"/>
                  </a:cubicBezTo>
                  <a:cubicBezTo>
                    <a:pt x="10986672" y="126417"/>
                    <a:pt x="10904369" y="298563"/>
                    <a:pt x="10928230" y="538702"/>
                  </a:cubicBezTo>
                  <a:cubicBezTo>
                    <a:pt x="10952091" y="778841"/>
                    <a:pt x="10918338" y="814091"/>
                    <a:pt x="10928230" y="1020699"/>
                  </a:cubicBezTo>
                  <a:cubicBezTo>
                    <a:pt x="10938122" y="1227307"/>
                    <a:pt x="10925879" y="1306649"/>
                    <a:pt x="10928230" y="1531049"/>
                  </a:cubicBezTo>
                  <a:cubicBezTo>
                    <a:pt x="10930581" y="1755449"/>
                    <a:pt x="10865260" y="1988779"/>
                    <a:pt x="10928230" y="2126456"/>
                  </a:cubicBezTo>
                  <a:cubicBezTo>
                    <a:pt x="10991200" y="2264133"/>
                    <a:pt x="10859125" y="2610714"/>
                    <a:pt x="10928230" y="2835275"/>
                  </a:cubicBezTo>
                  <a:cubicBezTo>
                    <a:pt x="10785861" y="2861649"/>
                    <a:pt x="10711084" y="2810597"/>
                    <a:pt x="10571625" y="2835275"/>
                  </a:cubicBezTo>
                  <a:cubicBezTo>
                    <a:pt x="10432167" y="2859953"/>
                    <a:pt x="10419114" y="2830560"/>
                    <a:pt x="10324302" y="2835275"/>
                  </a:cubicBezTo>
                  <a:cubicBezTo>
                    <a:pt x="10229490" y="2839990"/>
                    <a:pt x="10162169" y="2832025"/>
                    <a:pt x="10076978" y="2835275"/>
                  </a:cubicBezTo>
                  <a:cubicBezTo>
                    <a:pt x="9991787" y="2838525"/>
                    <a:pt x="9739906" y="2831088"/>
                    <a:pt x="9501808" y="2835275"/>
                  </a:cubicBezTo>
                  <a:cubicBezTo>
                    <a:pt x="9263710" y="2839462"/>
                    <a:pt x="9313229" y="2797148"/>
                    <a:pt x="9145203" y="2835275"/>
                  </a:cubicBezTo>
                  <a:cubicBezTo>
                    <a:pt x="8977177" y="2873402"/>
                    <a:pt x="8762660" y="2830403"/>
                    <a:pt x="8460751" y="2835275"/>
                  </a:cubicBezTo>
                  <a:cubicBezTo>
                    <a:pt x="8158842" y="2840147"/>
                    <a:pt x="8188144" y="2803878"/>
                    <a:pt x="8104145" y="2835275"/>
                  </a:cubicBezTo>
                  <a:cubicBezTo>
                    <a:pt x="8020146" y="2866672"/>
                    <a:pt x="7562911" y="2784691"/>
                    <a:pt x="7419693" y="2835275"/>
                  </a:cubicBezTo>
                  <a:cubicBezTo>
                    <a:pt x="7276475" y="2885859"/>
                    <a:pt x="7248073" y="2822356"/>
                    <a:pt x="7172370" y="2835275"/>
                  </a:cubicBezTo>
                  <a:cubicBezTo>
                    <a:pt x="7096667" y="2848194"/>
                    <a:pt x="6698444" y="2828205"/>
                    <a:pt x="6487918" y="2835275"/>
                  </a:cubicBezTo>
                  <a:cubicBezTo>
                    <a:pt x="6277392" y="2842345"/>
                    <a:pt x="6309165" y="2796966"/>
                    <a:pt x="6131312" y="2835275"/>
                  </a:cubicBezTo>
                  <a:cubicBezTo>
                    <a:pt x="5953459" y="2873584"/>
                    <a:pt x="5961639" y="2816592"/>
                    <a:pt x="5883989" y="2835275"/>
                  </a:cubicBezTo>
                  <a:cubicBezTo>
                    <a:pt x="5806339" y="2853958"/>
                    <a:pt x="5615165" y="2801902"/>
                    <a:pt x="5527384" y="2835275"/>
                  </a:cubicBezTo>
                  <a:cubicBezTo>
                    <a:pt x="5439603" y="2868648"/>
                    <a:pt x="5154624" y="2756853"/>
                    <a:pt x="4842931" y="2835275"/>
                  </a:cubicBezTo>
                  <a:cubicBezTo>
                    <a:pt x="4531238" y="2913697"/>
                    <a:pt x="4621550" y="2808539"/>
                    <a:pt x="4486326" y="2835275"/>
                  </a:cubicBezTo>
                  <a:cubicBezTo>
                    <a:pt x="4351102" y="2862011"/>
                    <a:pt x="4357748" y="2820610"/>
                    <a:pt x="4239003" y="2835275"/>
                  </a:cubicBezTo>
                  <a:cubicBezTo>
                    <a:pt x="4120258" y="2849940"/>
                    <a:pt x="4057671" y="2804119"/>
                    <a:pt x="3882398" y="2835275"/>
                  </a:cubicBezTo>
                  <a:cubicBezTo>
                    <a:pt x="3707126" y="2866431"/>
                    <a:pt x="3601890" y="2823507"/>
                    <a:pt x="3416510" y="2835275"/>
                  </a:cubicBezTo>
                  <a:cubicBezTo>
                    <a:pt x="3231130" y="2847043"/>
                    <a:pt x="2975577" y="2802060"/>
                    <a:pt x="2841340" y="2835275"/>
                  </a:cubicBezTo>
                  <a:cubicBezTo>
                    <a:pt x="2707103" y="2868490"/>
                    <a:pt x="2601558" y="2823052"/>
                    <a:pt x="2484734" y="2835275"/>
                  </a:cubicBezTo>
                  <a:cubicBezTo>
                    <a:pt x="2367910" y="2847498"/>
                    <a:pt x="1859535" y="2759752"/>
                    <a:pt x="1691000" y="2835275"/>
                  </a:cubicBezTo>
                  <a:cubicBezTo>
                    <a:pt x="1522465" y="2910798"/>
                    <a:pt x="1312250" y="2796228"/>
                    <a:pt x="1115830" y="2835275"/>
                  </a:cubicBezTo>
                  <a:cubicBezTo>
                    <a:pt x="919410" y="2874322"/>
                    <a:pt x="551377" y="2703315"/>
                    <a:pt x="0" y="2835275"/>
                  </a:cubicBezTo>
                  <a:cubicBezTo>
                    <a:pt x="-27462" y="2691792"/>
                    <a:pt x="9628" y="2396212"/>
                    <a:pt x="0" y="2239867"/>
                  </a:cubicBezTo>
                  <a:cubicBezTo>
                    <a:pt x="-9628" y="2083522"/>
                    <a:pt x="18387" y="1912840"/>
                    <a:pt x="0" y="1672812"/>
                  </a:cubicBezTo>
                  <a:cubicBezTo>
                    <a:pt x="-18387" y="1432784"/>
                    <a:pt x="40846" y="1302466"/>
                    <a:pt x="0" y="1134110"/>
                  </a:cubicBezTo>
                  <a:cubicBezTo>
                    <a:pt x="-40846" y="965754"/>
                    <a:pt x="61610" y="762510"/>
                    <a:pt x="0" y="538702"/>
                  </a:cubicBezTo>
                  <a:cubicBezTo>
                    <a:pt x="-61610" y="314894"/>
                    <a:pt x="30484" y="17419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F1B52F-03A2-BFEB-FC96-6B9F8744FF0D}"/>
                </a:ext>
              </a:extLst>
            </p:cNvPr>
            <p:cNvSpPr txBox="1"/>
            <p:nvPr/>
          </p:nvSpPr>
          <p:spPr>
            <a:xfrm>
              <a:off x="1242204" y="3787130"/>
              <a:ext cx="997213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Palatino" pitchFamily="2" charset="77"/>
                  <a:ea typeface="Palatino" pitchFamily="2" charset="77"/>
                </a:rPr>
                <a:t>But if we use SAT solvers to find the largest number of STOC authors for which no pair of them has collaborated, or to prove optimality of a Super Mario speed-run, there is </a:t>
              </a:r>
              <a:r>
                <a:rPr lang="en-US" sz="3200" u="sng" dirty="0">
                  <a:latin typeface="Palatino" pitchFamily="2" charset="77"/>
                  <a:ea typeface="Palatino" pitchFamily="2" charset="77"/>
                </a:rPr>
                <a:t>no</a:t>
              </a:r>
              <a:r>
                <a:rPr lang="en-US" sz="3200" dirty="0">
                  <a:latin typeface="Palatino" pitchFamily="2" charset="77"/>
                  <a:ea typeface="Palatino" pitchFamily="2" charset="77"/>
                </a:rPr>
                <a:t> growing </a:t>
              </a:r>
              <a:r>
                <a:rPr lang="en-US" sz="3200" b="1" i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Palatino" pitchFamily="2" charset="77"/>
                  <a:ea typeface="Palatino" pitchFamily="2" charset="77"/>
                </a:rPr>
                <a:t>n</a:t>
              </a:r>
              <a:endParaRPr lang="en-US" sz="3200" dirty="0">
                <a:latin typeface="Palatino" pitchFamily="2" charset="77"/>
                <a:ea typeface="Palatino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41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5BC8E-CF09-D70F-6C03-201008DA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72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Palatino" pitchFamily="2" charset="77"/>
                <a:ea typeface="Palatino" pitchFamily="2" charset="77"/>
              </a:rPr>
              <a:t>So if the graph 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G</a:t>
            </a:r>
            <a:r>
              <a:rPr lang="en-US" dirty="0">
                <a:latin typeface="Palatino" pitchFamily="2" charset="77"/>
                <a:ea typeface="Palatino" pitchFamily="2" charset="77"/>
              </a:rPr>
              <a:t> of STOC co-authorships is fixed, what is even the Boolean function at play?</a:t>
            </a:r>
          </a:p>
          <a:p>
            <a:pPr marL="0" indent="0">
              <a:buNone/>
            </a:pPr>
            <a:endParaRPr lang="en-US" dirty="0">
              <a:latin typeface="Palatino" pitchFamily="2" charset="77"/>
              <a:ea typeface="Palatino" pitchFamily="2" charset="77"/>
            </a:endParaRPr>
          </a:p>
          <a:p>
            <a:pPr marL="0" indent="0">
              <a:buNone/>
            </a:pPr>
            <a:r>
              <a:rPr lang="en-US" dirty="0">
                <a:latin typeface="Palatino" pitchFamily="2" charset="77"/>
                <a:ea typeface="Palatino" pitchFamily="2" charset="77"/>
              </a:rPr>
              <a:t> 			    takes a subset of vertices, from</a:t>
            </a:r>
          </a:p>
          <a:p>
            <a:pPr marL="0" indent="0">
              <a:buNone/>
            </a:pPr>
            <a:r>
              <a:rPr lang="en-US" dirty="0">
                <a:latin typeface="Palatino" pitchFamily="2" charset="77"/>
                <a:ea typeface="Palatino" pitchFamily="2" charset="77"/>
              </a:rPr>
              <a:t>and returns whether it’s independent and of size exactly </a:t>
            </a:r>
            <a:r>
              <a:rPr lang="en-US" i="1" dirty="0">
                <a:latin typeface="Palatino" pitchFamily="2" charset="77"/>
                <a:ea typeface="Palatino" pitchFamily="2" charset="77"/>
              </a:rPr>
              <a:t>k</a:t>
            </a:r>
            <a:r>
              <a:rPr lang="en-US" dirty="0">
                <a:latin typeface="Palatino" pitchFamily="2" charset="77"/>
                <a:ea typeface="Palatino" pitchFamily="2" charset="77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9110C5-F335-49AC-FA65-7CFB1D416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06688" y="2693962"/>
            <a:ext cx="1918188" cy="56045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050C886-508E-D09C-9C68-30DB0487D293}"/>
              </a:ext>
            </a:extLst>
          </p:cNvPr>
          <p:cNvGrpSpPr/>
          <p:nvPr/>
        </p:nvGrpSpPr>
        <p:grpSpPr>
          <a:xfrm>
            <a:off x="711588" y="4164038"/>
            <a:ext cx="10928230" cy="2047484"/>
            <a:chOff x="711588" y="4164038"/>
            <a:chExt cx="10928230" cy="204748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1126D45-F0E0-FB10-FB51-86ADE6EB3725}"/>
                </a:ext>
              </a:extLst>
            </p:cNvPr>
            <p:cNvSpPr/>
            <p:nvPr/>
          </p:nvSpPr>
          <p:spPr>
            <a:xfrm>
              <a:off x="711588" y="4164038"/>
              <a:ext cx="10928230" cy="2047484"/>
            </a:xfrm>
            <a:custGeom>
              <a:avLst/>
              <a:gdLst>
                <a:gd name="csX0" fmla="*/ 0 w 10928230"/>
                <a:gd name="csY0" fmla="*/ 0 h 2047484"/>
                <a:gd name="csX1" fmla="*/ 684452 w 10928230"/>
                <a:gd name="csY1" fmla="*/ 0 h 2047484"/>
                <a:gd name="csX2" fmla="*/ 1368905 w 10928230"/>
                <a:gd name="csY2" fmla="*/ 0 h 2047484"/>
                <a:gd name="csX3" fmla="*/ 2053357 w 10928230"/>
                <a:gd name="csY3" fmla="*/ 0 h 2047484"/>
                <a:gd name="csX4" fmla="*/ 2737809 w 10928230"/>
                <a:gd name="csY4" fmla="*/ 0 h 2047484"/>
                <a:gd name="csX5" fmla="*/ 3531544 w 10928230"/>
                <a:gd name="csY5" fmla="*/ 0 h 2047484"/>
                <a:gd name="csX6" fmla="*/ 4106714 w 10928230"/>
                <a:gd name="csY6" fmla="*/ 0 h 2047484"/>
                <a:gd name="csX7" fmla="*/ 4791166 w 10928230"/>
                <a:gd name="csY7" fmla="*/ 0 h 2047484"/>
                <a:gd name="csX8" fmla="*/ 5366336 w 10928230"/>
                <a:gd name="csY8" fmla="*/ 0 h 2047484"/>
                <a:gd name="csX9" fmla="*/ 5941506 w 10928230"/>
                <a:gd name="csY9" fmla="*/ 0 h 2047484"/>
                <a:gd name="csX10" fmla="*/ 6516676 w 10928230"/>
                <a:gd name="csY10" fmla="*/ 0 h 2047484"/>
                <a:gd name="csX11" fmla="*/ 6763999 w 10928230"/>
                <a:gd name="csY11" fmla="*/ 0 h 2047484"/>
                <a:gd name="csX12" fmla="*/ 7448451 w 10928230"/>
                <a:gd name="csY12" fmla="*/ 0 h 2047484"/>
                <a:gd name="csX13" fmla="*/ 7695775 w 10928230"/>
                <a:gd name="csY13" fmla="*/ 0 h 2047484"/>
                <a:gd name="csX14" fmla="*/ 8270945 w 10928230"/>
                <a:gd name="csY14" fmla="*/ 0 h 2047484"/>
                <a:gd name="csX15" fmla="*/ 9064679 w 10928230"/>
                <a:gd name="csY15" fmla="*/ 0 h 2047484"/>
                <a:gd name="csX16" fmla="*/ 9858414 w 10928230"/>
                <a:gd name="csY16" fmla="*/ 0 h 2047484"/>
                <a:gd name="csX17" fmla="*/ 10928230 w 10928230"/>
                <a:gd name="csY17" fmla="*/ 0 h 2047484"/>
                <a:gd name="csX18" fmla="*/ 10928230 w 10928230"/>
                <a:gd name="csY18" fmla="*/ 491396 h 2047484"/>
                <a:gd name="csX19" fmla="*/ 10928230 w 10928230"/>
                <a:gd name="csY19" fmla="*/ 962317 h 2047484"/>
                <a:gd name="csX20" fmla="*/ 10928230 w 10928230"/>
                <a:gd name="csY20" fmla="*/ 1474188 h 2047484"/>
                <a:gd name="csX21" fmla="*/ 10928230 w 10928230"/>
                <a:gd name="csY21" fmla="*/ 2047484 h 2047484"/>
                <a:gd name="csX22" fmla="*/ 10462342 w 10928230"/>
                <a:gd name="csY22" fmla="*/ 2047484 h 2047484"/>
                <a:gd name="csX23" fmla="*/ 9887172 w 10928230"/>
                <a:gd name="csY23" fmla="*/ 2047484 h 2047484"/>
                <a:gd name="csX24" fmla="*/ 9093438 w 10928230"/>
                <a:gd name="csY24" fmla="*/ 2047484 h 2047484"/>
                <a:gd name="csX25" fmla="*/ 8518268 w 10928230"/>
                <a:gd name="csY25" fmla="*/ 2047484 h 2047484"/>
                <a:gd name="csX26" fmla="*/ 7833815 w 10928230"/>
                <a:gd name="csY26" fmla="*/ 2047484 h 2047484"/>
                <a:gd name="csX27" fmla="*/ 7586492 w 10928230"/>
                <a:gd name="csY27" fmla="*/ 2047484 h 2047484"/>
                <a:gd name="csX28" fmla="*/ 6792758 w 10928230"/>
                <a:gd name="csY28" fmla="*/ 2047484 h 2047484"/>
                <a:gd name="csX29" fmla="*/ 6326870 w 10928230"/>
                <a:gd name="csY29" fmla="*/ 2047484 h 2047484"/>
                <a:gd name="csX30" fmla="*/ 5642418 w 10928230"/>
                <a:gd name="csY30" fmla="*/ 2047484 h 2047484"/>
                <a:gd name="csX31" fmla="*/ 5395095 w 10928230"/>
                <a:gd name="csY31" fmla="*/ 2047484 h 2047484"/>
                <a:gd name="csX32" fmla="*/ 4601360 w 10928230"/>
                <a:gd name="csY32" fmla="*/ 2047484 h 2047484"/>
                <a:gd name="csX33" fmla="*/ 4135472 w 10928230"/>
                <a:gd name="csY33" fmla="*/ 2047484 h 2047484"/>
                <a:gd name="csX34" fmla="*/ 3560302 w 10928230"/>
                <a:gd name="csY34" fmla="*/ 2047484 h 2047484"/>
                <a:gd name="csX35" fmla="*/ 3203697 w 10928230"/>
                <a:gd name="csY35" fmla="*/ 2047484 h 2047484"/>
                <a:gd name="csX36" fmla="*/ 2519245 w 10928230"/>
                <a:gd name="csY36" fmla="*/ 2047484 h 2047484"/>
                <a:gd name="csX37" fmla="*/ 1725510 w 10928230"/>
                <a:gd name="csY37" fmla="*/ 2047484 h 2047484"/>
                <a:gd name="csX38" fmla="*/ 1259622 w 10928230"/>
                <a:gd name="csY38" fmla="*/ 2047484 h 2047484"/>
                <a:gd name="csX39" fmla="*/ 0 w 10928230"/>
                <a:gd name="csY39" fmla="*/ 2047484 h 2047484"/>
                <a:gd name="csX40" fmla="*/ 0 w 10928230"/>
                <a:gd name="csY40" fmla="*/ 1535613 h 2047484"/>
                <a:gd name="csX41" fmla="*/ 0 w 10928230"/>
                <a:gd name="csY41" fmla="*/ 1023742 h 2047484"/>
                <a:gd name="csX42" fmla="*/ 0 w 10928230"/>
                <a:gd name="csY42" fmla="*/ 491396 h 2047484"/>
                <a:gd name="csX43" fmla="*/ 0 w 10928230"/>
                <a:gd name="csY43" fmla="*/ 0 h 2047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0928230" h="2047484" fill="none" extrusionOk="0">
                  <a:moveTo>
                    <a:pt x="0" y="0"/>
                  </a:moveTo>
                  <a:cubicBezTo>
                    <a:pt x="250461" y="-76071"/>
                    <a:pt x="523708" y="75413"/>
                    <a:pt x="684452" y="0"/>
                  </a:cubicBezTo>
                  <a:cubicBezTo>
                    <a:pt x="845196" y="-75413"/>
                    <a:pt x="1073285" y="38897"/>
                    <a:pt x="1368905" y="0"/>
                  </a:cubicBezTo>
                  <a:cubicBezTo>
                    <a:pt x="1664525" y="-38897"/>
                    <a:pt x="1900788" y="34734"/>
                    <a:pt x="2053357" y="0"/>
                  </a:cubicBezTo>
                  <a:cubicBezTo>
                    <a:pt x="2205926" y="-34734"/>
                    <a:pt x="2446990" y="62730"/>
                    <a:pt x="2737809" y="0"/>
                  </a:cubicBezTo>
                  <a:cubicBezTo>
                    <a:pt x="3028628" y="-62730"/>
                    <a:pt x="3268609" y="73825"/>
                    <a:pt x="3531544" y="0"/>
                  </a:cubicBezTo>
                  <a:cubicBezTo>
                    <a:pt x="3794479" y="-73825"/>
                    <a:pt x="3864329" y="3357"/>
                    <a:pt x="4106714" y="0"/>
                  </a:cubicBezTo>
                  <a:cubicBezTo>
                    <a:pt x="4349099" y="-3357"/>
                    <a:pt x="4639002" y="37671"/>
                    <a:pt x="4791166" y="0"/>
                  </a:cubicBezTo>
                  <a:cubicBezTo>
                    <a:pt x="4943330" y="-37671"/>
                    <a:pt x="5128580" y="21424"/>
                    <a:pt x="5366336" y="0"/>
                  </a:cubicBezTo>
                  <a:cubicBezTo>
                    <a:pt x="5604092" y="-21424"/>
                    <a:pt x="5733962" y="17322"/>
                    <a:pt x="5941506" y="0"/>
                  </a:cubicBezTo>
                  <a:cubicBezTo>
                    <a:pt x="6149050" y="-17322"/>
                    <a:pt x="6358569" y="8284"/>
                    <a:pt x="6516676" y="0"/>
                  </a:cubicBezTo>
                  <a:cubicBezTo>
                    <a:pt x="6674783" y="-8284"/>
                    <a:pt x="6685302" y="13275"/>
                    <a:pt x="6763999" y="0"/>
                  </a:cubicBezTo>
                  <a:cubicBezTo>
                    <a:pt x="6842696" y="-13275"/>
                    <a:pt x="7160896" y="73066"/>
                    <a:pt x="7448451" y="0"/>
                  </a:cubicBezTo>
                  <a:cubicBezTo>
                    <a:pt x="7736006" y="-73066"/>
                    <a:pt x="7643697" y="17387"/>
                    <a:pt x="7695775" y="0"/>
                  </a:cubicBezTo>
                  <a:cubicBezTo>
                    <a:pt x="7747853" y="-17387"/>
                    <a:pt x="8084168" y="4904"/>
                    <a:pt x="8270945" y="0"/>
                  </a:cubicBezTo>
                  <a:cubicBezTo>
                    <a:pt x="8457722" y="-4904"/>
                    <a:pt x="8867477" y="60042"/>
                    <a:pt x="9064679" y="0"/>
                  </a:cubicBezTo>
                  <a:cubicBezTo>
                    <a:pt x="9261881" y="-60042"/>
                    <a:pt x="9616692" y="56301"/>
                    <a:pt x="9858414" y="0"/>
                  </a:cubicBezTo>
                  <a:cubicBezTo>
                    <a:pt x="10100137" y="-56301"/>
                    <a:pt x="10566220" y="55866"/>
                    <a:pt x="10928230" y="0"/>
                  </a:cubicBezTo>
                  <a:cubicBezTo>
                    <a:pt x="10932559" y="148532"/>
                    <a:pt x="10878632" y="271351"/>
                    <a:pt x="10928230" y="491396"/>
                  </a:cubicBezTo>
                  <a:cubicBezTo>
                    <a:pt x="10977828" y="711441"/>
                    <a:pt x="10912967" y="784235"/>
                    <a:pt x="10928230" y="962317"/>
                  </a:cubicBezTo>
                  <a:cubicBezTo>
                    <a:pt x="10943493" y="1140399"/>
                    <a:pt x="10926312" y="1247911"/>
                    <a:pt x="10928230" y="1474188"/>
                  </a:cubicBezTo>
                  <a:cubicBezTo>
                    <a:pt x="10930148" y="1700465"/>
                    <a:pt x="10872417" y="1921313"/>
                    <a:pt x="10928230" y="2047484"/>
                  </a:cubicBezTo>
                  <a:cubicBezTo>
                    <a:pt x="10710786" y="2084034"/>
                    <a:pt x="10621909" y="2009639"/>
                    <a:pt x="10462342" y="2047484"/>
                  </a:cubicBezTo>
                  <a:cubicBezTo>
                    <a:pt x="10302775" y="2085329"/>
                    <a:pt x="10013552" y="2023345"/>
                    <a:pt x="9887172" y="2047484"/>
                  </a:cubicBezTo>
                  <a:cubicBezTo>
                    <a:pt x="9760792" y="2071623"/>
                    <a:pt x="9317382" y="2037067"/>
                    <a:pt x="9093438" y="2047484"/>
                  </a:cubicBezTo>
                  <a:cubicBezTo>
                    <a:pt x="8869494" y="2057901"/>
                    <a:pt x="8753878" y="2021731"/>
                    <a:pt x="8518268" y="2047484"/>
                  </a:cubicBezTo>
                  <a:cubicBezTo>
                    <a:pt x="8282658" y="2073237"/>
                    <a:pt x="8119548" y="1992476"/>
                    <a:pt x="7833815" y="2047484"/>
                  </a:cubicBezTo>
                  <a:cubicBezTo>
                    <a:pt x="7548082" y="2102492"/>
                    <a:pt x="7646782" y="2020726"/>
                    <a:pt x="7586492" y="2047484"/>
                  </a:cubicBezTo>
                  <a:cubicBezTo>
                    <a:pt x="7526202" y="2074242"/>
                    <a:pt x="7118695" y="2026858"/>
                    <a:pt x="6792758" y="2047484"/>
                  </a:cubicBezTo>
                  <a:cubicBezTo>
                    <a:pt x="6466821" y="2068110"/>
                    <a:pt x="6470988" y="2018611"/>
                    <a:pt x="6326870" y="2047484"/>
                  </a:cubicBezTo>
                  <a:cubicBezTo>
                    <a:pt x="6182752" y="2076357"/>
                    <a:pt x="5947495" y="1973636"/>
                    <a:pt x="5642418" y="2047484"/>
                  </a:cubicBezTo>
                  <a:cubicBezTo>
                    <a:pt x="5337341" y="2121332"/>
                    <a:pt x="5491805" y="2033458"/>
                    <a:pt x="5395095" y="2047484"/>
                  </a:cubicBezTo>
                  <a:cubicBezTo>
                    <a:pt x="5298385" y="2061510"/>
                    <a:pt x="4779869" y="2039865"/>
                    <a:pt x="4601360" y="2047484"/>
                  </a:cubicBezTo>
                  <a:cubicBezTo>
                    <a:pt x="4422851" y="2055103"/>
                    <a:pt x="4275820" y="2031794"/>
                    <a:pt x="4135472" y="2047484"/>
                  </a:cubicBezTo>
                  <a:cubicBezTo>
                    <a:pt x="3995124" y="2063174"/>
                    <a:pt x="3806979" y="2000849"/>
                    <a:pt x="3560302" y="2047484"/>
                  </a:cubicBezTo>
                  <a:cubicBezTo>
                    <a:pt x="3313625" y="2094119"/>
                    <a:pt x="3374998" y="2036428"/>
                    <a:pt x="3203697" y="2047484"/>
                  </a:cubicBezTo>
                  <a:cubicBezTo>
                    <a:pt x="3032397" y="2058540"/>
                    <a:pt x="2727336" y="2012440"/>
                    <a:pt x="2519245" y="2047484"/>
                  </a:cubicBezTo>
                  <a:cubicBezTo>
                    <a:pt x="2311154" y="2082528"/>
                    <a:pt x="2122267" y="1967634"/>
                    <a:pt x="1725510" y="2047484"/>
                  </a:cubicBezTo>
                  <a:cubicBezTo>
                    <a:pt x="1328754" y="2127334"/>
                    <a:pt x="1418152" y="2034747"/>
                    <a:pt x="1259622" y="2047484"/>
                  </a:cubicBezTo>
                  <a:cubicBezTo>
                    <a:pt x="1101092" y="2060221"/>
                    <a:pt x="267791" y="1967255"/>
                    <a:pt x="0" y="2047484"/>
                  </a:cubicBezTo>
                  <a:cubicBezTo>
                    <a:pt x="-47480" y="1864983"/>
                    <a:pt x="48413" y="1771666"/>
                    <a:pt x="0" y="1535613"/>
                  </a:cubicBezTo>
                  <a:cubicBezTo>
                    <a:pt x="-48413" y="1299560"/>
                    <a:pt x="44190" y="1248689"/>
                    <a:pt x="0" y="1023742"/>
                  </a:cubicBezTo>
                  <a:cubicBezTo>
                    <a:pt x="-44190" y="798795"/>
                    <a:pt x="20753" y="632222"/>
                    <a:pt x="0" y="491396"/>
                  </a:cubicBezTo>
                  <a:cubicBezTo>
                    <a:pt x="-20753" y="350570"/>
                    <a:pt x="29870" y="111133"/>
                    <a:pt x="0" y="0"/>
                  </a:cubicBezTo>
                  <a:close/>
                </a:path>
                <a:path w="10928230" h="2047484" stroke="0" extrusionOk="0">
                  <a:moveTo>
                    <a:pt x="0" y="0"/>
                  </a:moveTo>
                  <a:cubicBezTo>
                    <a:pt x="138243" y="-27045"/>
                    <a:pt x="351999" y="18782"/>
                    <a:pt x="465888" y="0"/>
                  </a:cubicBezTo>
                  <a:cubicBezTo>
                    <a:pt x="579777" y="-18782"/>
                    <a:pt x="629884" y="9906"/>
                    <a:pt x="713211" y="0"/>
                  </a:cubicBezTo>
                  <a:cubicBezTo>
                    <a:pt x="796538" y="-9906"/>
                    <a:pt x="1182404" y="33106"/>
                    <a:pt x="1506945" y="0"/>
                  </a:cubicBezTo>
                  <a:cubicBezTo>
                    <a:pt x="1831486" y="-33106"/>
                    <a:pt x="1871925" y="11660"/>
                    <a:pt x="1972833" y="0"/>
                  </a:cubicBezTo>
                  <a:cubicBezTo>
                    <a:pt x="2073741" y="-11660"/>
                    <a:pt x="2302905" y="22423"/>
                    <a:pt x="2438721" y="0"/>
                  </a:cubicBezTo>
                  <a:cubicBezTo>
                    <a:pt x="2574537" y="-22423"/>
                    <a:pt x="2838511" y="10204"/>
                    <a:pt x="3232455" y="0"/>
                  </a:cubicBezTo>
                  <a:cubicBezTo>
                    <a:pt x="3626399" y="-10204"/>
                    <a:pt x="3423625" y="13589"/>
                    <a:pt x="3589061" y="0"/>
                  </a:cubicBezTo>
                  <a:cubicBezTo>
                    <a:pt x="3754497" y="-13589"/>
                    <a:pt x="4004853" y="36232"/>
                    <a:pt x="4382795" y="0"/>
                  </a:cubicBezTo>
                  <a:cubicBezTo>
                    <a:pt x="4760737" y="-36232"/>
                    <a:pt x="4942042" y="88020"/>
                    <a:pt x="5176530" y="0"/>
                  </a:cubicBezTo>
                  <a:cubicBezTo>
                    <a:pt x="5411019" y="-88020"/>
                    <a:pt x="5469511" y="9661"/>
                    <a:pt x="5751700" y="0"/>
                  </a:cubicBezTo>
                  <a:cubicBezTo>
                    <a:pt x="6033889" y="-9661"/>
                    <a:pt x="6375993" y="85220"/>
                    <a:pt x="6545435" y="0"/>
                  </a:cubicBezTo>
                  <a:cubicBezTo>
                    <a:pt x="6714877" y="-85220"/>
                    <a:pt x="6850674" y="32226"/>
                    <a:pt x="7011322" y="0"/>
                  </a:cubicBezTo>
                  <a:cubicBezTo>
                    <a:pt x="7171970" y="-32226"/>
                    <a:pt x="7307407" y="26338"/>
                    <a:pt x="7477210" y="0"/>
                  </a:cubicBezTo>
                  <a:cubicBezTo>
                    <a:pt x="7647013" y="-26338"/>
                    <a:pt x="7921406" y="51800"/>
                    <a:pt x="8161662" y="0"/>
                  </a:cubicBezTo>
                  <a:cubicBezTo>
                    <a:pt x="8401918" y="-51800"/>
                    <a:pt x="8506486" y="15327"/>
                    <a:pt x="8627550" y="0"/>
                  </a:cubicBezTo>
                  <a:cubicBezTo>
                    <a:pt x="8748614" y="-15327"/>
                    <a:pt x="9159298" y="41827"/>
                    <a:pt x="9421285" y="0"/>
                  </a:cubicBezTo>
                  <a:cubicBezTo>
                    <a:pt x="9683273" y="-41827"/>
                    <a:pt x="10020125" y="40344"/>
                    <a:pt x="10215019" y="0"/>
                  </a:cubicBezTo>
                  <a:cubicBezTo>
                    <a:pt x="10409913" y="-40344"/>
                    <a:pt x="10780792" y="27391"/>
                    <a:pt x="10928230" y="0"/>
                  </a:cubicBezTo>
                  <a:cubicBezTo>
                    <a:pt x="10954928" y="153896"/>
                    <a:pt x="10872373" y="317649"/>
                    <a:pt x="10928230" y="491396"/>
                  </a:cubicBezTo>
                  <a:cubicBezTo>
                    <a:pt x="10984087" y="665143"/>
                    <a:pt x="10891440" y="773778"/>
                    <a:pt x="10928230" y="941843"/>
                  </a:cubicBezTo>
                  <a:cubicBezTo>
                    <a:pt x="10965020" y="1109908"/>
                    <a:pt x="10917761" y="1181020"/>
                    <a:pt x="10928230" y="1412764"/>
                  </a:cubicBezTo>
                  <a:cubicBezTo>
                    <a:pt x="10938699" y="1644508"/>
                    <a:pt x="10879272" y="1892907"/>
                    <a:pt x="10928230" y="2047484"/>
                  </a:cubicBezTo>
                  <a:cubicBezTo>
                    <a:pt x="10806894" y="2052938"/>
                    <a:pt x="10561631" y="2018241"/>
                    <a:pt x="10462342" y="2047484"/>
                  </a:cubicBezTo>
                  <a:cubicBezTo>
                    <a:pt x="10363053" y="2076727"/>
                    <a:pt x="10058089" y="2046089"/>
                    <a:pt x="9887172" y="2047484"/>
                  </a:cubicBezTo>
                  <a:cubicBezTo>
                    <a:pt x="9716255" y="2048879"/>
                    <a:pt x="9734661" y="2042769"/>
                    <a:pt x="9639849" y="2047484"/>
                  </a:cubicBezTo>
                  <a:cubicBezTo>
                    <a:pt x="9545037" y="2052199"/>
                    <a:pt x="9470553" y="2037861"/>
                    <a:pt x="9392526" y="2047484"/>
                  </a:cubicBezTo>
                  <a:cubicBezTo>
                    <a:pt x="9314499" y="2057107"/>
                    <a:pt x="9055454" y="2043297"/>
                    <a:pt x="8817356" y="2047484"/>
                  </a:cubicBezTo>
                  <a:cubicBezTo>
                    <a:pt x="8579258" y="2051671"/>
                    <a:pt x="8628777" y="2009357"/>
                    <a:pt x="8460751" y="2047484"/>
                  </a:cubicBezTo>
                  <a:cubicBezTo>
                    <a:pt x="8292725" y="2085611"/>
                    <a:pt x="8078927" y="2047139"/>
                    <a:pt x="7776298" y="2047484"/>
                  </a:cubicBezTo>
                  <a:cubicBezTo>
                    <a:pt x="7473669" y="2047829"/>
                    <a:pt x="7497600" y="2008942"/>
                    <a:pt x="7419693" y="2047484"/>
                  </a:cubicBezTo>
                  <a:cubicBezTo>
                    <a:pt x="7341787" y="2086026"/>
                    <a:pt x="6878459" y="1996900"/>
                    <a:pt x="6735241" y="2047484"/>
                  </a:cubicBezTo>
                  <a:cubicBezTo>
                    <a:pt x="6592023" y="2098068"/>
                    <a:pt x="6563621" y="2034565"/>
                    <a:pt x="6487918" y="2047484"/>
                  </a:cubicBezTo>
                  <a:cubicBezTo>
                    <a:pt x="6412215" y="2060403"/>
                    <a:pt x="6015058" y="2044272"/>
                    <a:pt x="5803465" y="2047484"/>
                  </a:cubicBezTo>
                  <a:cubicBezTo>
                    <a:pt x="5591872" y="2050696"/>
                    <a:pt x="5615094" y="2041008"/>
                    <a:pt x="5446860" y="2047484"/>
                  </a:cubicBezTo>
                  <a:cubicBezTo>
                    <a:pt x="5278627" y="2053960"/>
                    <a:pt x="5277187" y="2028801"/>
                    <a:pt x="5199537" y="2047484"/>
                  </a:cubicBezTo>
                  <a:cubicBezTo>
                    <a:pt x="5121887" y="2066167"/>
                    <a:pt x="4941900" y="2021569"/>
                    <a:pt x="4842931" y="2047484"/>
                  </a:cubicBezTo>
                  <a:cubicBezTo>
                    <a:pt x="4743962" y="2073399"/>
                    <a:pt x="4469806" y="1965921"/>
                    <a:pt x="4158479" y="2047484"/>
                  </a:cubicBezTo>
                  <a:cubicBezTo>
                    <a:pt x="3847152" y="2129047"/>
                    <a:pt x="3937098" y="2020748"/>
                    <a:pt x="3801874" y="2047484"/>
                  </a:cubicBezTo>
                  <a:cubicBezTo>
                    <a:pt x="3666650" y="2074220"/>
                    <a:pt x="3673296" y="2032819"/>
                    <a:pt x="3554551" y="2047484"/>
                  </a:cubicBezTo>
                  <a:cubicBezTo>
                    <a:pt x="3435806" y="2062149"/>
                    <a:pt x="3277015" y="2026905"/>
                    <a:pt x="3197945" y="2047484"/>
                  </a:cubicBezTo>
                  <a:cubicBezTo>
                    <a:pt x="3118875" y="2068063"/>
                    <a:pt x="2917437" y="2035716"/>
                    <a:pt x="2732057" y="2047484"/>
                  </a:cubicBezTo>
                  <a:cubicBezTo>
                    <a:pt x="2546677" y="2059252"/>
                    <a:pt x="2291124" y="2014269"/>
                    <a:pt x="2156887" y="2047484"/>
                  </a:cubicBezTo>
                  <a:cubicBezTo>
                    <a:pt x="2022650" y="2080699"/>
                    <a:pt x="1910059" y="2034565"/>
                    <a:pt x="1800282" y="2047484"/>
                  </a:cubicBezTo>
                  <a:cubicBezTo>
                    <a:pt x="1690505" y="2060403"/>
                    <a:pt x="1180389" y="1974558"/>
                    <a:pt x="1006547" y="2047484"/>
                  </a:cubicBezTo>
                  <a:cubicBezTo>
                    <a:pt x="832705" y="2120410"/>
                    <a:pt x="232846" y="1955924"/>
                    <a:pt x="0" y="2047484"/>
                  </a:cubicBezTo>
                  <a:cubicBezTo>
                    <a:pt x="-28555" y="1845691"/>
                    <a:pt x="13064" y="1657890"/>
                    <a:pt x="0" y="1494663"/>
                  </a:cubicBezTo>
                  <a:cubicBezTo>
                    <a:pt x="-13064" y="1331436"/>
                    <a:pt x="43586" y="1235759"/>
                    <a:pt x="0" y="982792"/>
                  </a:cubicBezTo>
                  <a:cubicBezTo>
                    <a:pt x="-43586" y="729825"/>
                    <a:pt x="35097" y="644280"/>
                    <a:pt x="0" y="470921"/>
                  </a:cubicBezTo>
                  <a:cubicBezTo>
                    <a:pt x="-35097" y="297562"/>
                    <a:pt x="33754" y="19278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Palatino" pitchFamily="2" charset="77"/>
                  <a:ea typeface="Palatino" pitchFamily="2" charset="77"/>
                </a:rPr>
                <a:t>So if </a:t>
              </a:r>
              <a:r>
                <a:rPr lang="en-US" sz="2800" i="1" dirty="0">
                  <a:latin typeface="Palatino" pitchFamily="2" charset="77"/>
                  <a:ea typeface="Palatino" pitchFamily="2" charset="77"/>
                </a:rPr>
                <a:t>G </a:t>
              </a:r>
              <a:r>
                <a:rPr lang="en-US" sz="2800" dirty="0">
                  <a:latin typeface="Palatino" pitchFamily="2" charset="77"/>
                  <a:ea typeface="Palatino" pitchFamily="2" charset="77"/>
                </a:rPr>
                <a:t> and </a:t>
              </a:r>
              <a:r>
                <a:rPr lang="en-US" sz="2800" i="1" dirty="0">
                  <a:latin typeface="Palatino" pitchFamily="2" charset="77"/>
                  <a:ea typeface="Palatino" pitchFamily="2" charset="77"/>
                </a:rPr>
                <a:t>k </a:t>
              </a:r>
              <a:r>
                <a:rPr lang="en-US" sz="2800" dirty="0">
                  <a:latin typeface="Palatino" pitchFamily="2" charset="77"/>
                  <a:ea typeface="Palatino" pitchFamily="2" charset="77"/>
                </a:rPr>
                <a:t>will be hardcoded in our CNF, let’s hardcode them into our NRAM machine!</a:t>
              </a:r>
            </a:p>
            <a:p>
              <a:pPr algn="ctr"/>
              <a:endParaRPr lang="en-US" sz="2800" dirty="0"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sz="2800" dirty="0">
                <a:latin typeface="Palatino" pitchFamily="2" charset="77"/>
                <a:ea typeface="Palatino" pitchFamily="2" charset="77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8B09E2-0B42-2B64-EF0D-D91815BA2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89503" y="5357997"/>
              <a:ext cx="7772400" cy="663269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F0ECF148-1478-7952-E87E-83A219A4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Palatino" pitchFamily="2" charset="77"/>
                <a:ea typeface="Palatino" pitchFamily="2" charset="77"/>
              </a:rPr>
              <a:t>Uniform vs. Non-uniform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D5E20C-6569-F91A-53A3-3D6FFA12930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119" y="2773290"/>
            <a:ext cx="3148767" cy="53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44CCB-4AFA-D93E-4431-E26C1D79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70F00B3-6CD3-A5CA-6C2F-47B3F92BB74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Palatino" pitchFamily="2" charset="77"/>
                <a:ea typeface="Palatino" pitchFamily="2" charset="77"/>
              </a:rPr>
              <a:t>So what’s “wrong” with Robson’s?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CDF64-ADC4-B890-DD8A-6BC7A107A7EF}"/>
              </a:ext>
            </a:extLst>
          </p:cNvPr>
          <p:cNvSpPr txBox="1"/>
          <p:nvPr/>
        </p:nvSpPr>
        <p:spPr>
          <a:xfrm>
            <a:off x="0" y="3271998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Palatino" pitchFamily="2" charset="77"/>
                <a:ea typeface="Palatino" pitchFamily="2" charset="77"/>
              </a:rPr>
              <a:t>It’s too expensive!</a:t>
            </a:r>
          </a:p>
          <a:p>
            <a:pPr algn="ctr"/>
            <a:endParaRPr lang="en-US" sz="3200" dirty="0"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Consider an arbitrary Boolean function on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n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bits, we hardcode it into the program, read the input and look up the answer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775AE8-8A4B-7665-D88F-A172FF10C040}"/>
              </a:ext>
            </a:extLst>
          </p:cNvPr>
          <p:cNvSpPr/>
          <p:nvPr/>
        </p:nvSpPr>
        <p:spPr>
          <a:xfrm>
            <a:off x="3601328" y="1843088"/>
            <a:ext cx="5216439" cy="1133488"/>
          </a:xfrm>
          <a:custGeom>
            <a:avLst/>
            <a:gdLst>
              <a:gd name="csX0" fmla="*/ 0 w 5216439"/>
              <a:gd name="csY0" fmla="*/ 0 h 1133488"/>
              <a:gd name="csX1" fmla="*/ 683933 w 5216439"/>
              <a:gd name="csY1" fmla="*/ 0 h 1133488"/>
              <a:gd name="csX2" fmla="*/ 1315702 w 5216439"/>
              <a:gd name="csY2" fmla="*/ 0 h 1133488"/>
              <a:gd name="csX3" fmla="*/ 1895306 w 5216439"/>
              <a:gd name="csY3" fmla="*/ 0 h 1133488"/>
              <a:gd name="csX4" fmla="*/ 2474911 w 5216439"/>
              <a:gd name="csY4" fmla="*/ 0 h 1133488"/>
              <a:gd name="csX5" fmla="*/ 3158844 w 5216439"/>
              <a:gd name="csY5" fmla="*/ 0 h 1133488"/>
              <a:gd name="csX6" fmla="*/ 3790612 w 5216439"/>
              <a:gd name="csY6" fmla="*/ 0 h 1133488"/>
              <a:gd name="csX7" fmla="*/ 4213724 w 5216439"/>
              <a:gd name="csY7" fmla="*/ 0 h 1133488"/>
              <a:gd name="csX8" fmla="*/ 5216439 w 5216439"/>
              <a:gd name="csY8" fmla="*/ 0 h 1133488"/>
              <a:gd name="csX9" fmla="*/ 5216439 w 5216439"/>
              <a:gd name="csY9" fmla="*/ 589414 h 1133488"/>
              <a:gd name="csX10" fmla="*/ 5216439 w 5216439"/>
              <a:gd name="csY10" fmla="*/ 1133488 h 1133488"/>
              <a:gd name="csX11" fmla="*/ 4741163 w 5216439"/>
              <a:gd name="csY11" fmla="*/ 1133488 h 1133488"/>
              <a:gd name="csX12" fmla="*/ 4057230 w 5216439"/>
              <a:gd name="csY12" fmla="*/ 1133488 h 1133488"/>
              <a:gd name="csX13" fmla="*/ 3529790 w 5216439"/>
              <a:gd name="csY13" fmla="*/ 1133488 h 1133488"/>
              <a:gd name="csX14" fmla="*/ 2845857 w 5216439"/>
              <a:gd name="csY14" fmla="*/ 1133488 h 1133488"/>
              <a:gd name="csX15" fmla="*/ 2370582 w 5216439"/>
              <a:gd name="csY15" fmla="*/ 1133488 h 1133488"/>
              <a:gd name="csX16" fmla="*/ 1947471 w 5216439"/>
              <a:gd name="csY16" fmla="*/ 1133488 h 1133488"/>
              <a:gd name="csX17" fmla="*/ 1524359 w 5216439"/>
              <a:gd name="csY17" fmla="*/ 1133488 h 1133488"/>
              <a:gd name="csX18" fmla="*/ 892591 w 5216439"/>
              <a:gd name="csY18" fmla="*/ 1133488 h 1133488"/>
              <a:gd name="csX19" fmla="*/ 0 w 5216439"/>
              <a:gd name="csY19" fmla="*/ 1133488 h 1133488"/>
              <a:gd name="csX20" fmla="*/ 0 w 5216439"/>
              <a:gd name="csY20" fmla="*/ 566744 h 1133488"/>
              <a:gd name="csX21" fmla="*/ 0 w 5216439"/>
              <a:gd name="csY21" fmla="*/ 0 h 11334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5216439" h="1133488" fill="none" extrusionOk="0">
                <a:moveTo>
                  <a:pt x="0" y="0"/>
                </a:moveTo>
                <a:cubicBezTo>
                  <a:pt x="251296" y="-81316"/>
                  <a:pt x="387536" y="55441"/>
                  <a:pt x="683933" y="0"/>
                </a:cubicBezTo>
                <a:cubicBezTo>
                  <a:pt x="980330" y="-55441"/>
                  <a:pt x="1043519" y="24419"/>
                  <a:pt x="1315702" y="0"/>
                </a:cubicBezTo>
                <a:cubicBezTo>
                  <a:pt x="1587885" y="-24419"/>
                  <a:pt x="1719196" y="68214"/>
                  <a:pt x="1895306" y="0"/>
                </a:cubicBezTo>
                <a:cubicBezTo>
                  <a:pt x="2071416" y="-68214"/>
                  <a:pt x="2273659" y="36153"/>
                  <a:pt x="2474911" y="0"/>
                </a:cubicBezTo>
                <a:cubicBezTo>
                  <a:pt x="2676164" y="-36153"/>
                  <a:pt x="2986245" y="2197"/>
                  <a:pt x="3158844" y="0"/>
                </a:cubicBezTo>
                <a:cubicBezTo>
                  <a:pt x="3331443" y="-2197"/>
                  <a:pt x="3567714" y="66280"/>
                  <a:pt x="3790612" y="0"/>
                </a:cubicBezTo>
                <a:cubicBezTo>
                  <a:pt x="4013510" y="-66280"/>
                  <a:pt x="4055124" y="33202"/>
                  <a:pt x="4213724" y="0"/>
                </a:cubicBezTo>
                <a:cubicBezTo>
                  <a:pt x="4372324" y="-33202"/>
                  <a:pt x="4890180" y="75573"/>
                  <a:pt x="5216439" y="0"/>
                </a:cubicBezTo>
                <a:cubicBezTo>
                  <a:pt x="5223149" y="228709"/>
                  <a:pt x="5167163" y="301477"/>
                  <a:pt x="5216439" y="589414"/>
                </a:cubicBezTo>
                <a:cubicBezTo>
                  <a:pt x="5265715" y="877351"/>
                  <a:pt x="5204397" y="988500"/>
                  <a:pt x="5216439" y="1133488"/>
                </a:cubicBezTo>
                <a:cubicBezTo>
                  <a:pt x="5034293" y="1159059"/>
                  <a:pt x="4953557" y="1114798"/>
                  <a:pt x="4741163" y="1133488"/>
                </a:cubicBezTo>
                <a:cubicBezTo>
                  <a:pt x="4528769" y="1152178"/>
                  <a:pt x="4334752" y="1076535"/>
                  <a:pt x="4057230" y="1133488"/>
                </a:cubicBezTo>
                <a:cubicBezTo>
                  <a:pt x="3779708" y="1190441"/>
                  <a:pt x="3685558" y="1104839"/>
                  <a:pt x="3529790" y="1133488"/>
                </a:cubicBezTo>
                <a:cubicBezTo>
                  <a:pt x="3374022" y="1162137"/>
                  <a:pt x="3037235" y="1103967"/>
                  <a:pt x="2845857" y="1133488"/>
                </a:cubicBezTo>
                <a:cubicBezTo>
                  <a:pt x="2654479" y="1163009"/>
                  <a:pt x="2592102" y="1127229"/>
                  <a:pt x="2370582" y="1133488"/>
                </a:cubicBezTo>
                <a:cubicBezTo>
                  <a:pt x="2149062" y="1139747"/>
                  <a:pt x="2117388" y="1123227"/>
                  <a:pt x="1947471" y="1133488"/>
                </a:cubicBezTo>
                <a:cubicBezTo>
                  <a:pt x="1777554" y="1143749"/>
                  <a:pt x="1637967" y="1123536"/>
                  <a:pt x="1524359" y="1133488"/>
                </a:cubicBezTo>
                <a:cubicBezTo>
                  <a:pt x="1410751" y="1143440"/>
                  <a:pt x="1105225" y="1124326"/>
                  <a:pt x="892591" y="1133488"/>
                </a:cubicBezTo>
                <a:cubicBezTo>
                  <a:pt x="679957" y="1142650"/>
                  <a:pt x="399247" y="1082314"/>
                  <a:pt x="0" y="1133488"/>
                </a:cubicBezTo>
                <a:cubicBezTo>
                  <a:pt x="-4546" y="876170"/>
                  <a:pt x="30855" y="822878"/>
                  <a:pt x="0" y="566744"/>
                </a:cubicBezTo>
                <a:cubicBezTo>
                  <a:pt x="-30855" y="310610"/>
                  <a:pt x="40828" y="207717"/>
                  <a:pt x="0" y="0"/>
                </a:cubicBezTo>
                <a:close/>
              </a:path>
              <a:path w="5216439" h="1133488" stroke="0" extrusionOk="0">
                <a:moveTo>
                  <a:pt x="0" y="0"/>
                </a:moveTo>
                <a:cubicBezTo>
                  <a:pt x="186928" y="-30378"/>
                  <a:pt x="360841" y="31379"/>
                  <a:pt x="527440" y="0"/>
                </a:cubicBezTo>
                <a:cubicBezTo>
                  <a:pt x="694039" y="-31379"/>
                  <a:pt x="827230" y="3305"/>
                  <a:pt x="950551" y="0"/>
                </a:cubicBezTo>
                <a:cubicBezTo>
                  <a:pt x="1073872" y="-3305"/>
                  <a:pt x="1358404" y="53796"/>
                  <a:pt x="1634484" y="0"/>
                </a:cubicBezTo>
                <a:cubicBezTo>
                  <a:pt x="1910564" y="-53796"/>
                  <a:pt x="1933196" y="56623"/>
                  <a:pt x="2161924" y="0"/>
                </a:cubicBezTo>
                <a:cubicBezTo>
                  <a:pt x="2390652" y="-56623"/>
                  <a:pt x="2567382" y="20871"/>
                  <a:pt x="2689364" y="0"/>
                </a:cubicBezTo>
                <a:cubicBezTo>
                  <a:pt x="2811346" y="-20871"/>
                  <a:pt x="3072416" y="48378"/>
                  <a:pt x="3373297" y="0"/>
                </a:cubicBezTo>
                <a:cubicBezTo>
                  <a:pt x="3674178" y="-48378"/>
                  <a:pt x="3614261" y="40076"/>
                  <a:pt x="3848573" y="0"/>
                </a:cubicBezTo>
                <a:cubicBezTo>
                  <a:pt x="4082885" y="-40076"/>
                  <a:pt x="4197156" y="17561"/>
                  <a:pt x="4532506" y="0"/>
                </a:cubicBezTo>
                <a:cubicBezTo>
                  <a:pt x="4867856" y="-17561"/>
                  <a:pt x="5005268" y="54382"/>
                  <a:pt x="5216439" y="0"/>
                </a:cubicBezTo>
                <a:cubicBezTo>
                  <a:pt x="5242467" y="114868"/>
                  <a:pt x="5151086" y="329348"/>
                  <a:pt x="5216439" y="566744"/>
                </a:cubicBezTo>
                <a:cubicBezTo>
                  <a:pt x="5281792" y="804140"/>
                  <a:pt x="5194509" y="866777"/>
                  <a:pt x="5216439" y="1133488"/>
                </a:cubicBezTo>
                <a:cubicBezTo>
                  <a:pt x="5053979" y="1152211"/>
                  <a:pt x="4840889" y="1099618"/>
                  <a:pt x="4584670" y="1133488"/>
                </a:cubicBezTo>
                <a:cubicBezTo>
                  <a:pt x="4328451" y="1167358"/>
                  <a:pt x="4110537" y="1126042"/>
                  <a:pt x="3900737" y="1133488"/>
                </a:cubicBezTo>
                <a:cubicBezTo>
                  <a:pt x="3690937" y="1140934"/>
                  <a:pt x="3500326" y="1105692"/>
                  <a:pt x="3216804" y="1133488"/>
                </a:cubicBezTo>
                <a:cubicBezTo>
                  <a:pt x="2933282" y="1161284"/>
                  <a:pt x="2863416" y="1112088"/>
                  <a:pt x="2741528" y="1133488"/>
                </a:cubicBezTo>
                <a:cubicBezTo>
                  <a:pt x="2619640" y="1154888"/>
                  <a:pt x="2359601" y="1087117"/>
                  <a:pt x="2161924" y="1133488"/>
                </a:cubicBezTo>
                <a:cubicBezTo>
                  <a:pt x="1964247" y="1179859"/>
                  <a:pt x="1791343" y="1117399"/>
                  <a:pt x="1477991" y="1133488"/>
                </a:cubicBezTo>
                <a:cubicBezTo>
                  <a:pt x="1164639" y="1149577"/>
                  <a:pt x="1186465" y="1113644"/>
                  <a:pt x="898387" y="1133488"/>
                </a:cubicBezTo>
                <a:cubicBezTo>
                  <a:pt x="610309" y="1153332"/>
                  <a:pt x="227041" y="1066513"/>
                  <a:pt x="0" y="1133488"/>
                </a:cubicBezTo>
                <a:cubicBezTo>
                  <a:pt x="-36822" y="1011204"/>
                  <a:pt x="26289" y="813742"/>
                  <a:pt x="0" y="589414"/>
                </a:cubicBezTo>
                <a:cubicBezTo>
                  <a:pt x="-26289" y="365086"/>
                  <a:pt x="49038" y="21868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5C81B7-2B7B-D9C3-4130-0751474D4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37261" b="-13908"/>
          <a:stretch>
            <a:fillRect/>
          </a:stretch>
        </p:blipFill>
        <p:spPr>
          <a:xfrm>
            <a:off x="3810229" y="2032075"/>
            <a:ext cx="4876341" cy="7555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767D2F-6404-9982-4256-C99890FD77E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9790" y="5629523"/>
            <a:ext cx="70739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807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EA3A0A1-3B3C-71F1-E364-0A06D4C7DF80}"/>
              </a:ext>
            </a:extLst>
          </p:cNvPr>
          <p:cNvGrpSpPr/>
          <p:nvPr/>
        </p:nvGrpSpPr>
        <p:grpSpPr>
          <a:xfrm>
            <a:off x="312516" y="587261"/>
            <a:ext cx="11551535" cy="5795610"/>
            <a:chOff x="1489670" y="3545615"/>
            <a:chExt cx="9694376" cy="41281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1606753-5EEA-04EC-2FA3-28C69CCD8D2D}"/>
                </a:ext>
              </a:extLst>
            </p:cNvPr>
            <p:cNvSpPr/>
            <p:nvPr/>
          </p:nvSpPr>
          <p:spPr>
            <a:xfrm>
              <a:off x="1712890" y="4322587"/>
              <a:ext cx="9291285" cy="3351202"/>
            </a:xfrm>
            <a:custGeom>
              <a:avLst/>
              <a:gdLst>
                <a:gd name="csX0" fmla="*/ 0 w 11071224"/>
                <a:gd name="csY0" fmla="*/ 0 h 4704806"/>
                <a:gd name="csX1" fmla="*/ 693408 w 11071224"/>
                <a:gd name="csY1" fmla="*/ 0 h 4704806"/>
                <a:gd name="csX2" fmla="*/ 1276104 w 11071224"/>
                <a:gd name="csY2" fmla="*/ 0 h 4704806"/>
                <a:gd name="csX3" fmla="*/ 1858800 w 11071224"/>
                <a:gd name="csY3" fmla="*/ 0 h 4704806"/>
                <a:gd name="csX4" fmla="*/ 2441496 w 11071224"/>
                <a:gd name="csY4" fmla="*/ 0 h 4704806"/>
                <a:gd name="csX5" fmla="*/ 2692056 w 11071224"/>
                <a:gd name="csY5" fmla="*/ 0 h 4704806"/>
                <a:gd name="csX6" fmla="*/ 3385464 w 11071224"/>
                <a:gd name="csY6" fmla="*/ 0 h 4704806"/>
                <a:gd name="csX7" fmla="*/ 3636023 w 11071224"/>
                <a:gd name="csY7" fmla="*/ 0 h 4704806"/>
                <a:gd name="csX8" fmla="*/ 4218719 w 11071224"/>
                <a:gd name="csY8" fmla="*/ 0 h 4704806"/>
                <a:gd name="csX9" fmla="*/ 5022840 w 11071224"/>
                <a:gd name="csY9" fmla="*/ 0 h 4704806"/>
                <a:gd name="csX10" fmla="*/ 5826960 w 11071224"/>
                <a:gd name="csY10" fmla="*/ 0 h 4704806"/>
                <a:gd name="csX11" fmla="*/ 6520368 w 11071224"/>
                <a:gd name="csY11" fmla="*/ 0 h 4704806"/>
                <a:gd name="csX12" fmla="*/ 6992352 w 11071224"/>
                <a:gd name="csY12" fmla="*/ 0 h 4704806"/>
                <a:gd name="csX13" fmla="*/ 7242911 w 11071224"/>
                <a:gd name="csY13" fmla="*/ 0 h 4704806"/>
                <a:gd name="csX14" fmla="*/ 7714895 w 11071224"/>
                <a:gd name="csY14" fmla="*/ 0 h 4704806"/>
                <a:gd name="csX15" fmla="*/ 8408303 w 11071224"/>
                <a:gd name="csY15" fmla="*/ 0 h 4704806"/>
                <a:gd name="csX16" fmla="*/ 9212424 w 11071224"/>
                <a:gd name="csY16" fmla="*/ 0 h 4704806"/>
                <a:gd name="csX17" fmla="*/ 9462983 w 11071224"/>
                <a:gd name="csY17" fmla="*/ 0 h 4704806"/>
                <a:gd name="csX18" fmla="*/ 9713542 w 11071224"/>
                <a:gd name="csY18" fmla="*/ 0 h 4704806"/>
                <a:gd name="csX19" fmla="*/ 10517663 w 11071224"/>
                <a:gd name="csY19" fmla="*/ 0 h 4704806"/>
                <a:gd name="csX20" fmla="*/ 11071224 w 11071224"/>
                <a:gd name="csY20" fmla="*/ 0 h 4704806"/>
                <a:gd name="csX21" fmla="*/ 11071224 w 11071224"/>
                <a:gd name="csY21" fmla="*/ 588101 h 4704806"/>
                <a:gd name="csX22" fmla="*/ 11071224 w 11071224"/>
                <a:gd name="csY22" fmla="*/ 1270298 h 4704806"/>
                <a:gd name="csX23" fmla="*/ 11071224 w 11071224"/>
                <a:gd name="csY23" fmla="*/ 1717254 h 4704806"/>
                <a:gd name="csX24" fmla="*/ 11071224 w 11071224"/>
                <a:gd name="csY24" fmla="*/ 2399451 h 4704806"/>
                <a:gd name="csX25" fmla="*/ 11071224 w 11071224"/>
                <a:gd name="csY25" fmla="*/ 3081648 h 4704806"/>
                <a:gd name="csX26" fmla="*/ 11071224 w 11071224"/>
                <a:gd name="csY26" fmla="*/ 3528605 h 4704806"/>
                <a:gd name="csX27" fmla="*/ 11071224 w 11071224"/>
                <a:gd name="csY27" fmla="*/ 4116705 h 4704806"/>
                <a:gd name="csX28" fmla="*/ 11071224 w 11071224"/>
                <a:gd name="csY28" fmla="*/ 4704806 h 4704806"/>
                <a:gd name="csX29" fmla="*/ 10599240 w 11071224"/>
                <a:gd name="csY29" fmla="*/ 4704806 h 4704806"/>
                <a:gd name="csX30" fmla="*/ 9905832 w 11071224"/>
                <a:gd name="csY30" fmla="*/ 4704806 h 4704806"/>
                <a:gd name="csX31" fmla="*/ 9101712 w 11071224"/>
                <a:gd name="csY31" fmla="*/ 4704806 h 4704806"/>
                <a:gd name="csX32" fmla="*/ 8629728 w 11071224"/>
                <a:gd name="csY32" fmla="*/ 4704806 h 4704806"/>
                <a:gd name="csX33" fmla="*/ 7825607 w 11071224"/>
                <a:gd name="csY33" fmla="*/ 4704806 h 4704806"/>
                <a:gd name="csX34" fmla="*/ 7242911 w 11071224"/>
                <a:gd name="csY34" fmla="*/ 4704806 h 4704806"/>
                <a:gd name="csX35" fmla="*/ 6438791 w 11071224"/>
                <a:gd name="csY35" fmla="*/ 4704806 h 4704806"/>
                <a:gd name="csX36" fmla="*/ 5634670 w 11071224"/>
                <a:gd name="csY36" fmla="*/ 4704806 h 4704806"/>
                <a:gd name="csX37" fmla="*/ 5273399 w 11071224"/>
                <a:gd name="csY37" fmla="*/ 4704806 h 4704806"/>
                <a:gd name="csX38" fmla="*/ 4801415 w 11071224"/>
                <a:gd name="csY38" fmla="*/ 4704806 h 4704806"/>
                <a:gd name="csX39" fmla="*/ 4218719 w 11071224"/>
                <a:gd name="csY39" fmla="*/ 4704806 h 4704806"/>
                <a:gd name="csX40" fmla="*/ 3636023 w 11071224"/>
                <a:gd name="csY40" fmla="*/ 4704806 h 4704806"/>
                <a:gd name="csX41" fmla="*/ 2942615 w 11071224"/>
                <a:gd name="csY41" fmla="*/ 4704806 h 4704806"/>
                <a:gd name="csX42" fmla="*/ 2581343 w 11071224"/>
                <a:gd name="csY42" fmla="*/ 4704806 h 4704806"/>
                <a:gd name="csX43" fmla="*/ 2220072 w 11071224"/>
                <a:gd name="csY43" fmla="*/ 4704806 h 4704806"/>
                <a:gd name="csX44" fmla="*/ 1415951 w 11071224"/>
                <a:gd name="csY44" fmla="*/ 4704806 h 4704806"/>
                <a:gd name="csX45" fmla="*/ 611831 w 11071224"/>
                <a:gd name="csY45" fmla="*/ 4704806 h 4704806"/>
                <a:gd name="csX46" fmla="*/ 0 w 11071224"/>
                <a:gd name="csY46" fmla="*/ 4704806 h 4704806"/>
                <a:gd name="csX47" fmla="*/ 0 w 11071224"/>
                <a:gd name="csY47" fmla="*/ 4257849 h 4704806"/>
                <a:gd name="csX48" fmla="*/ 0 w 11071224"/>
                <a:gd name="csY48" fmla="*/ 3763845 h 4704806"/>
                <a:gd name="csX49" fmla="*/ 0 w 11071224"/>
                <a:gd name="csY49" fmla="*/ 3175744 h 4704806"/>
                <a:gd name="csX50" fmla="*/ 0 w 11071224"/>
                <a:gd name="csY50" fmla="*/ 2587643 h 4704806"/>
                <a:gd name="csX51" fmla="*/ 0 w 11071224"/>
                <a:gd name="csY51" fmla="*/ 2046591 h 4704806"/>
                <a:gd name="csX52" fmla="*/ 0 w 11071224"/>
                <a:gd name="csY52" fmla="*/ 1505538 h 4704806"/>
                <a:gd name="csX53" fmla="*/ 0 w 11071224"/>
                <a:gd name="csY53" fmla="*/ 1058581 h 4704806"/>
                <a:gd name="csX54" fmla="*/ 0 w 11071224"/>
                <a:gd name="csY54" fmla="*/ 611625 h 4704806"/>
                <a:gd name="csX55" fmla="*/ 0 w 11071224"/>
                <a:gd name="csY55" fmla="*/ 0 h 4704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11071224" h="4704806" fill="none" extrusionOk="0">
                  <a:moveTo>
                    <a:pt x="0" y="0"/>
                  </a:moveTo>
                  <a:cubicBezTo>
                    <a:pt x="334276" y="-7152"/>
                    <a:pt x="406818" y="5936"/>
                    <a:pt x="693408" y="0"/>
                  </a:cubicBezTo>
                  <a:cubicBezTo>
                    <a:pt x="979998" y="-5936"/>
                    <a:pt x="1058580" y="37220"/>
                    <a:pt x="1276104" y="0"/>
                  </a:cubicBezTo>
                  <a:cubicBezTo>
                    <a:pt x="1493628" y="-37220"/>
                    <a:pt x="1723550" y="13563"/>
                    <a:pt x="1858800" y="0"/>
                  </a:cubicBezTo>
                  <a:cubicBezTo>
                    <a:pt x="1994050" y="-13563"/>
                    <a:pt x="2257477" y="48114"/>
                    <a:pt x="2441496" y="0"/>
                  </a:cubicBezTo>
                  <a:cubicBezTo>
                    <a:pt x="2625515" y="-48114"/>
                    <a:pt x="2628479" y="10793"/>
                    <a:pt x="2692056" y="0"/>
                  </a:cubicBezTo>
                  <a:cubicBezTo>
                    <a:pt x="2755633" y="-10793"/>
                    <a:pt x="3070539" y="35853"/>
                    <a:pt x="3385464" y="0"/>
                  </a:cubicBezTo>
                  <a:cubicBezTo>
                    <a:pt x="3700389" y="-35853"/>
                    <a:pt x="3565286" y="9595"/>
                    <a:pt x="3636023" y="0"/>
                  </a:cubicBezTo>
                  <a:cubicBezTo>
                    <a:pt x="3706760" y="-9595"/>
                    <a:pt x="4066326" y="58074"/>
                    <a:pt x="4218719" y="0"/>
                  </a:cubicBezTo>
                  <a:cubicBezTo>
                    <a:pt x="4371112" y="-58074"/>
                    <a:pt x="4745803" y="48295"/>
                    <a:pt x="5022840" y="0"/>
                  </a:cubicBezTo>
                  <a:cubicBezTo>
                    <a:pt x="5299877" y="-48295"/>
                    <a:pt x="5655107" y="54289"/>
                    <a:pt x="5826960" y="0"/>
                  </a:cubicBezTo>
                  <a:cubicBezTo>
                    <a:pt x="5998813" y="-54289"/>
                    <a:pt x="6174393" y="68411"/>
                    <a:pt x="6520368" y="0"/>
                  </a:cubicBezTo>
                  <a:cubicBezTo>
                    <a:pt x="6866343" y="-68411"/>
                    <a:pt x="6817900" y="4664"/>
                    <a:pt x="6992352" y="0"/>
                  </a:cubicBezTo>
                  <a:cubicBezTo>
                    <a:pt x="7166804" y="-4664"/>
                    <a:pt x="7120969" y="8269"/>
                    <a:pt x="7242911" y="0"/>
                  </a:cubicBezTo>
                  <a:cubicBezTo>
                    <a:pt x="7364853" y="-8269"/>
                    <a:pt x="7614948" y="8246"/>
                    <a:pt x="7714895" y="0"/>
                  </a:cubicBezTo>
                  <a:cubicBezTo>
                    <a:pt x="7814842" y="-8246"/>
                    <a:pt x="8142234" y="28226"/>
                    <a:pt x="8408303" y="0"/>
                  </a:cubicBezTo>
                  <a:cubicBezTo>
                    <a:pt x="8674372" y="-28226"/>
                    <a:pt x="8900719" y="9212"/>
                    <a:pt x="9212424" y="0"/>
                  </a:cubicBezTo>
                  <a:cubicBezTo>
                    <a:pt x="9524129" y="-9212"/>
                    <a:pt x="9360936" y="20278"/>
                    <a:pt x="9462983" y="0"/>
                  </a:cubicBezTo>
                  <a:cubicBezTo>
                    <a:pt x="9565030" y="-20278"/>
                    <a:pt x="9654667" y="17498"/>
                    <a:pt x="9713542" y="0"/>
                  </a:cubicBezTo>
                  <a:cubicBezTo>
                    <a:pt x="9772417" y="-17498"/>
                    <a:pt x="10276775" y="26392"/>
                    <a:pt x="10517663" y="0"/>
                  </a:cubicBezTo>
                  <a:cubicBezTo>
                    <a:pt x="10758551" y="-26392"/>
                    <a:pt x="10952494" y="23599"/>
                    <a:pt x="11071224" y="0"/>
                  </a:cubicBezTo>
                  <a:cubicBezTo>
                    <a:pt x="11074537" y="208103"/>
                    <a:pt x="11042184" y="456952"/>
                    <a:pt x="11071224" y="588101"/>
                  </a:cubicBezTo>
                  <a:cubicBezTo>
                    <a:pt x="11100264" y="719250"/>
                    <a:pt x="11011256" y="1079285"/>
                    <a:pt x="11071224" y="1270298"/>
                  </a:cubicBezTo>
                  <a:cubicBezTo>
                    <a:pt x="11131192" y="1461311"/>
                    <a:pt x="11065289" y="1501323"/>
                    <a:pt x="11071224" y="1717254"/>
                  </a:cubicBezTo>
                  <a:cubicBezTo>
                    <a:pt x="11077159" y="1933185"/>
                    <a:pt x="11043301" y="2172660"/>
                    <a:pt x="11071224" y="2399451"/>
                  </a:cubicBezTo>
                  <a:cubicBezTo>
                    <a:pt x="11099147" y="2626242"/>
                    <a:pt x="11024303" y="2861607"/>
                    <a:pt x="11071224" y="3081648"/>
                  </a:cubicBezTo>
                  <a:cubicBezTo>
                    <a:pt x="11118145" y="3301689"/>
                    <a:pt x="11028055" y="3419208"/>
                    <a:pt x="11071224" y="3528605"/>
                  </a:cubicBezTo>
                  <a:cubicBezTo>
                    <a:pt x="11114393" y="3638002"/>
                    <a:pt x="11041780" y="3824367"/>
                    <a:pt x="11071224" y="4116705"/>
                  </a:cubicBezTo>
                  <a:cubicBezTo>
                    <a:pt x="11100668" y="4409043"/>
                    <a:pt x="11005638" y="4464833"/>
                    <a:pt x="11071224" y="4704806"/>
                  </a:cubicBezTo>
                  <a:cubicBezTo>
                    <a:pt x="10938105" y="4715237"/>
                    <a:pt x="10763851" y="4658832"/>
                    <a:pt x="10599240" y="4704806"/>
                  </a:cubicBezTo>
                  <a:cubicBezTo>
                    <a:pt x="10434629" y="4750780"/>
                    <a:pt x="10113031" y="4654099"/>
                    <a:pt x="9905832" y="4704806"/>
                  </a:cubicBezTo>
                  <a:cubicBezTo>
                    <a:pt x="9698633" y="4755513"/>
                    <a:pt x="9286755" y="4677620"/>
                    <a:pt x="9101712" y="4704806"/>
                  </a:cubicBezTo>
                  <a:cubicBezTo>
                    <a:pt x="8916669" y="4731992"/>
                    <a:pt x="8787123" y="4692829"/>
                    <a:pt x="8629728" y="4704806"/>
                  </a:cubicBezTo>
                  <a:cubicBezTo>
                    <a:pt x="8472333" y="4716783"/>
                    <a:pt x="8176051" y="4665485"/>
                    <a:pt x="7825607" y="4704806"/>
                  </a:cubicBezTo>
                  <a:cubicBezTo>
                    <a:pt x="7475163" y="4744127"/>
                    <a:pt x="7408084" y="4692232"/>
                    <a:pt x="7242911" y="4704806"/>
                  </a:cubicBezTo>
                  <a:cubicBezTo>
                    <a:pt x="7077738" y="4717380"/>
                    <a:pt x="6758829" y="4618673"/>
                    <a:pt x="6438791" y="4704806"/>
                  </a:cubicBezTo>
                  <a:cubicBezTo>
                    <a:pt x="6118753" y="4790939"/>
                    <a:pt x="5921768" y="4655044"/>
                    <a:pt x="5634670" y="4704806"/>
                  </a:cubicBezTo>
                  <a:cubicBezTo>
                    <a:pt x="5347572" y="4754568"/>
                    <a:pt x="5346880" y="4683424"/>
                    <a:pt x="5273399" y="4704806"/>
                  </a:cubicBezTo>
                  <a:cubicBezTo>
                    <a:pt x="5199918" y="4726188"/>
                    <a:pt x="5022793" y="4663285"/>
                    <a:pt x="4801415" y="4704806"/>
                  </a:cubicBezTo>
                  <a:cubicBezTo>
                    <a:pt x="4580037" y="4746327"/>
                    <a:pt x="4403456" y="4640064"/>
                    <a:pt x="4218719" y="4704806"/>
                  </a:cubicBezTo>
                  <a:cubicBezTo>
                    <a:pt x="4033982" y="4769548"/>
                    <a:pt x="3788499" y="4643928"/>
                    <a:pt x="3636023" y="4704806"/>
                  </a:cubicBezTo>
                  <a:cubicBezTo>
                    <a:pt x="3483547" y="4765684"/>
                    <a:pt x="3179693" y="4626729"/>
                    <a:pt x="2942615" y="4704806"/>
                  </a:cubicBezTo>
                  <a:cubicBezTo>
                    <a:pt x="2705537" y="4782883"/>
                    <a:pt x="2665047" y="4697384"/>
                    <a:pt x="2581343" y="4704806"/>
                  </a:cubicBezTo>
                  <a:cubicBezTo>
                    <a:pt x="2497639" y="4712228"/>
                    <a:pt x="2381751" y="4704451"/>
                    <a:pt x="2220072" y="4704806"/>
                  </a:cubicBezTo>
                  <a:cubicBezTo>
                    <a:pt x="2058393" y="4705161"/>
                    <a:pt x="1668879" y="4643097"/>
                    <a:pt x="1415951" y="4704806"/>
                  </a:cubicBezTo>
                  <a:cubicBezTo>
                    <a:pt x="1163023" y="4766515"/>
                    <a:pt x="919242" y="4670049"/>
                    <a:pt x="611831" y="4704806"/>
                  </a:cubicBezTo>
                  <a:cubicBezTo>
                    <a:pt x="304420" y="4739563"/>
                    <a:pt x="142554" y="4671874"/>
                    <a:pt x="0" y="4704806"/>
                  </a:cubicBezTo>
                  <a:cubicBezTo>
                    <a:pt x="-29327" y="4615231"/>
                    <a:pt x="5973" y="4434194"/>
                    <a:pt x="0" y="4257849"/>
                  </a:cubicBezTo>
                  <a:cubicBezTo>
                    <a:pt x="-5973" y="4081504"/>
                    <a:pt x="5900" y="3895503"/>
                    <a:pt x="0" y="3763845"/>
                  </a:cubicBezTo>
                  <a:cubicBezTo>
                    <a:pt x="-5900" y="3632187"/>
                    <a:pt x="3094" y="3455945"/>
                    <a:pt x="0" y="3175744"/>
                  </a:cubicBezTo>
                  <a:cubicBezTo>
                    <a:pt x="-3094" y="2895543"/>
                    <a:pt x="5739" y="2877755"/>
                    <a:pt x="0" y="2587643"/>
                  </a:cubicBezTo>
                  <a:cubicBezTo>
                    <a:pt x="-5739" y="2297531"/>
                    <a:pt x="23469" y="2162819"/>
                    <a:pt x="0" y="2046591"/>
                  </a:cubicBezTo>
                  <a:cubicBezTo>
                    <a:pt x="-23469" y="1930363"/>
                    <a:pt x="48932" y="1716443"/>
                    <a:pt x="0" y="1505538"/>
                  </a:cubicBezTo>
                  <a:cubicBezTo>
                    <a:pt x="-48932" y="1294633"/>
                    <a:pt x="10456" y="1264703"/>
                    <a:pt x="0" y="1058581"/>
                  </a:cubicBezTo>
                  <a:cubicBezTo>
                    <a:pt x="-10456" y="852459"/>
                    <a:pt x="909" y="784623"/>
                    <a:pt x="0" y="611625"/>
                  </a:cubicBezTo>
                  <a:cubicBezTo>
                    <a:pt x="-909" y="438627"/>
                    <a:pt x="29778" y="218012"/>
                    <a:pt x="0" y="0"/>
                  </a:cubicBezTo>
                  <a:close/>
                </a:path>
                <a:path w="11071224" h="4704806" stroke="0" extrusionOk="0">
                  <a:moveTo>
                    <a:pt x="0" y="0"/>
                  </a:moveTo>
                  <a:cubicBezTo>
                    <a:pt x="97327" y="-7720"/>
                    <a:pt x="279034" y="12872"/>
                    <a:pt x="471984" y="0"/>
                  </a:cubicBezTo>
                  <a:cubicBezTo>
                    <a:pt x="664934" y="-12872"/>
                    <a:pt x="627223" y="21633"/>
                    <a:pt x="722543" y="0"/>
                  </a:cubicBezTo>
                  <a:cubicBezTo>
                    <a:pt x="817863" y="-21633"/>
                    <a:pt x="1189335" y="90218"/>
                    <a:pt x="1526664" y="0"/>
                  </a:cubicBezTo>
                  <a:cubicBezTo>
                    <a:pt x="1863993" y="-90218"/>
                    <a:pt x="1804826" y="41877"/>
                    <a:pt x="1998647" y="0"/>
                  </a:cubicBezTo>
                  <a:cubicBezTo>
                    <a:pt x="2192468" y="-41877"/>
                    <a:pt x="2278768" y="7954"/>
                    <a:pt x="2470631" y="0"/>
                  </a:cubicBezTo>
                  <a:cubicBezTo>
                    <a:pt x="2662494" y="-7954"/>
                    <a:pt x="2972074" y="7949"/>
                    <a:pt x="3274752" y="0"/>
                  </a:cubicBezTo>
                  <a:cubicBezTo>
                    <a:pt x="3577430" y="-7949"/>
                    <a:pt x="3488084" y="16383"/>
                    <a:pt x="3636023" y="0"/>
                  </a:cubicBezTo>
                  <a:cubicBezTo>
                    <a:pt x="3783962" y="-16383"/>
                    <a:pt x="4116615" y="31346"/>
                    <a:pt x="4440144" y="0"/>
                  </a:cubicBezTo>
                  <a:cubicBezTo>
                    <a:pt x="4763673" y="-31346"/>
                    <a:pt x="4922388" y="27992"/>
                    <a:pt x="5244264" y="0"/>
                  </a:cubicBezTo>
                  <a:cubicBezTo>
                    <a:pt x="5566140" y="-27992"/>
                    <a:pt x="5606190" y="47516"/>
                    <a:pt x="5826960" y="0"/>
                  </a:cubicBezTo>
                  <a:cubicBezTo>
                    <a:pt x="6047730" y="-47516"/>
                    <a:pt x="6387721" y="95536"/>
                    <a:pt x="6631080" y="0"/>
                  </a:cubicBezTo>
                  <a:cubicBezTo>
                    <a:pt x="6874439" y="-95536"/>
                    <a:pt x="6898333" y="18782"/>
                    <a:pt x="7103064" y="0"/>
                  </a:cubicBezTo>
                  <a:cubicBezTo>
                    <a:pt x="7307795" y="-18782"/>
                    <a:pt x="7395698" y="32283"/>
                    <a:pt x="7575048" y="0"/>
                  </a:cubicBezTo>
                  <a:cubicBezTo>
                    <a:pt x="7754398" y="-32283"/>
                    <a:pt x="8124593" y="48699"/>
                    <a:pt x="8268456" y="0"/>
                  </a:cubicBezTo>
                  <a:cubicBezTo>
                    <a:pt x="8412319" y="-48699"/>
                    <a:pt x="8558712" y="46443"/>
                    <a:pt x="8740440" y="0"/>
                  </a:cubicBezTo>
                  <a:cubicBezTo>
                    <a:pt x="8922168" y="-46443"/>
                    <a:pt x="9257901" y="70687"/>
                    <a:pt x="9544560" y="0"/>
                  </a:cubicBezTo>
                  <a:cubicBezTo>
                    <a:pt x="9831219" y="-70687"/>
                    <a:pt x="10118874" y="93065"/>
                    <a:pt x="10348681" y="0"/>
                  </a:cubicBezTo>
                  <a:cubicBezTo>
                    <a:pt x="10578488" y="-93065"/>
                    <a:pt x="10881725" y="50792"/>
                    <a:pt x="11071224" y="0"/>
                  </a:cubicBezTo>
                  <a:cubicBezTo>
                    <a:pt x="11127037" y="264611"/>
                    <a:pt x="11062286" y="404944"/>
                    <a:pt x="11071224" y="541053"/>
                  </a:cubicBezTo>
                  <a:cubicBezTo>
                    <a:pt x="11080162" y="677162"/>
                    <a:pt x="11048725" y="828935"/>
                    <a:pt x="11071224" y="988009"/>
                  </a:cubicBezTo>
                  <a:cubicBezTo>
                    <a:pt x="11093723" y="1147083"/>
                    <a:pt x="11070474" y="1239052"/>
                    <a:pt x="11071224" y="1482014"/>
                  </a:cubicBezTo>
                  <a:cubicBezTo>
                    <a:pt x="11071974" y="1724976"/>
                    <a:pt x="11059502" y="1892230"/>
                    <a:pt x="11071224" y="2117163"/>
                  </a:cubicBezTo>
                  <a:cubicBezTo>
                    <a:pt x="11082946" y="2342096"/>
                    <a:pt x="11007027" y="2409360"/>
                    <a:pt x="11071224" y="2658215"/>
                  </a:cubicBezTo>
                  <a:cubicBezTo>
                    <a:pt x="11135421" y="2907070"/>
                    <a:pt x="11067160" y="2936451"/>
                    <a:pt x="11071224" y="3152220"/>
                  </a:cubicBezTo>
                  <a:cubicBezTo>
                    <a:pt x="11075288" y="3367990"/>
                    <a:pt x="11027922" y="3526117"/>
                    <a:pt x="11071224" y="3787369"/>
                  </a:cubicBezTo>
                  <a:cubicBezTo>
                    <a:pt x="11114526" y="4048621"/>
                    <a:pt x="11006672" y="4382453"/>
                    <a:pt x="11071224" y="4704806"/>
                  </a:cubicBezTo>
                  <a:cubicBezTo>
                    <a:pt x="10880312" y="4771334"/>
                    <a:pt x="10636550" y="4676246"/>
                    <a:pt x="10488528" y="4704806"/>
                  </a:cubicBezTo>
                  <a:cubicBezTo>
                    <a:pt x="10340506" y="4733366"/>
                    <a:pt x="10239649" y="4698211"/>
                    <a:pt x="10127256" y="4704806"/>
                  </a:cubicBezTo>
                  <a:cubicBezTo>
                    <a:pt x="10014863" y="4711401"/>
                    <a:pt x="9734456" y="4634550"/>
                    <a:pt x="9433848" y="4704806"/>
                  </a:cubicBezTo>
                  <a:cubicBezTo>
                    <a:pt x="9133240" y="4775062"/>
                    <a:pt x="9183792" y="4664133"/>
                    <a:pt x="9072577" y="4704806"/>
                  </a:cubicBezTo>
                  <a:cubicBezTo>
                    <a:pt x="8961362" y="4745479"/>
                    <a:pt x="8524904" y="4689174"/>
                    <a:pt x="8379168" y="4704806"/>
                  </a:cubicBezTo>
                  <a:cubicBezTo>
                    <a:pt x="8233432" y="4720438"/>
                    <a:pt x="8245781" y="4688034"/>
                    <a:pt x="8128609" y="4704806"/>
                  </a:cubicBezTo>
                  <a:cubicBezTo>
                    <a:pt x="8011437" y="4721578"/>
                    <a:pt x="7630016" y="4630758"/>
                    <a:pt x="7435201" y="4704806"/>
                  </a:cubicBezTo>
                  <a:cubicBezTo>
                    <a:pt x="7240386" y="4778854"/>
                    <a:pt x="7155723" y="4687308"/>
                    <a:pt x="7073929" y="4704806"/>
                  </a:cubicBezTo>
                  <a:cubicBezTo>
                    <a:pt x="6992135" y="4722304"/>
                    <a:pt x="6874274" y="4685705"/>
                    <a:pt x="6823370" y="4704806"/>
                  </a:cubicBezTo>
                  <a:cubicBezTo>
                    <a:pt x="6772466" y="4723907"/>
                    <a:pt x="6620269" y="4702299"/>
                    <a:pt x="6462099" y="4704806"/>
                  </a:cubicBezTo>
                  <a:cubicBezTo>
                    <a:pt x="6303929" y="4707313"/>
                    <a:pt x="6034378" y="4631436"/>
                    <a:pt x="5768690" y="4704806"/>
                  </a:cubicBezTo>
                  <a:cubicBezTo>
                    <a:pt x="5503002" y="4778176"/>
                    <a:pt x="5524946" y="4698569"/>
                    <a:pt x="5407419" y="4704806"/>
                  </a:cubicBezTo>
                  <a:cubicBezTo>
                    <a:pt x="5289892" y="4711043"/>
                    <a:pt x="5249253" y="4689852"/>
                    <a:pt x="5156860" y="4704806"/>
                  </a:cubicBezTo>
                  <a:cubicBezTo>
                    <a:pt x="5064467" y="4719760"/>
                    <a:pt x="4886478" y="4701951"/>
                    <a:pt x="4795588" y="4704806"/>
                  </a:cubicBezTo>
                  <a:cubicBezTo>
                    <a:pt x="4704698" y="4707661"/>
                    <a:pt x="4441288" y="4663311"/>
                    <a:pt x="4323604" y="4704806"/>
                  </a:cubicBezTo>
                  <a:cubicBezTo>
                    <a:pt x="4205920" y="4746301"/>
                    <a:pt x="4001567" y="4697234"/>
                    <a:pt x="3740908" y="4704806"/>
                  </a:cubicBezTo>
                  <a:cubicBezTo>
                    <a:pt x="3480249" y="4712378"/>
                    <a:pt x="3531812" y="4684625"/>
                    <a:pt x="3379637" y="4704806"/>
                  </a:cubicBezTo>
                  <a:cubicBezTo>
                    <a:pt x="3227462" y="4724987"/>
                    <a:pt x="2867833" y="4688998"/>
                    <a:pt x="2575516" y="4704806"/>
                  </a:cubicBezTo>
                  <a:cubicBezTo>
                    <a:pt x="2283199" y="4720614"/>
                    <a:pt x="2112179" y="4638954"/>
                    <a:pt x="1992820" y="4704806"/>
                  </a:cubicBezTo>
                  <a:cubicBezTo>
                    <a:pt x="1873461" y="4770658"/>
                    <a:pt x="1388024" y="4676329"/>
                    <a:pt x="1188700" y="4704806"/>
                  </a:cubicBezTo>
                  <a:cubicBezTo>
                    <a:pt x="989376" y="4733283"/>
                    <a:pt x="840161" y="4643328"/>
                    <a:pt x="495292" y="4704806"/>
                  </a:cubicBezTo>
                  <a:cubicBezTo>
                    <a:pt x="150423" y="4766284"/>
                    <a:pt x="172145" y="4689868"/>
                    <a:pt x="0" y="4704806"/>
                  </a:cubicBezTo>
                  <a:cubicBezTo>
                    <a:pt x="-20610" y="4458401"/>
                    <a:pt x="62037" y="4364792"/>
                    <a:pt x="0" y="4069657"/>
                  </a:cubicBezTo>
                  <a:cubicBezTo>
                    <a:pt x="-62037" y="3774522"/>
                    <a:pt x="55533" y="3742568"/>
                    <a:pt x="0" y="3434508"/>
                  </a:cubicBezTo>
                  <a:cubicBezTo>
                    <a:pt x="-55533" y="3126448"/>
                    <a:pt x="23314" y="3119182"/>
                    <a:pt x="0" y="2846408"/>
                  </a:cubicBezTo>
                  <a:cubicBezTo>
                    <a:pt x="-23314" y="2573634"/>
                    <a:pt x="9355" y="2351561"/>
                    <a:pt x="0" y="2164211"/>
                  </a:cubicBezTo>
                  <a:cubicBezTo>
                    <a:pt x="-9355" y="1976861"/>
                    <a:pt x="67048" y="1669840"/>
                    <a:pt x="0" y="1482014"/>
                  </a:cubicBezTo>
                  <a:cubicBezTo>
                    <a:pt x="-67048" y="1294188"/>
                    <a:pt x="44183" y="1142144"/>
                    <a:pt x="0" y="846865"/>
                  </a:cubicBezTo>
                  <a:cubicBezTo>
                    <a:pt x="-44183" y="551586"/>
                    <a:pt x="79018" y="218469"/>
                    <a:pt x="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r>
                <a:rPr lang="en-US" sz="36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If a function </a:t>
              </a:r>
              <a:r>
                <a:rPr lang="en-US" sz="36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f </a:t>
              </a:r>
              <a:r>
                <a:rPr lang="en-US" sz="36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can be computed in time </a:t>
              </a:r>
              <a:r>
                <a:rPr lang="en-US" sz="3600" b="1" i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Palatino" pitchFamily="2" charset="77"/>
                  <a:ea typeface="Palatino" pitchFamily="2" charset="77"/>
                </a:rPr>
                <a:t>t</a:t>
              </a:r>
              <a:r>
                <a:rPr lang="en-US" sz="3600" b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</a:t>
              </a:r>
              <a:r>
                <a:rPr lang="en-US" sz="36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by an NRAM program of constant size, with random access to </a:t>
              </a:r>
              <a:r>
                <a:rPr lang="en-US" sz="3600" b="1" i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Palatino" pitchFamily="2" charset="77"/>
                  <a:ea typeface="Palatino" pitchFamily="2" charset="77"/>
                </a:rPr>
                <a:t>m</a:t>
              </a:r>
              <a:r>
                <a:rPr lang="en-US" sz="36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bits of advice (which do not depend on the input), but such that for each input at most </a:t>
              </a:r>
              <a:r>
                <a:rPr lang="en-US" sz="3600" b="1" i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Palatino" pitchFamily="2" charset="77"/>
                  <a:ea typeface="Palatino" pitchFamily="2" charset="77"/>
                </a:rPr>
                <a:t>b</a:t>
              </a:r>
              <a:r>
                <a:rPr lang="en-US" sz="3600" i="1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 </a:t>
              </a:r>
              <a:r>
                <a:rPr lang="en-US" sz="3600" dirty="0">
                  <a:solidFill>
                    <a:schemeClr val="bg1"/>
                  </a:solidFill>
                  <a:latin typeface="Palatino" pitchFamily="2" charset="77"/>
                  <a:ea typeface="Palatino" pitchFamily="2" charset="77"/>
                </a:rPr>
                <a:t>bits are accessed, then</a:t>
              </a:r>
            </a:p>
            <a:p>
              <a:pPr algn="ctr"/>
              <a:endPara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sz="28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endParaRPr>
            </a:p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E754CE-4BF2-080F-2F81-31362B2920C5}"/>
                </a:ext>
              </a:extLst>
            </p:cNvPr>
            <p:cNvSpPr/>
            <p:nvPr/>
          </p:nvSpPr>
          <p:spPr>
            <a:xfrm>
              <a:off x="1489670" y="3545615"/>
              <a:ext cx="9694376" cy="931663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>
                  <a:latin typeface="Palatino" pitchFamily="2" charset="77"/>
                  <a:ea typeface="Palatino" pitchFamily="2" charset="77"/>
                </a:rPr>
                <a:t>Main Theorem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61FAA22-CC51-B902-B03B-ECA0EED74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9789" y="4899139"/>
            <a:ext cx="6731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366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AA98-0F03-8490-3428-B0A9C9111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0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latin typeface="Palatino" pitchFamily="2" charset="77"/>
                <a:ea typeface="Palatino" pitchFamily="2" charset="77"/>
              </a:rPr>
              <a:t>Test #1: general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C8714-0110-7DDC-D22B-0BB3D877AB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82" y="16183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Advice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a look-up table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that stores for each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82E1F1-EBC1-59A5-3535-7464C5F11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0666" y="1537287"/>
            <a:ext cx="2275147" cy="582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4F7916-766A-A47B-B280-017348ABCFB0}"/>
              </a:ext>
            </a:extLst>
          </p:cNvPr>
          <p:cNvSpPr txBox="1"/>
          <p:nvPr/>
        </p:nvSpPr>
        <p:spPr>
          <a:xfrm>
            <a:off x="2121309" y="2200528"/>
            <a:ext cx="107955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whether it’s satisfying or not. E.g.,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[7] =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f(0,0,0,1,1,1)</a:t>
            </a:r>
          </a:p>
          <a:p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3B4B8B-1CFD-13AF-4886-F0A0FFA8FBC7}"/>
              </a:ext>
            </a:extLst>
          </p:cNvPr>
          <p:cNvSpPr txBox="1"/>
          <p:nvPr/>
        </p:nvSpPr>
        <p:spPr>
          <a:xfrm>
            <a:off x="396351" y="3227586"/>
            <a:ext cx="1053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Algorithm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read the input and go look into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A.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Takes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O(n)</a:t>
            </a:r>
            <a:endParaRPr lang="en-US" sz="3200" b="1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7045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A7C77-592A-122C-7CB9-1302D94D0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8771F1-9B24-DE4C-6620-B7D9B71F5A79}"/>
              </a:ext>
            </a:extLst>
          </p:cNvPr>
          <p:cNvSpPr/>
          <p:nvPr/>
        </p:nvSpPr>
        <p:spPr>
          <a:xfrm>
            <a:off x="866059" y="4004861"/>
            <a:ext cx="3579646" cy="2529090"/>
          </a:xfrm>
          <a:custGeom>
            <a:avLst/>
            <a:gdLst>
              <a:gd name="csX0" fmla="*/ 0 w 3579646"/>
              <a:gd name="csY0" fmla="*/ 0 h 2529090"/>
              <a:gd name="csX1" fmla="*/ 668201 w 3579646"/>
              <a:gd name="csY1" fmla="*/ 0 h 2529090"/>
              <a:gd name="csX2" fmla="*/ 1300605 w 3579646"/>
              <a:gd name="csY2" fmla="*/ 0 h 2529090"/>
              <a:gd name="csX3" fmla="*/ 1897212 w 3579646"/>
              <a:gd name="csY3" fmla="*/ 0 h 2529090"/>
              <a:gd name="csX4" fmla="*/ 2493820 w 3579646"/>
              <a:gd name="csY4" fmla="*/ 0 h 2529090"/>
              <a:gd name="csX5" fmla="*/ 3579646 w 3579646"/>
              <a:gd name="csY5" fmla="*/ 0 h 2529090"/>
              <a:gd name="csX6" fmla="*/ 3579646 w 3579646"/>
              <a:gd name="csY6" fmla="*/ 531109 h 2529090"/>
              <a:gd name="csX7" fmla="*/ 3579646 w 3579646"/>
              <a:gd name="csY7" fmla="*/ 986345 h 2529090"/>
              <a:gd name="csX8" fmla="*/ 3579646 w 3579646"/>
              <a:gd name="csY8" fmla="*/ 1517454 h 2529090"/>
              <a:gd name="csX9" fmla="*/ 3579646 w 3579646"/>
              <a:gd name="csY9" fmla="*/ 1947399 h 2529090"/>
              <a:gd name="csX10" fmla="*/ 3579646 w 3579646"/>
              <a:gd name="csY10" fmla="*/ 2529090 h 2529090"/>
              <a:gd name="csX11" fmla="*/ 3054631 w 3579646"/>
              <a:gd name="csY11" fmla="*/ 2529090 h 2529090"/>
              <a:gd name="csX12" fmla="*/ 2386431 w 3579646"/>
              <a:gd name="csY12" fmla="*/ 2529090 h 2529090"/>
              <a:gd name="csX13" fmla="*/ 1825619 w 3579646"/>
              <a:gd name="csY13" fmla="*/ 2529090 h 2529090"/>
              <a:gd name="csX14" fmla="*/ 1157419 w 3579646"/>
              <a:gd name="csY14" fmla="*/ 2529090 h 2529090"/>
              <a:gd name="csX15" fmla="*/ 632404 w 3579646"/>
              <a:gd name="csY15" fmla="*/ 2529090 h 2529090"/>
              <a:gd name="csX16" fmla="*/ 0 w 3579646"/>
              <a:gd name="csY16" fmla="*/ 2529090 h 2529090"/>
              <a:gd name="csX17" fmla="*/ 0 w 3579646"/>
              <a:gd name="csY17" fmla="*/ 2099145 h 2529090"/>
              <a:gd name="csX18" fmla="*/ 0 w 3579646"/>
              <a:gd name="csY18" fmla="*/ 1669199 h 2529090"/>
              <a:gd name="csX19" fmla="*/ 0 w 3579646"/>
              <a:gd name="csY19" fmla="*/ 1239254 h 2529090"/>
              <a:gd name="csX20" fmla="*/ 0 w 3579646"/>
              <a:gd name="csY20" fmla="*/ 682854 h 2529090"/>
              <a:gd name="csX21" fmla="*/ 0 w 3579646"/>
              <a:gd name="csY21" fmla="*/ 0 h 2529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579646" h="2529090" fill="none" extrusionOk="0">
                <a:moveTo>
                  <a:pt x="0" y="0"/>
                </a:moveTo>
                <a:cubicBezTo>
                  <a:pt x="244599" y="-65284"/>
                  <a:pt x="426504" y="61568"/>
                  <a:pt x="668201" y="0"/>
                </a:cubicBezTo>
                <a:cubicBezTo>
                  <a:pt x="909898" y="-61568"/>
                  <a:pt x="1094875" y="25016"/>
                  <a:pt x="1300605" y="0"/>
                </a:cubicBezTo>
                <a:cubicBezTo>
                  <a:pt x="1506335" y="-25016"/>
                  <a:pt x="1747831" y="71462"/>
                  <a:pt x="1897212" y="0"/>
                </a:cubicBezTo>
                <a:cubicBezTo>
                  <a:pt x="2046593" y="-71462"/>
                  <a:pt x="2227226" y="10582"/>
                  <a:pt x="2493820" y="0"/>
                </a:cubicBezTo>
                <a:cubicBezTo>
                  <a:pt x="2760414" y="-10582"/>
                  <a:pt x="3103696" y="10015"/>
                  <a:pt x="3579646" y="0"/>
                </a:cubicBezTo>
                <a:cubicBezTo>
                  <a:pt x="3630755" y="244820"/>
                  <a:pt x="3563191" y="361905"/>
                  <a:pt x="3579646" y="531109"/>
                </a:cubicBezTo>
                <a:cubicBezTo>
                  <a:pt x="3596101" y="700313"/>
                  <a:pt x="3553666" y="875539"/>
                  <a:pt x="3579646" y="986345"/>
                </a:cubicBezTo>
                <a:cubicBezTo>
                  <a:pt x="3605626" y="1097151"/>
                  <a:pt x="3568897" y="1318781"/>
                  <a:pt x="3579646" y="1517454"/>
                </a:cubicBezTo>
                <a:cubicBezTo>
                  <a:pt x="3590395" y="1716127"/>
                  <a:pt x="3557873" y="1855355"/>
                  <a:pt x="3579646" y="1947399"/>
                </a:cubicBezTo>
                <a:cubicBezTo>
                  <a:pt x="3601419" y="2039444"/>
                  <a:pt x="3510943" y="2342510"/>
                  <a:pt x="3579646" y="2529090"/>
                </a:cubicBezTo>
                <a:cubicBezTo>
                  <a:pt x="3388933" y="2532866"/>
                  <a:pt x="3316689" y="2507129"/>
                  <a:pt x="3054631" y="2529090"/>
                </a:cubicBezTo>
                <a:cubicBezTo>
                  <a:pt x="2792573" y="2551051"/>
                  <a:pt x="2703176" y="2509081"/>
                  <a:pt x="2386431" y="2529090"/>
                </a:cubicBezTo>
                <a:cubicBezTo>
                  <a:pt x="2069686" y="2549099"/>
                  <a:pt x="2014845" y="2468611"/>
                  <a:pt x="1825619" y="2529090"/>
                </a:cubicBezTo>
                <a:cubicBezTo>
                  <a:pt x="1636393" y="2589569"/>
                  <a:pt x="1456371" y="2506202"/>
                  <a:pt x="1157419" y="2529090"/>
                </a:cubicBezTo>
                <a:cubicBezTo>
                  <a:pt x="858467" y="2551978"/>
                  <a:pt x="820975" y="2500315"/>
                  <a:pt x="632404" y="2529090"/>
                </a:cubicBezTo>
                <a:cubicBezTo>
                  <a:pt x="443834" y="2557865"/>
                  <a:pt x="247646" y="2499636"/>
                  <a:pt x="0" y="2529090"/>
                </a:cubicBezTo>
                <a:cubicBezTo>
                  <a:pt x="-32022" y="2388356"/>
                  <a:pt x="19306" y="2223948"/>
                  <a:pt x="0" y="2099145"/>
                </a:cubicBezTo>
                <a:cubicBezTo>
                  <a:pt x="-19306" y="1974342"/>
                  <a:pt x="16015" y="1835052"/>
                  <a:pt x="0" y="1669199"/>
                </a:cubicBezTo>
                <a:cubicBezTo>
                  <a:pt x="-16015" y="1503346"/>
                  <a:pt x="44382" y="1409193"/>
                  <a:pt x="0" y="1239254"/>
                </a:cubicBezTo>
                <a:cubicBezTo>
                  <a:pt x="-44382" y="1069316"/>
                  <a:pt x="18603" y="858535"/>
                  <a:pt x="0" y="682854"/>
                </a:cubicBezTo>
                <a:cubicBezTo>
                  <a:pt x="-18603" y="507173"/>
                  <a:pt x="38370" y="262569"/>
                  <a:pt x="0" y="0"/>
                </a:cubicBezTo>
                <a:close/>
              </a:path>
              <a:path w="3579646" h="2529090" stroke="0" extrusionOk="0">
                <a:moveTo>
                  <a:pt x="0" y="0"/>
                </a:moveTo>
                <a:cubicBezTo>
                  <a:pt x="161078" y="-56717"/>
                  <a:pt x="284496" y="15310"/>
                  <a:pt x="560811" y="0"/>
                </a:cubicBezTo>
                <a:cubicBezTo>
                  <a:pt x="837126" y="-15310"/>
                  <a:pt x="840545" y="51423"/>
                  <a:pt x="1050029" y="0"/>
                </a:cubicBezTo>
                <a:cubicBezTo>
                  <a:pt x="1259513" y="-51423"/>
                  <a:pt x="1577504" y="44964"/>
                  <a:pt x="1718230" y="0"/>
                </a:cubicBezTo>
                <a:cubicBezTo>
                  <a:pt x="1858956" y="-44964"/>
                  <a:pt x="2053025" y="56836"/>
                  <a:pt x="2279041" y="0"/>
                </a:cubicBezTo>
                <a:cubicBezTo>
                  <a:pt x="2505057" y="-56836"/>
                  <a:pt x="2694066" y="48531"/>
                  <a:pt x="2839852" y="0"/>
                </a:cubicBezTo>
                <a:cubicBezTo>
                  <a:pt x="2985638" y="-48531"/>
                  <a:pt x="3382791" y="12782"/>
                  <a:pt x="3579646" y="0"/>
                </a:cubicBezTo>
                <a:cubicBezTo>
                  <a:pt x="3588487" y="183943"/>
                  <a:pt x="3539832" y="275407"/>
                  <a:pt x="3579646" y="455236"/>
                </a:cubicBezTo>
                <a:cubicBezTo>
                  <a:pt x="3619460" y="635065"/>
                  <a:pt x="3545323" y="749884"/>
                  <a:pt x="3579646" y="961054"/>
                </a:cubicBezTo>
                <a:cubicBezTo>
                  <a:pt x="3613969" y="1172224"/>
                  <a:pt x="3531809" y="1319856"/>
                  <a:pt x="3579646" y="1416290"/>
                </a:cubicBezTo>
                <a:cubicBezTo>
                  <a:pt x="3627483" y="1512724"/>
                  <a:pt x="3567950" y="1729361"/>
                  <a:pt x="3579646" y="1871527"/>
                </a:cubicBezTo>
                <a:cubicBezTo>
                  <a:pt x="3591342" y="2013693"/>
                  <a:pt x="3576317" y="2269647"/>
                  <a:pt x="3579646" y="2529090"/>
                </a:cubicBezTo>
                <a:cubicBezTo>
                  <a:pt x="3335286" y="2591529"/>
                  <a:pt x="3175155" y="2504378"/>
                  <a:pt x="2947242" y="2529090"/>
                </a:cubicBezTo>
                <a:cubicBezTo>
                  <a:pt x="2719329" y="2553802"/>
                  <a:pt x="2484905" y="2479029"/>
                  <a:pt x="2279041" y="2529090"/>
                </a:cubicBezTo>
                <a:cubicBezTo>
                  <a:pt x="2073177" y="2579151"/>
                  <a:pt x="1759850" y="2475289"/>
                  <a:pt x="1610841" y="2529090"/>
                </a:cubicBezTo>
                <a:cubicBezTo>
                  <a:pt x="1461832" y="2582891"/>
                  <a:pt x="1305513" y="2514942"/>
                  <a:pt x="1085826" y="2529090"/>
                </a:cubicBezTo>
                <a:cubicBezTo>
                  <a:pt x="866139" y="2543238"/>
                  <a:pt x="283855" y="2505881"/>
                  <a:pt x="0" y="2529090"/>
                </a:cubicBezTo>
                <a:cubicBezTo>
                  <a:pt x="-48784" y="2278485"/>
                  <a:pt x="49528" y="2234462"/>
                  <a:pt x="0" y="1972690"/>
                </a:cubicBezTo>
                <a:cubicBezTo>
                  <a:pt x="-49528" y="1710918"/>
                  <a:pt x="26066" y="1722588"/>
                  <a:pt x="0" y="1542745"/>
                </a:cubicBezTo>
                <a:cubicBezTo>
                  <a:pt x="-26066" y="1362902"/>
                  <a:pt x="51985" y="1314464"/>
                  <a:pt x="0" y="1087509"/>
                </a:cubicBezTo>
                <a:cubicBezTo>
                  <a:pt x="-51985" y="860554"/>
                  <a:pt x="10143" y="852699"/>
                  <a:pt x="0" y="632272"/>
                </a:cubicBezTo>
                <a:cubicBezTo>
                  <a:pt x="-10143" y="411845"/>
                  <a:pt x="70197" y="255684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9F87C5-93E0-314B-D1C5-08F16A31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0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latin typeface="Palatino" pitchFamily="2" charset="77"/>
                <a:ea typeface="Palatino" pitchFamily="2" charset="77"/>
              </a:rPr>
              <a:t>Test #1: general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D5F4-D631-B96F-D6FA-E4879BF09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82" y="16183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Advice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a look-up table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that stores for each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7CE8B1-D1AB-A475-1F9E-5D28F25C4F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0666" y="1537287"/>
            <a:ext cx="2275147" cy="582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E8DEE0-0361-82E9-4BD2-19701D0DF88F}"/>
              </a:ext>
            </a:extLst>
          </p:cNvPr>
          <p:cNvSpPr txBox="1"/>
          <p:nvPr/>
        </p:nvSpPr>
        <p:spPr>
          <a:xfrm>
            <a:off x="2121309" y="2200528"/>
            <a:ext cx="107955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whether it’s satisfying or not. E.g.,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[7] =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f(0,0,0,1,1,1)</a:t>
            </a:r>
          </a:p>
          <a:p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42500-22FB-E0FC-91A5-BB3641F8314C}"/>
              </a:ext>
            </a:extLst>
          </p:cNvPr>
          <p:cNvSpPr txBox="1"/>
          <p:nvPr/>
        </p:nvSpPr>
        <p:spPr>
          <a:xfrm>
            <a:off x="396351" y="3227586"/>
            <a:ext cx="1053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Algorithm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read the input and go look into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A.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Takes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O(n)</a:t>
            </a:r>
            <a:endParaRPr lang="en-US" sz="3200" b="1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DE01CF-5698-66FE-86C8-7177C3C46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783" y="4171427"/>
            <a:ext cx="2404197" cy="217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0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7352-99FF-88D0-2A64-1F3029649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0481CAC-3149-AC5C-404A-FE5094F8C033}"/>
              </a:ext>
            </a:extLst>
          </p:cNvPr>
          <p:cNvSpPr/>
          <p:nvPr/>
        </p:nvSpPr>
        <p:spPr>
          <a:xfrm>
            <a:off x="5958348" y="4100701"/>
            <a:ext cx="5943600" cy="2451165"/>
          </a:xfrm>
          <a:custGeom>
            <a:avLst/>
            <a:gdLst>
              <a:gd name="csX0" fmla="*/ 0 w 5943600"/>
              <a:gd name="csY0" fmla="*/ 0 h 2451165"/>
              <a:gd name="csX1" fmla="*/ 416052 w 5943600"/>
              <a:gd name="csY1" fmla="*/ 0 h 2451165"/>
              <a:gd name="csX2" fmla="*/ 1069848 w 5943600"/>
              <a:gd name="csY2" fmla="*/ 0 h 2451165"/>
              <a:gd name="csX3" fmla="*/ 1604772 w 5943600"/>
              <a:gd name="csY3" fmla="*/ 0 h 2451165"/>
              <a:gd name="csX4" fmla="*/ 2199132 w 5943600"/>
              <a:gd name="csY4" fmla="*/ 0 h 2451165"/>
              <a:gd name="csX5" fmla="*/ 2912364 w 5943600"/>
              <a:gd name="csY5" fmla="*/ 0 h 2451165"/>
              <a:gd name="csX6" fmla="*/ 3387852 w 5943600"/>
              <a:gd name="csY6" fmla="*/ 0 h 2451165"/>
              <a:gd name="csX7" fmla="*/ 4041648 w 5943600"/>
              <a:gd name="csY7" fmla="*/ 0 h 2451165"/>
              <a:gd name="csX8" fmla="*/ 4517136 w 5943600"/>
              <a:gd name="csY8" fmla="*/ 0 h 2451165"/>
              <a:gd name="csX9" fmla="*/ 5111496 w 5943600"/>
              <a:gd name="csY9" fmla="*/ 0 h 2451165"/>
              <a:gd name="csX10" fmla="*/ 5943600 w 5943600"/>
              <a:gd name="csY10" fmla="*/ 0 h 2451165"/>
              <a:gd name="csX11" fmla="*/ 5943600 w 5943600"/>
              <a:gd name="csY11" fmla="*/ 416698 h 2451165"/>
              <a:gd name="csX12" fmla="*/ 5943600 w 5943600"/>
              <a:gd name="csY12" fmla="*/ 955954 h 2451165"/>
              <a:gd name="csX13" fmla="*/ 5943600 w 5943600"/>
              <a:gd name="csY13" fmla="*/ 1446187 h 2451165"/>
              <a:gd name="csX14" fmla="*/ 5943600 w 5943600"/>
              <a:gd name="csY14" fmla="*/ 1985444 h 2451165"/>
              <a:gd name="csX15" fmla="*/ 5943600 w 5943600"/>
              <a:gd name="csY15" fmla="*/ 2451165 h 2451165"/>
              <a:gd name="csX16" fmla="*/ 5408676 w 5943600"/>
              <a:gd name="csY16" fmla="*/ 2451165 h 2451165"/>
              <a:gd name="csX17" fmla="*/ 4873752 w 5943600"/>
              <a:gd name="csY17" fmla="*/ 2451165 h 2451165"/>
              <a:gd name="csX18" fmla="*/ 4219956 w 5943600"/>
              <a:gd name="csY18" fmla="*/ 2451165 h 2451165"/>
              <a:gd name="csX19" fmla="*/ 3625596 w 5943600"/>
              <a:gd name="csY19" fmla="*/ 2451165 h 2451165"/>
              <a:gd name="csX20" fmla="*/ 2912364 w 5943600"/>
              <a:gd name="csY20" fmla="*/ 2451165 h 2451165"/>
              <a:gd name="csX21" fmla="*/ 2199132 w 5943600"/>
              <a:gd name="csY21" fmla="*/ 2451165 h 2451165"/>
              <a:gd name="csX22" fmla="*/ 1545336 w 5943600"/>
              <a:gd name="csY22" fmla="*/ 2451165 h 2451165"/>
              <a:gd name="csX23" fmla="*/ 891540 w 5943600"/>
              <a:gd name="csY23" fmla="*/ 2451165 h 2451165"/>
              <a:gd name="csX24" fmla="*/ 0 w 5943600"/>
              <a:gd name="csY24" fmla="*/ 2451165 h 2451165"/>
              <a:gd name="csX25" fmla="*/ 0 w 5943600"/>
              <a:gd name="csY25" fmla="*/ 2009955 h 2451165"/>
              <a:gd name="csX26" fmla="*/ 0 w 5943600"/>
              <a:gd name="csY26" fmla="*/ 1519722 h 2451165"/>
              <a:gd name="csX27" fmla="*/ 0 w 5943600"/>
              <a:gd name="csY27" fmla="*/ 1029489 h 2451165"/>
              <a:gd name="csX28" fmla="*/ 0 w 5943600"/>
              <a:gd name="csY28" fmla="*/ 612791 h 2451165"/>
              <a:gd name="csX29" fmla="*/ 0 w 5943600"/>
              <a:gd name="csY29" fmla="*/ 0 h 2451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943600" h="2451165" fill="none" extrusionOk="0">
                <a:moveTo>
                  <a:pt x="0" y="0"/>
                </a:moveTo>
                <a:cubicBezTo>
                  <a:pt x="138615" y="-20281"/>
                  <a:pt x="249694" y="44233"/>
                  <a:pt x="416052" y="0"/>
                </a:cubicBezTo>
                <a:cubicBezTo>
                  <a:pt x="582410" y="-44233"/>
                  <a:pt x="799451" y="57219"/>
                  <a:pt x="1069848" y="0"/>
                </a:cubicBezTo>
                <a:cubicBezTo>
                  <a:pt x="1340245" y="-57219"/>
                  <a:pt x="1370062" y="2178"/>
                  <a:pt x="1604772" y="0"/>
                </a:cubicBezTo>
                <a:cubicBezTo>
                  <a:pt x="1839482" y="-2178"/>
                  <a:pt x="1947979" y="49629"/>
                  <a:pt x="2199132" y="0"/>
                </a:cubicBezTo>
                <a:cubicBezTo>
                  <a:pt x="2450285" y="-49629"/>
                  <a:pt x="2751417" y="23961"/>
                  <a:pt x="2912364" y="0"/>
                </a:cubicBezTo>
                <a:cubicBezTo>
                  <a:pt x="3073311" y="-23961"/>
                  <a:pt x="3174304" y="51143"/>
                  <a:pt x="3387852" y="0"/>
                </a:cubicBezTo>
                <a:cubicBezTo>
                  <a:pt x="3601400" y="-51143"/>
                  <a:pt x="3813169" y="53156"/>
                  <a:pt x="4041648" y="0"/>
                </a:cubicBezTo>
                <a:cubicBezTo>
                  <a:pt x="4270127" y="-53156"/>
                  <a:pt x="4322691" y="45303"/>
                  <a:pt x="4517136" y="0"/>
                </a:cubicBezTo>
                <a:cubicBezTo>
                  <a:pt x="4711581" y="-45303"/>
                  <a:pt x="4943337" y="54712"/>
                  <a:pt x="5111496" y="0"/>
                </a:cubicBezTo>
                <a:cubicBezTo>
                  <a:pt x="5279655" y="-54712"/>
                  <a:pt x="5731564" y="9245"/>
                  <a:pt x="5943600" y="0"/>
                </a:cubicBezTo>
                <a:cubicBezTo>
                  <a:pt x="5983226" y="130196"/>
                  <a:pt x="5908999" y="229756"/>
                  <a:pt x="5943600" y="416698"/>
                </a:cubicBezTo>
                <a:cubicBezTo>
                  <a:pt x="5978201" y="603640"/>
                  <a:pt x="5910560" y="831986"/>
                  <a:pt x="5943600" y="955954"/>
                </a:cubicBezTo>
                <a:cubicBezTo>
                  <a:pt x="5976640" y="1079922"/>
                  <a:pt x="5920624" y="1267805"/>
                  <a:pt x="5943600" y="1446187"/>
                </a:cubicBezTo>
                <a:cubicBezTo>
                  <a:pt x="5966576" y="1624569"/>
                  <a:pt x="5913928" y="1814200"/>
                  <a:pt x="5943600" y="1985444"/>
                </a:cubicBezTo>
                <a:cubicBezTo>
                  <a:pt x="5973272" y="2156688"/>
                  <a:pt x="5891086" y="2225813"/>
                  <a:pt x="5943600" y="2451165"/>
                </a:cubicBezTo>
                <a:cubicBezTo>
                  <a:pt x="5696927" y="2512380"/>
                  <a:pt x="5527410" y="2430309"/>
                  <a:pt x="5408676" y="2451165"/>
                </a:cubicBezTo>
                <a:cubicBezTo>
                  <a:pt x="5289942" y="2472021"/>
                  <a:pt x="5130640" y="2418893"/>
                  <a:pt x="4873752" y="2451165"/>
                </a:cubicBezTo>
                <a:cubicBezTo>
                  <a:pt x="4616864" y="2483437"/>
                  <a:pt x="4394718" y="2420776"/>
                  <a:pt x="4219956" y="2451165"/>
                </a:cubicBezTo>
                <a:cubicBezTo>
                  <a:pt x="4045194" y="2481554"/>
                  <a:pt x="3805542" y="2385333"/>
                  <a:pt x="3625596" y="2451165"/>
                </a:cubicBezTo>
                <a:cubicBezTo>
                  <a:pt x="3445650" y="2516997"/>
                  <a:pt x="3114495" y="2387805"/>
                  <a:pt x="2912364" y="2451165"/>
                </a:cubicBezTo>
                <a:cubicBezTo>
                  <a:pt x="2710233" y="2514525"/>
                  <a:pt x="2532399" y="2427810"/>
                  <a:pt x="2199132" y="2451165"/>
                </a:cubicBezTo>
                <a:cubicBezTo>
                  <a:pt x="1865865" y="2474520"/>
                  <a:pt x="1715813" y="2383835"/>
                  <a:pt x="1545336" y="2451165"/>
                </a:cubicBezTo>
                <a:cubicBezTo>
                  <a:pt x="1374859" y="2518495"/>
                  <a:pt x="1125164" y="2422750"/>
                  <a:pt x="891540" y="2451165"/>
                </a:cubicBezTo>
                <a:cubicBezTo>
                  <a:pt x="657916" y="2479580"/>
                  <a:pt x="381215" y="2367963"/>
                  <a:pt x="0" y="2451165"/>
                </a:cubicBezTo>
                <a:cubicBezTo>
                  <a:pt x="-37000" y="2308466"/>
                  <a:pt x="18348" y="2205743"/>
                  <a:pt x="0" y="2009955"/>
                </a:cubicBezTo>
                <a:cubicBezTo>
                  <a:pt x="-18348" y="1814167"/>
                  <a:pt x="38114" y="1688559"/>
                  <a:pt x="0" y="1519722"/>
                </a:cubicBezTo>
                <a:cubicBezTo>
                  <a:pt x="-38114" y="1350885"/>
                  <a:pt x="48539" y="1199887"/>
                  <a:pt x="0" y="1029489"/>
                </a:cubicBezTo>
                <a:cubicBezTo>
                  <a:pt x="-48539" y="859091"/>
                  <a:pt x="18645" y="763106"/>
                  <a:pt x="0" y="612791"/>
                </a:cubicBezTo>
                <a:cubicBezTo>
                  <a:pt x="-18645" y="462476"/>
                  <a:pt x="29937" y="146232"/>
                  <a:pt x="0" y="0"/>
                </a:cubicBezTo>
                <a:close/>
              </a:path>
              <a:path w="5943600" h="2451165" stroke="0" extrusionOk="0">
                <a:moveTo>
                  <a:pt x="0" y="0"/>
                </a:moveTo>
                <a:cubicBezTo>
                  <a:pt x="137625" y="-24497"/>
                  <a:pt x="351305" y="63397"/>
                  <a:pt x="534924" y="0"/>
                </a:cubicBezTo>
                <a:cubicBezTo>
                  <a:pt x="718543" y="-63397"/>
                  <a:pt x="809603" y="8397"/>
                  <a:pt x="950976" y="0"/>
                </a:cubicBezTo>
                <a:cubicBezTo>
                  <a:pt x="1092349" y="-8397"/>
                  <a:pt x="1491290" y="33160"/>
                  <a:pt x="1664208" y="0"/>
                </a:cubicBezTo>
                <a:cubicBezTo>
                  <a:pt x="1837126" y="-33160"/>
                  <a:pt x="1976694" y="34127"/>
                  <a:pt x="2199132" y="0"/>
                </a:cubicBezTo>
                <a:cubicBezTo>
                  <a:pt x="2421570" y="-34127"/>
                  <a:pt x="2560849" y="32321"/>
                  <a:pt x="2734056" y="0"/>
                </a:cubicBezTo>
                <a:cubicBezTo>
                  <a:pt x="2907263" y="-32321"/>
                  <a:pt x="3163666" y="23124"/>
                  <a:pt x="3447288" y="0"/>
                </a:cubicBezTo>
                <a:cubicBezTo>
                  <a:pt x="3730910" y="-23124"/>
                  <a:pt x="3692710" y="23027"/>
                  <a:pt x="3922776" y="0"/>
                </a:cubicBezTo>
                <a:cubicBezTo>
                  <a:pt x="4152842" y="-23027"/>
                  <a:pt x="4400393" y="47521"/>
                  <a:pt x="4636008" y="0"/>
                </a:cubicBezTo>
                <a:cubicBezTo>
                  <a:pt x="4871623" y="-47521"/>
                  <a:pt x="5046920" y="48780"/>
                  <a:pt x="5349240" y="0"/>
                </a:cubicBezTo>
                <a:cubicBezTo>
                  <a:pt x="5651560" y="-48780"/>
                  <a:pt x="5646798" y="44466"/>
                  <a:pt x="5943600" y="0"/>
                </a:cubicBezTo>
                <a:cubicBezTo>
                  <a:pt x="5963128" y="253079"/>
                  <a:pt x="5886780" y="309726"/>
                  <a:pt x="5943600" y="539256"/>
                </a:cubicBezTo>
                <a:cubicBezTo>
                  <a:pt x="6000420" y="768786"/>
                  <a:pt x="5911371" y="854050"/>
                  <a:pt x="5943600" y="1054001"/>
                </a:cubicBezTo>
                <a:cubicBezTo>
                  <a:pt x="5975829" y="1253953"/>
                  <a:pt x="5932812" y="1264482"/>
                  <a:pt x="5943600" y="1470699"/>
                </a:cubicBezTo>
                <a:cubicBezTo>
                  <a:pt x="5954388" y="1676916"/>
                  <a:pt x="5940729" y="1828244"/>
                  <a:pt x="5943600" y="1960932"/>
                </a:cubicBezTo>
                <a:cubicBezTo>
                  <a:pt x="5946471" y="2093620"/>
                  <a:pt x="5921771" y="2236682"/>
                  <a:pt x="5943600" y="2451165"/>
                </a:cubicBezTo>
                <a:cubicBezTo>
                  <a:pt x="5769935" y="2501382"/>
                  <a:pt x="5550662" y="2427637"/>
                  <a:pt x="5349240" y="2451165"/>
                </a:cubicBezTo>
                <a:cubicBezTo>
                  <a:pt x="5147818" y="2474693"/>
                  <a:pt x="4919826" y="2405475"/>
                  <a:pt x="4636008" y="2451165"/>
                </a:cubicBezTo>
                <a:cubicBezTo>
                  <a:pt x="4352190" y="2496855"/>
                  <a:pt x="4314672" y="2408494"/>
                  <a:pt x="4041648" y="2451165"/>
                </a:cubicBezTo>
                <a:cubicBezTo>
                  <a:pt x="3768624" y="2493836"/>
                  <a:pt x="3804572" y="2430794"/>
                  <a:pt x="3625596" y="2451165"/>
                </a:cubicBezTo>
                <a:cubicBezTo>
                  <a:pt x="3446620" y="2471536"/>
                  <a:pt x="3279320" y="2405947"/>
                  <a:pt x="3150108" y="2451165"/>
                </a:cubicBezTo>
                <a:cubicBezTo>
                  <a:pt x="3020896" y="2496383"/>
                  <a:pt x="2610157" y="2414755"/>
                  <a:pt x="2436876" y="2451165"/>
                </a:cubicBezTo>
                <a:cubicBezTo>
                  <a:pt x="2263595" y="2487575"/>
                  <a:pt x="2107013" y="2403336"/>
                  <a:pt x="1842516" y="2451165"/>
                </a:cubicBezTo>
                <a:cubicBezTo>
                  <a:pt x="1578019" y="2498994"/>
                  <a:pt x="1513613" y="2420367"/>
                  <a:pt x="1367028" y="2451165"/>
                </a:cubicBezTo>
                <a:cubicBezTo>
                  <a:pt x="1220443" y="2481963"/>
                  <a:pt x="1016547" y="2430845"/>
                  <a:pt x="772668" y="2451165"/>
                </a:cubicBezTo>
                <a:cubicBezTo>
                  <a:pt x="528789" y="2471485"/>
                  <a:pt x="238242" y="2447433"/>
                  <a:pt x="0" y="2451165"/>
                </a:cubicBezTo>
                <a:cubicBezTo>
                  <a:pt x="-8989" y="2322936"/>
                  <a:pt x="24062" y="2192420"/>
                  <a:pt x="0" y="2034467"/>
                </a:cubicBezTo>
                <a:cubicBezTo>
                  <a:pt x="-24062" y="1876514"/>
                  <a:pt x="37848" y="1772919"/>
                  <a:pt x="0" y="1519722"/>
                </a:cubicBezTo>
                <a:cubicBezTo>
                  <a:pt x="-37848" y="1266525"/>
                  <a:pt x="48240" y="1181560"/>
                  <a:pt x="0" y="1078513"/>
                </a:cubicBezTo>
                <a:cubicBezTo>
                  <a:pt x="-48240" y="975466"/>
                  <a:pt x="34553" y="681651"/>
                  <a:pt x="0" y="539256"/>
                </a:cubicBezTo>
                <a:cubicBezTo>
                  <a:pt x="-34553" y="396861"/>
                  <a:pt x="28379" y="228008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14745-5181-E2A8-E7E7-7CA792C93C2E}"/>
              </a:ext>
            </a:extLst>
          </p:cNvPr>
          <p:cNvSpPr/>
          <p:nvPr/>
        </p:nvSpPr>
        <p:spPr>
          <a:xfrm>
            <a:off x="866059" y="4004861"/>
            <a:ext cx="3579646" cy="2529090"/>
          </a:xfrm>
          <a:custGeom>
            <a:avLst/>
            <a:gdLst>
              <a:gd name="csX0" fmla="*/ 0 w 3579646"/>
              <a:gd name="csY0" fmla="*/ 0 h 2529090"/>
              <a:gd name="csX1" fmla="*/ 668201 w 3579646"/>
              <a:gd name="csY1" fmla="*/ 0 h 2529090"/>
              <a:gd name="csX2" fmla="*/ 1300605 w 3579646"/>
              <a:gd name="csY2" fmla="*/ 0 h 2529090"/>
              <a:gd name="csX3" fmla="*/ 1897212 w 3579646"/>
              <a:gd name="csY3" fmla="*/ 0 h 2529090"/>
              <a:gd name="csX4" fmla="*/ 2493820 w 3579646"/>
              <a:gd name="csY4" fmla="*/ 0 h 2529090"/>
              <a:gd name="csX5" fmla="*/ 3579646 w 3579646"/>
              <a:gd name="csY5" fmla="*/ 0 h 2529090"/>
              <a:gd name="csX6" fmla="*/ 3579646 w 3579646"/>
              <a:gd name="csY6" fmla="*/ 531109 h 2529090"/>
              <a:gd name="csX7" fmla="*/ 3579646 w 3579646"/>
              <a:gd name="csY7" fmla="*/ 986345 h 2529090"/>
              <a:gd name="csX8" fmla="*/ 3579646 w 3579646"/>
              <a:gd name="csY8" fmla="*/ 1517454 h 2529090"/>
              <a:gd name="csX9" fmla="*/ 3579646 w 3579646"/>
              <a:gd name="csY9" fmla="*/ 1947399 h 2529090"/>
              <a:gd name="csX10" fmla="*/ 3579646 w 3579646"/>
              <a:gd name="csY10" fmla="*/ 2529090 h 2529090"/>
              <a:gd name="csX11" fmla="*/ 3054631 w 3579646"/>
              <a:gd name="csY11" fmla="*/ 2529090 h 2529090"/>
              <a:gd name="csX12" fmla="*/ 2386431 w 3579646"/>
              <a:gd name="csY12" fmla="*/ 2529090 h 2529090"/>
              <a:gd name="csX13" fmla="*/ 1825619 w 3579646"/>
              <a:gd name="csY13" fmla="*/ 2529090 h 2529090"/>
              <a:gd name="csX14" fmla="*/ 1157419 w 3579646"/>
              <a:gd name="csY14" fmla="*/ 2529090 h 2529090"/>
              <a:gd name="csX15" fmla="*/ 632404 w 3579646"/>
              <a:gd name="csY15" fmla="*/ 2529090 h 2529090"/>
              <a:gd name="csX16" fmla="*/ 0 w 3579646"/>
              <a:gd name="csY16" fmla="*/ 2529090 h 2529090"/>
              <a:gd name="csX17" fmla="*/ 0 w 3579646"/>
              <a:gd name="csY17" fmla="*/ 2099145 h 2529090"/>
              <a:gd name="csX18" fmla="*/ 0 w 3579646"/>
              <a:gd name="csY18" fmla="*/ 1669199 h 2529090"/>
              <a:gd name="csX19" fmla="*/ 0 w 3579646"/>
              <a:gd name="csY19" fmla="*/ 1239254 h 2529090"/>
              <a:gd name="csX20" fmla="*/ 0 w 3579646"/>
              <a:gd name="csY20" fmla="*/ 682854 h 2529090"/>
              <a:gd name="csX21" fmla="*/ 0 w 3579646"/>
              <a:gd name="csY21" fmla="*/ 0 h 25290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579646" h="2529090" fill="none" extrusionOk="0">
                <a:moveTo>
                  <a:pt x="0" y="0"/>
                </a:moveTo>
                <a:cubicBezTo>
                  <a:pt x="244599" y="-65284"/>
                  <a:pt x="426504" y="61568"/>
                  <a:pt x="668201" y="0"/>
                </a:cubicBezTo>
                <a:cubicBezTo>
                  <a:pt x="909898" y="-61568"/>
                  <a:pt x="1094875" y="25016"/>
                  <a:pt x="1300605" y="0"/>
                </a:cubicBezTo>
                <a:cubicBezTo>
                  <a:pt x="1506335" y="-25016"/>
                  <a:pt x="1747831" y="71462"/>
                  <a:pt x="1897212" y="0"/>
                </a:cubicBezTo>
                <a:cubicBezTo>
                  <a:pt x="2046593" y="-71462"/>
                  <a:pt x="2227226" y="10582"/>
                  <a:pt x="2493820" y="0"/>
                </a:cubicBezTo>
                <a:cubicBezTo>
                  <a:pt x="2760414" y="-10582"/>
                  <a:pt x="3103696" y="10015"/>
                  <a:pt x="3579646" y="0"/>
                </a:cubicBezTo>
                <a:cubicBezTo>
                  <a:pt x="3630755" y="244820"/>
                  <a:pt x="3563191" y="361905"/>
                  <a:pt x="3579646" y="531109"/>
                </a:cubicBezTo>
                <a:cubicBezTo>
                  <a:pt x="3596101" y="700313"/>
                  <a:pt x="3553666" y="875539"/>
                  <a:pt x="3579646" y="986345"/>
                </a:cubicBezTo>
                <a:cubicBezTo>
                  <a:pt x="3605626" y="1097151"/>
                  <a:pt x="3568897" y="1318781"/>
                  <a:pt x="3579646" y="1517454"/>
                </a:cubicBezTo>
                <a:cubicBezTo>
                  <a:pt x="3590395" y="1716127"/>
                  <a:pt x="3557873" y="1855355"/>
                  <a:pt x="3579646" y="1947399"/>
                </a:cubicBezTo>
                <a:cubicBezTo>
                  <a:pt x="3601419" y="2039444"/>
                  <a:pt x="3510943" y="2342510"/>
                  <a:pt x="3579646" y="2529090"/>
                </a:cubicBezTo>
                <a:cubicBezTo>
                  <a:pt x="3388933" y="2532866"/>
                  <a:pt x="3316689" y="2507129"/>
                  <a:pt x="3054631" y="2529090"/>
                </a:cubicBezTo>
                <a:cubicBezTo>
                  <a:pt x="2792573" y="2551051"/>
                  <a:pt x="2703176" y="2509081"/>
                  <a:pt x="2386431" y="2529090"/>
                </a:cubicBezTo>
                <a:cubicBezTo>
                  <a:pt x="2069686" y="2549099"/>
                  <a:pt x="2014845" y="2468611"/>
                  <a:pt x="1825619" y="2529090"/>
                </a:cubicBezTo>
                <a:cubicBezTo>
                  <a:pt x="1636393" y="2589569"/>
                  <a:pt x="1456371" y="2506202"/>
                  <a:pt x="1157419" y="2529090"/>
                </a:cubicBezTo>
                <a:cubicBezTo>
                  <a:pt x="858467" y="2551978"/>
                  <a:pt x="820975" y="2500315"/>
                  <a:pt x="632404" y="2529090"/>
                </a:cubicBezTo>
                <a:cubicBezTo>
                  <a:pt x="443834" y="2557865"/>
                  <a:pt x="247646" y="2499636"/>
                  <a:pt x="0" y="2529090"/>
                </a:cubicBezTo>
                <a:cubicBezTo>
                  <a:pt x="-32022" y="2388356"/>
                  <a:pt x="19306" y="2223948"/>
                  <a:pt x="0" y="2099145"/>
                </a:cubicBezTo>
                <a:cubicBezTo>
                  <a:pt x="-19306" y="1974342"/>
                  <a:pt x="16015" y="1835052"/>
                  <a:pt x="0" y="1669199"/>
                </a:cubicBezTo>
                <a:cubicBezTo>
                  <a:pt x="-16015" y="1503346"/>
                  <a:pt x="44382" y="1409193"/>
                  <a:pt x="0" y="1239254"/>
                </a:cubicBezTo>
                <a:cubicBezTo>
                  <a:pt x="-44382" y="1069316"/>
                  <a:pt x="18603" y="858535"/>
                  <a:pt x="0" y="682854"/>
                </a:cubicBezTo>
                <a:cubicBezTo>
                  <a:pt x="-18603" y="507173"/>
                  <a:pt x="38370" y="262569"/>
                  <a:pt x="0" y="0"/>
                </a:cubicBezTo>
                <a:close/>
              </a:path>
              <a:path w="3579646" h="2529090" stroke="0" extrusionOk="0">
                <a:moveTo>
                  <a:pt x="0" y="0"/>
                </a:moveTo>
                <a:cubicBezTo>
                  <a:pt x="161078" y="-56717"/>
                  <a:pt x="284496" y="15310"/>
                  <a:pt x="560811" y="0"/>
                </a:cubicBezTo>
                <a:cubicBezTo>
                  <a:pt x="837126" y="-15310"/>
                  <a:pt x="840545" y="51423"/>
                  <a:pt x="1050029" y="0"/>
                </a:cubicBezTo>
                <a:cubicBezTo>
                  <a:pt x="1259513" y="-51423"/>
                  <a:pt x="1577504" y="44964"/>
                  <a:pt x="1718230" y="0"/>
                </a:cubicBezTo>
                <a:cubicBezTo>
                  <a:pt x="1858956" y="-44964"/>
                  <a:pt x="2053025" y="56836"/>
                  <a:pt x="2279041" y="0"/>
                </a:cubicBezTo>
                <a:cubicBezTo>
                  <a:pt x="2505057" y="-56836"/>
                  <a:pt x="2694066" y="48531"/>
                  <a:pt x="2839852" y="0"/>
                </a:cubicBezTo>
                <a:cubicBezTo>
                  <a:pt x="2985638" y="-48531"/>
                  <a:pt x="3382791" y="12782"/>
                  <a:pt x="3579646" y="0"/>
                </a:cubicBezTo>
                <a:cubicBezTo>
                  <a:pt x="3588487" y="183943"/>
                  <a:pt x="3539832" y="275407"/>
                  <a:pt x="3579646" y="455236"/>
                </a:cubicBezTo>
                <a:cubicBezTo>
                  <a:pt x="3619460" y="635065"/>
                  <a:pt x="3545323" y="749884"/>
                  <a:pt x="3579646" y="961054"/>
                </a:cubicBezTo>
                <a:cubicBezTo>
                  <a:pt x="3613969" y="1172224"/>
                  <a:pt x="3531809" y="1319856"/>
                  <a:pt x="3579646" y="1416290"/>
                </a:cubicBezTo>
                <a:cubicBezTo>
                  <a:pt x="3627483" y="1512724"/>
                  <a:pt x="3567950" y="1729361"/>
                  <a:pt x="3579646" y="1871527"/>
                </a:cubicBezTo>
                <a:cubicBezTo>
                  <a:pt x="3591342" y="2013693"/>
                  <a:pt x="3576317" y="2269647"/>
                  <a:pt x="3579646" y="2529090"/>
                </a:cubicBezTo>
                <a:cubicBezTo>
                  <a:pt x="3335286" y="2591529"/>
                  <a:pt x="3175155" y="2504378"/>
                  <a:pt x="2947242" y="2529090"/>
                </a:cubicBezTo>
                <a:cubicBezTo>
                  <a:pt x="2719329" y="2553802"/>
                  <a:pt x="2484905" y="2479029"/>
                  <a:pt x="2279041" y="2529090"/>
                </a:cubicBezTo>
                <a:cubicBezTo>
                  <a:pt x="2073177" y="2579151"/>
                  <a:pt x="1759850" y="2475289"/>
                  <a:pt x="1610841" y="2529090"/>
                </a:cubicBezTo>
                <a:cubicBezTo>
                  <a:pt x="1461832" y="2582891"/>
                  <a:pt x="1305513" y="2514942"/>
                  <a:pt x="1085826" y="2529090"/>
                </a:cubicBezTo>
                <a:cubicBezTo>
                  <a:pt x="866139" y="2543238"/>
                  <a:pt x="283855" y="2505881"/>
                  <a:pt x="0" y="2529090"/>
                </a:cubicBezTo>
                <a:cubicBezTo>
                  <a:pt x="-48784" y="2278485"/>
                  <a:pt x="49528" y="2234462"/>
                  <a:pt x="0" y="1972690"/>
                </a:cubicBezTo>
                <a:cubicBezTo>
                  <a:pt x="-49528" y="1710918"/>
                  <a:pt x="26066" y="1722588"/>
                  <a:pt x="0" y="1542745"/>
                </a:cubicBezTo>
                <a:cubicBezTo>
                  <a:pt x="-26066" y="1362902"/>
                  <a:pt x="51985" y="1314464"/>
                  <a:pt x="0" y="1087509"/>
                </a:cubicBezTo>
                <a:cubicBezTo>
                  <a:pt x="-51985" y="860554"/>
                  <a:pt x="10143" y="852699"/>
                  <a:pt x="0" y="632272"/>
                </a:cubicBezTo>
                <a:cubicBezTo>
                  <a:pt x="-10143" y="411845"/>
                  <a:pt x="70197" y="255684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1AE91-A5D8-045B-E2A0-158F384D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00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latin typeface="Palatino" pitchFamily="2" charset="77"/>
                <a:ea typeface="Palatino" pitchFamily="2" charset="77"/>
              </a:rPr>
              <a:t>Test #1: general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A019-1B7C-88B4-096C-FAAD41C2C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82" y="16183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Advice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a look-up table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that stores for each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6AD7AA-7CF7-EEC0-1546-9ABAC38F8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60666" y="1537287"/>
            <a:ext cx="2275147" cy="582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A6AB12-4FC1-A00C-F734-C66D638B4502}"/>
              </a:ext>
            </a:extLst>
          </p:cNvPr>
          <p:cNvSpPr txBox="1"/>
          <p:nvPr/>
        </p:nvSpPr>
        <p:spPr>
          <a:xfrm>
            <a:off x="2121309" y="2200528"/>
            <a:ext cx="107955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whether it’s satisfying or not. E.g.,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[7] =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f(0,0,0,1,1,1)</a:t>
            </a:r>
          </a:p>
          <a:p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F5D636-312A-7EC0-B62E-96F6E66FA683}"/>
              </a:ext>
            </a:extLst>
          </p:cNvPr>
          <p:cNvSpPr txBox="1"/>
          <p:nvPr/>
        </p:nvSpPr>
        <p:spPr>
          <a:xfrm>
            <a:off x="396351" y="3227586"/>
            <a:ext cx="105351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Algorithm</a:t>
            </a:r>
            <a:r>
              <a:rPr lang="en-US" sz="3200" b="1" dirty="0">
                <a:latin typeface="Palatino" pitchFamily="2" charset="77"/>
                <a:ea typeface="Palatino" pitchFamily="2" charset="77"/>
              </a:rPr>
              <a:t>: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read the input and go look into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A.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Takes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O(n)</a:t>
            </a:r>
            <a:endParaRPr lang="en-US" sz="3200" b="1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B7DAA6-F783-F6DB-89B0-ECBB6FE1B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7466" y="4553895"/>
            <a:ext cx="5486400" cy="1371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A72576-1704-FE6E-22B5-30B37AFE10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783" y="4171427"/>
            <a:ext cx="2404197" cy="2177191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BE7D20DB-2E93-E60A-DB57-8AA8CFE08747}"/>
              </a:ext>
            </a:extLst>
          </p:cNvPr>
          <p:cNvSpPr/>
          <p:nvPr/>
        </p:nvSpPr>
        <p:spPr>
          <a:xfrm>
            <a:off x="4567977" y="4970291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519086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84598" y="129529"/>
                  <a:pt x="300824" y="167002"/>
                  <a:pt x="519086" y="149557"/>
                </a:cubicBezTo>
                <a:cubicBezTo>
                  <a:pt x="737348" y="132112"/>
                  <a:pt x="775072" y="156487"/>
                  <a:pt x="1017816" y="149557"/>
                </a:cubicBezTo>
                <a:cubicBezTo>
                  <a:pt x="1010391" y="115714"/>
                  <a:pt x="1034040" y="57976"/>
                  <a:pt x="1017816" y="0"/>
                </a:cubicBezTo>
                <a:cubicBezTo>
                  <a:pt x="1157830" y="111008"/>
                  <a:pt x="1157089" y="196613"/>
                  <a:pt x="1316930" y="299115"/>
                </a:cubicBezTo>
                <a:cubicBezTo>
                  <a:pt x="1186779" y="454991"/>
                  <a:pt x="1079369" y="504152"/>
                  <a:pt x="1017816" y="598229"/>
                </a:cubicBezTo>
                <a:cubicBezTo>
                  <a:pt x="1011846" y="553816"/>
                  <a:pt x="1027714" y="502154"/>
                  <a:pt x="1017816" y="448672"/>
                </a:cubicBezTo>
                <a:cubicBezTo>
                  <a:pt x="912219" y="467574"/>
                  <a:pt x="745642" y="389672"/>
                  <a:pt x="508908" y="448672"/>
                </a:cubicBezTo>
                <a:cubicBezTo>
                  <a:pt x="272174" y="507672"/>
                  <a:pt x="238632" y="447166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67211" y="124700"/>
                  <a:pt x="305457" y="154160"/>
                  <a:pt x="498730" y="149557"/>
                </a:cubicBezTo>
                <a:cubicBezTo>
                  <a:pt x="692003" y="144954"/>
                  <a:pt x="813169" y="184307"/>
                  <a:pt x="1017816" y="149557"/>
                </a:cubicBezTo>
                <a:cubicBezTo>
                  <a:pt x="1010408" y="79477"/>
                  <a:pt x="1025404" y="34175"/>
                  <a:pt x="1017816" y="0"/>
                </a:cubicBezTo>
                <a:cubicBezTo>
                  <a:pt x="1123543" y="43996"/>
                  <a:pt x="1201279" y="214071"/>
                  <a:pt x="1316930" y="299115"/>
                </a:cubicBezTo>
                <a:cubicBezTo>
                  <a:pt x="1167830" y="448242"/>
                  <a:pt x="1130510" y="439427"/>
                  <a:pt x="1017816" y="598229"/>
                </a:cubicBezTo>
                <a:cubicBezTo>
                  <a:pt x="1002513" y="555494"/>
                  <a:pt x="1024095" y="508666"/>
                  <a:pt x="1017816" y="448672"/>
                </a:cubicBezTo>
                <a:cubicBezTo>
                  <a:pt x="892369" y="462516"/>
                  <a:pt x="761754" y="437980"/>
                  <a:pt x="529264" y="448672"/>
                </a:cubicBezTo>
                <a:cubicBezTo>
                  <a:pt x="296774" y="459364"/>
                  <a:pt x="108747" y="403517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056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AFFE-5733-314A-53DA-B95E2A593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4800" dirty="0" err="1">
                <a:latin typeface="Palatino" pitchFamily="2" charset="77"/>
                <a:ea typeface="Palatino" pitchFamily="2" charset="77"/>
              </a:rPr>
              <a:t>Temu</a:t>
            </a:r>
            <a:r>
              <a:rPr lang="en-US" sz="4800" dirty="0">
                <a:latin typeface="Palatino" pitchFamily="2" charset="77"/>
                <a:ea typeface="Palatino" pitchFamily="2" charset="77"/>
              </a:rPr>
              <a:t>  version: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50FBA1-583F-A1CD-D7E4-6C5104B7E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5233" y="319088"/>
            <a:ext cx="3771900" cy="1371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DE1A09-6C59-AC24-699E-EECA624B39A2}"/>
              </a:ext>
            </a:extLst>
          </p:cNvPr>
          <p:cNvSpPr/>
          <p:nvPr/>
        </p:nvSpPr>
        <p:spPr>
          <a:xfrm>
            <a:off x="614081" y="1991313"/>
            <a:ext cx="10963838" cy="1242064"/>
          </a:xfrm>
          <a:custGeom>
            <a:avLst/>
            <a:gdLst>
              <a:gd name="csX0" fmla="*/ 0 w 10963838"/>
              <a:gd name="csY0" fmla="*/ 0 h 1242064"/>
              <a:gd name="csX1" fmla="*/ 577044 w 10963838"/>
              <a:gd name="csY1" fmla="*/ 0 h 1242064"/>
              <a:gd name="csX2" fmla="*/ 1044450 w 10963838"/>
              <a:gd name="csY2" fmla="*/ 0 h 1242064"/>
              <a:gd name="csX3" fmla="*/ 1621494 w 10963838"/>
              <a:gd name="csY3" fmla="*/ 0 h 1242064"/>
              <a:gd name="csX4" fmla="*/ 2308176 w 10963838"/>
              <a:gd name="csY4" fmla="*/ 0 h 1242064"/>
              <a:gd name="csX5" fmla="*/ 2994859 w 10963838"/>
              <a:gd name="csY5" fmla="*/ 0 h 1242064"/>
              <a:gd name="csX6" fmla="*/ 3681541 w 10963838"/>
              <a:gd name="csY6" fmla="*/ 0 h 1242064"/>
              <a:gd name="csX7" fmla="*/ 4477862 w 10963838"/>
              <a:gd name="csY7" fmla="*/ 0 h 1242064"/>
              <a:gd name="csX8" fmla="*/ 5054906 w 10963838"/>
              <a:gd name="csY8" fmla="*/ 0 h 1242064"/>
              <a:gd name="csX9" fmla="*/ 5741589 w 10963838"/>
              <a:gd name="csY9" fmla="*/ 0 h 1242064"/>
              <a:gd name="csX10" fmla="*/ 6318633 w 10963838"/>
              <a:gd name="csY10" fmla="*/ 0 h 1242064"/>
              <a:gd name="csX11" fmla="*/ 6895677 w 10963838"/>
              <a:gd name="csY11" fmla="*/ 0 h 1242064"/>
              <a:gd name="csX12" fmla="*/ 7472721 w 10963838"/>
              <a:gd name="csY12" fmla="*/ 0 h 1242064"/>
              <a:gd name="csX13" fmla="*/ 7720850 w 10963838"/>
              <a:gd name="csY13" fmla="*/ 0 h 1242064"/>
              <a:gd name="csX14" fmla="*/ 8407533 w 10963838"/>
              <a:gd name="csY14" fmla="*/ 0 h 1242064"/>
              <a:gd name="csX15" fmla="*/ 8655662 w 10963838"/>
              <a:gd name="csY15" fmla="*/ 0 h 1242064"/>
              <a:gd name="csX16" fmla="*/ 9232706 w 10963838"/>
              <a:gd name="csY16" fmla="*/ 0 h 1242064"/>
              <a:gd name="csX17" fmla="*/ 10029027 w 10963838"/>
              <a:gd name="csY17" fmla="*/ 0 h 1242064"/>
              <a:gd name="csX18" fmla="*/ 10963838 w 10963838"/>
              <a:gd name="csY18" fmla="*/ 0 h 1242064"/>
              <a:gd name="csX19" fmla="*/ 10963838 w 10963838"/>
              <a:gd name="csY19" fmla="*/ 426442 h 1242064"/>
              <a:gd name="csX20" fmla="*/ 10963838 w 10963838"/>
              <a:gd name="csY20" fmla="*/ 815622 h 1242064"/>
              <a:gd name="csX21" fmla="*/ 10963838 w 10963838"/>
              <a:gd name="csY21" fmla="*/ 1242064 h 1242064"/>
              <a:gd name="csX22" fmla="*/ 10386794 w 10963838"/>
              <a:gd name="csY22" fmla="*/ 1242064 h 1242064"/>
              <a:gd name="csX23" fmla="*/ 9590473 w 10963838"/>
              <a:gd name="csY23" fmla="*/ 1242064 h 1242064"/>
              <a:gd name="csX24" fmla="*/ 8794152 w 10963838"/>
              <a:gd name="csY24" fmla="*/ 1242064 h 1242064"/>
              <a:gd name="csX25" fmla="*/ 8217108 w 10963838"/>
              <a:gd name="csY25" fmla="*/ 1242064 h 1242064"/>
              <a:gd name="csX26" fmla="*/ 7420787 w 10963838"/>
              <a:gd name="csY26" fmla="*/ 1242064 h 1242064"/>
              <a:gd name="csX27" fmla="*/ 6843743 w 10963838"/>
              <a:gd name="csY27" fmla="*/ 1242064 h 1242064"/>
              <a:gd name="csX28" fmla="*/ 6157061 w 10963838"/>
              <a:gd name="csY28" fmla="*/ 1242064 h 1242064"/>
              <a:gd name="csX29" fmla="*/ 5908932 w 10963838"/>
              <a:gd name="csY29" fmla="*/ 1242064 h 1242064"/>
              <a:gd name="csX30" fmla="*/ 5112611 w 10963838"/>
              <a:gd name="csY30" fmla="*/ 1242064 h 1242064"/>
              <a:gd name="csX31" fmla="*/ 4645205 w 10963838"/>
              <a:gd name="csY31" fmla="*/ 1242064 h 1242064"/>
              <a:gd name="csX32" fmla="*/ 3958523 w 10963838"/>
              <a:gd name="csY32" fmla="*/ 1242064 h 1242064"/>
              <a:gd name="csX33" fmla="*/ 3710394 w 10963838"/>
              <a:gd name="csY33" fmla="*/ 1242064 h 1242064"/>
              <a:gd name="csX34" fmla="*/ 2914073 w 10963838"/>
              <a:gd name="csY34" fmla="*/ 1242064 h 1242064"/>
              <a:gd name="csX35" fmla="*/ 2446667 w 10963838"/>
              <a:gd name="csY35" fmla="*/ 1242064 h 1242064"/>
              <a:gd name="csX36" fmla="*/ 1869623 w 10963838"/>
              <a:gd name="csY36" fmla="*/ 1242064 h 1242064"/>
              <a:gd name="csX37" fmla="*/ 1511856 w 10963838"/>
              <a:gd name="csY37" fmla="*/ 1242064 h 1242064"/>
              <a:gd name="csX38" fmla="*/ 825173 w 10963838"/>
              <a:gd name="csY38" fmla="*/ 1242064 h 1242064"/>
              <a:gd name="csX39" fmla="*/ 0 w 10963838"/>
              <a:gd name="csY39" fmla="*/ 1242064 h 1242064"/>
              <a:gd name="csX40" fmla="*/ 0 w 10963838"/>
              <a:gd name="csY40" fmla="*/ 840463 h 1242064"/>
              <a:gd name="csX41" fmla="*/ 0 w 10963838"/>
              <a:gd name="csY41" fmla="*/ 463704 h 1242064"/>
              <a:gd name="csX42" fmla="*/ 0 w 10963838"/>
              <a:gd name="csY42" fmla="*/ 0 h 12420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963838" h="1242064" fill="none" extrusionOk="0">
                <a:moveTo>
                  <a:pt x="0" y="0"/>
                </a:moveTo>
                <a:cubicBezTo>
                  <a:pt x="262167" y="-30699"/>
                  <a:pt x="424697" y="24422"/>
                  <a:pt x="577044" y="0"/>
                </a:cubicBezTo>
                <a:cubicBezTo>
                  <a:pt x="729391" y="-24422"/>
                  <a:pt x="938571" y="36166"/>
                  <a:pt x="1044450" y="0"/>
                </a:cubicBezTo>
                <a:cubicBezTo>
                  <a:pt x="1150329" y="-36166"/>
                  <a:pt x="1360538" y="35826"/>
                  <a:pt x="1621494" y="0"/>
                </a:cubicBezTo>
                <a:cubicBezTo>
                  <a:pt x="1882450" y="-35826"/>
                  <a:pt x="2087858" y="10560"/>
                  <a:pt x="2308176" y="0"/>
                </a:cubicBezTo>
                <a:cubicBezTo>
                  <a:pt x="2528494" y="-10560"/>
                  <a:pt x="2774152" y="51845"/>
                  <a:pt x="2994859" y="0"/>
                </a:cubicBezTo>
                <a:cubicBezTo>
                  <a:pt x="3215566" y="-51845"/>
                  <a:pt x="3445014" y="13869"/>
                  <a:pt x="3681541" y="0"/>
                </a:cubicBezTo>
                <a:cubicBezTo>
                  <a:pt x="3918068" y="-13869"/>
                  <a:pt x="4251825" y="85457"/>
                  <a:pt x="4477862" y="0"/>
                </a:cubicBezTo>
                <a:cubicBezTo>
                  <a:pt x="4703899" y="-85457"/>
                  <a:pt x="4780955" y="54216"/>
                  <a:pt x="5054906" y="0"/>
                </a:cubicBezTo>
                <a:cubicBezTo>
                  <a:pt x="5328857" y="-54216"/>
                  <a:pt x="5529180" y="15494"/>
                  <a:pt x="5741589" y="0"/>
                </a:cubicBezTo>
                <a:cubicBezTo>
                  <a:pt x="5953998" y="-15494"/>
                  <a:pt x="6138014" y="17032"/>
                  <a:pt x="6318633" y="0"/>
                </a:cubicBezTo>
                <a:cubicBezTo>
                  <a:pt x="6499252" y="-17032"/>
                  <a:pt x="6685160" y="30731"/>
                  <a:pt x="6895677" y="0"/>
                </a:cubicBezTo>
                <a:cubicBezTo>
                  <a:pt x="7106194" y="-30731"/>
                  <a:pt x="7210700" y="45034"/>
                  <a:pt x="7472721" y="0"/>
                </a:cubicBezTo>
                <a:cubicBezTo>
                  <a:pt x="7734742" y="-45034"/>
                  <a:pt x="7605403" y="11721"/>
                  <a:pt x="7720850" y="0"/>
                </a:cubicBezTo>
                <a:cubicBezTo>
                  <a:pt x="7836297" y="-11721"/>
                  <a:pt x="8084703" y="27608"/>
                  <a:pt x="8407533" y="0"/>
                </a:cubicBezTo>
                <a:cubicBezTo>
                  <a:pt x="8730363" y="-27608"/>
                  <a:pt x="8589935" y="29064"/>
                  <a:pt x="8655662" y="0"/>
                </a:cubicBezTo>
                <a:cubicBezTo>
                  <a:pt x="8721389" y="-29064"/>
                  <a:pt x="9047499" y="18775"/>
                  <a:pt x="9232706" y="0"/>
                </a:cubicBezTo>
                <a:cubicBezTo>
                  <a:pt x="9417913" y="-18775"/>
                  <a:pt x="9698792" y="34169"/>
                  <a:pt x="10029027" y="0"/>
                </a:cubicBezTo>
                <a:cubicBezTo>
                  <a:pt x="10359262" y="-34169"/>
                  <a:pt x="10552478" y="40074"/>
                  <a:pt x="10963838" y="0"/>
                </a:cubicBezTo>
                <a:cubicBezTo>
                  <a:pt x="11013852" y="180035"/>
                  <a:pt x="10931428" y="245814"/>
                  <a:pt x="10963838" y="426442"/>
                </a:cubicBezTo>
                <a:cubicBezTo>
                  <a:pt x="10996248" y="607070"/>
                  <a:pt x="10924932" y="662015"/>
                  <a:pt x="10963838" y="815622"/>
                </a:cubicBezTo>
                <a:cubicBezTo>
                  <a:pt x="11002744" y="969229"/>
                  <a:pt x="10952332" y="1105699"/>
                  <a:pt x="10963838" y="1242064"/>
                </a:cubicBezTo>
                <a:cubicBezTo>
                  <a:pt x="10806332" y="1285600"/>
                  <a:pt x="10662587" y="1189028"/>
                  <a:pt x="10386794" y="1242064"/>
                </a:cubicBezTo>
                <a:cubicBezTo>
                  <a:pt x="10111001" y="1295100"/>
                  <a:pt x="9776570" y="1217506"/>
                  <a:pt x="9590473" y="1242064"/>
                </a:cubicBezTo>
                <a:cubicBezTo>
                  <a:pt x="9404376" y="1266622"/>
                  <a:pt x="9131471" y="1205700"/>
                  <a:pt x="8794152" y="1242064"/>
                </a:cubicBezTo>
                <a:cubicBezTo>
                  <a:pt x="8456833" y="1278428"/>
                  <a:pt x="8372200" y="1225583"/>
                  <a:pt x="8217108" y="1242064"/>
                </a:cubicBezTo>
                <a:cubicBezTo>
                  <a:pt x="8062016" y="1258545"/>
                  <a:pt x="7627274" y="1166223"/>
                  <a:pt x="7420787" y="1242064"/>
                </a:cubicBezTo>
                <a:cubicBezTo>
                  <a:pt x="7214300" y="1317905"/>
                  <a:pt x="7063771" y="1210624"/>
                  <a:pt x="6843743" y="1242064"/>
                </a:cubicBezTo>
                <a:cubicBezTo>
                  <a:pt x="6623715" y="1273504"/>
                  <a:pt x="6324519" y="1213230"/>
                  <a:pt x="6157061" y="1242064"/>
                </a:cubicBezTo>
                <a:cubicBezTo>
                  <a:pt x="5989603" y="1270898"/>
                  <a:pt x="6003320" y="1229015"/>
                  <a:pt x="5908932" y="1242064"/>
                </a:cubicBezTo>
                <a:cubicBezTo>
                  <a:pt x="5814544" y="1255113"/>
                  <a:pt x="5409089" y="1241120"/>
                  <a:pt x="5112611" y="1242064"/>
                </a:cubicBezTo>
                <a:cubicBezTo>
                  <a:pt x="4816133" y="1243008"/>
                  <a:pt x="4739874" y="1207494"/>
                  <a:pt x="4645205" y="1242064"/>
                </a:cubicBezTo>
                <a:cubicBezTo>
                  <a:pt x="4550536" y="1276634"/>
                  <a:pt x="4237565" y="1231314"/>
                  <a:pt x="3958523" y="1242064"/>
                </a:cubicBezTo>
                <a:cubicBezTo>
                  <a:pt x="3679481" y="1252814"/>
                  <a:pt x="3764410" y="1235632"/>
                  <a:pt x="3710394" y="1242064"/>
                </a:cubicBezTo>
                <a:cubicBezTo>
                  <a:pt x="3656378" y="1248496"/>
                  <a:pt x="3160378" y="1215616"/>
                  <a:pt x="2914073" y="1242064"/>
                </a:cubicBezTo>
                <a:cubicBezTo>
                  <a:pt x="2667768" y="1268512"/>
                  <a:pt x="2612575" y="1222300"/>
                  <a:pt x="2446667" y="1242064"/>
                </a:cubicBezTo>
                <a:cubicBezTo>
                  <a:pt x="2280759" y="1261828"/>
                  <a:pt x="2119149" y="1230712"/>
                  <a:pt x="1869623" y="1242064"/>
                </a:cubicBezTo>
                <a:cubicBezTo>
                  <a:pt x="1620097" y="1253416"/>
                  <a:pt x="1687168" y="1210214"/>
                  <a:pt x="1511856" y="1242064"/>
                </a:cubicBezTo>
                <a:cubicBezTo>
                  <a:pt x="1336544" y="1273914"/>
                  <a:pt x="1157069" y="1190034"/>
                  <a:pt x="825173" y="1242064"/>
                </a:cubicBezTo>
                <a:cubicBezTo>
                  <a:pt x="493277" y="1294094"/>
                  <a:pt x="251647" y="1218517"/>
                  <a:pt x="0" y="1242064"/>
                </a:cubicBezTo>
                <a:cubicBezTo>
                  <a:pt x="-7429" y="1047333"/>
                  <a:pt x="42476" y="980135"/>
                  <a:pt x="0" y="840463"/>
                </a:cubicBezTo>
                <a:cubicBezTo>
                  <a:pt x="-42476" y="700791"/>
                  <a:pt x="11096" y="580332"/>
                  <a:pt x="0" y="463704"/>
                </a:cubicBezTo>
                <a:cubicBezTo>
                  <a:pt x="-11096" y="347076"/>
                  <a:pt x="40455" y="142429"/>
                  <a:pt x="0" y="0"/>
                </a:cubicBezTo>
                <a:close/>
              </a:path>
              <a:path w="10963838" h="1242064" stroke="0" extrusionOk="0">
                <a:moveTo>
                  <a:pt x="0" y="0"/>
                </a:moveTo>
                <a:cubicBezTo>
                  <a:pt x="139652" y="-22093"/>
                  <a:pt x="268380" y="23137"/>
                  <a:pt x="467406" y="0"/>
                </a:cubicBezTo>
                <a:cubicBezTo>
                  <a:pt x="666432" y="-23137"/>
                  <a:pt x="622353" y="7976"/>
                  <a:pt x="715535" y="0"/>
                </a:cubicBezTo>
                <a:cubicBezTo>
                  <a:pt x="808717" y="-7976"/>
                  <a:pt x="1214094" y="52881"/>
                  <a:pt x="1511856" y="0"/>
                </a:cubicBezTo>
                <a:cubicBezTo>
                  <a:pt x="1809618" y="-52881"/>
                  <a:pt x="1830605" y="32979"/>
                  <a:pt x="1979261" y="0"/>
                </a:cubicBezTo>
                <a:cubicBezTo>
                  <a:pt x="2127918" y="-32979"/>
                  <a:pt x="2347832" y="24973"/>
                  <a:pt x="2446667" y="0"/>
                </a:cubicBezTo>
                <a:cubicBezTo>
                  <a:pt x="2545502" y="-24973"/>
                  <a:pt x="3046132" y="24372"/>
                  <a:pt x="3242988" y="0"/>
                </a:cubicBezTo>
                <a:cubicBezTo>
                  <a:pt x="3439844" y="-24372"/>
                  <a:pt x="3519966" y="4795"/>
                  <a:pt x="3600755" y="0"/>
                </a:cubicBezTo>
                <a:cubicBezTo>
                  <a:pt x="3681544" y="-4795"/>
                  <a:pt x="4096917" y="10408"/>
                  <a:pt x="4397076" y="0"/>
                </a:cubicBezTo>
                <a:cubicBezTo>
                  <a:pt x="4697235" y="-10408"/>
                  <a:pt x="4972248" y="81563"/>
                  <a:pt x="5193397" y="0"/>
                </a:cubicBezTo>
                <a:cubicBezTo>
                  <a:pt x="5414546" y="-81563"/>
                  <a:pt x="5629717" y="24810"/>
                  <a:pt x="5770441" y="0"/>
                </a:cubicBezTo>
                <a:cubicBezTo>
                  <a:pt x="5911165" y="-24810"/>
                  <a:pt x="6390430" y="95169"/>
                  <a:pt x="6566762" y="0"/>
                </a:cubicBezTo>
                <a:cubicBezTo>
                  <a:pt x="6743094" y="-95169"/>
                  <a:pt x="6835966" y="45407"/>
                  <a:pt x="7034168" y="0"/>
                </a:cubicBezTo>
                <a:cubicBezTo>
                  <a:pt x="7232370" y="-45407"/>
                  <a:pt x="7380855" y="27941"/>
                  <a:pt x="7501573" y="0"/>
                </a:cubicBezTo>
                <a:cubicBezTo>
                  <a:pt x="7622292" y="-27941"/>
                  <a:pt x="7887062" y="19427"/>
                  <a:pt x="8188256" y="0"/>
                </a:cubicBezTo>
                <a:cubicBezTo>
                  <a:pt x="8489450" y="-19427"/>
                  <a:pt x="8437724" y="30347"/>
                  <a:pt x="8655662" y="0"/>
                </a:cubicBezTo>
                <a:cubicBezTo>
                  <a:pt x="8873600" y="-30347"/>
                  <a:pt x="9145013" y="40403"/>
                  <a:pt x="9451982" y="0"/>
                </a:cubicBezTo>
                <a:cubicBezTo>
                  <a:pt x="9758951" y="-40403"/>
                  <a:pt x="9871481" y="5223"/>
                  <a:pt x="10248303" y="0"/>
                </a:cubicBezTo>
                <a:cubicBezTo>
                  <a:pt x="10625125" y="-5223"/>
                  <a:pt x="10632584" y="53613"/>
                  <a:pt x="10963838" y="0"/>
                </a:cubicBezTo>
                <a:cubicBezTo>
                  <a:pt x="10976545" y="164986"/>
                  <a:pt x="10962041" y="235311"/>
                  <a:pt x="10963838" y="401601"/>
                </a:cubicBezTo>
                <a:cubicBezTo>
                  <a:pt x="10965635" y="567891"/>
                  <a:pt x="10936253" y="598526"/>
                  <a:pt x="10963838" y="778360"/>
                </a:cubicBezTo>
                <a:cubicBezTo>
                  <a:pt x="10991423" y="958194"/>
                  <a:pt x="10935966" y="1055677"/>
                  <a:pt x="10963838" y="1242064"/>
                </a:cubicBezTo>
                <a:cubicBezTo>
                  <a:pt x="10713276" y="1268280"/>
                  <a:pt x="10506026" y="1227454"/>
                  <a:pt x="10277156" y="1242064"/>
                </a:cubicBezTo>
                <a:cubicBezTo>
                  <a:pt x="10048286" y="1256674"/>
                  <a:pt x="10052286" y="1239035"/>
                  <a:pt x="9919388" y="1242064"/>
                </a:cubicBezTo>
                <a:cubicBezTo>
                  <a:pt x="9786490" y="1245093"/>
                  <a:pt x="9465938" y="1182881"/>
                  <a:pt x="9342344" y="1242064"/>
                </a:cubicBezTo>
                <a:cubicBezTo>
                  <a:pt x="9218750" y="1301247"/>
                  <a:pt x="9184232" y="1232967"/>
                  <a:pt x="9094215" y="1242064"/>
                </a:cubicBezTo>
                <a:cubicBezTo>
                  <a:pt x="9004198" y="1251161"/>
                  <a:pt x="8966601" y="1217792"/>
                  <a:pt x="8846086" y="1242064"/>
                </a:cubicBezTo>
                <a:cubicBezTo>
                  <a:pt x="8725571" y="1266336"/>
                  <a:pt x="8461158" y="1176313"/>
                  <a:pt x="8269042" y="1242064"/>
                </a:cubicBezTo>
                <a:cubicBezTo>
                  <a:pt x="8076926" y="1307815"/>
                  <a:pt x="7998395" y="1209050"/>
                  <a:pt x="7911275" y="1242064"/>
                </a:cubicBezTo>
                <a:cubicBezTo>
                  <a:pt x="7824155" y="1275078"/>
                  <a:pt x="7484550" y="1200685"/>
                  <a:pt x="7224592" y="1242064"/>
                </a:cubicBezTo>
                <a:cubicBezTo>
                  <a:pt x="6964634" y="1283443"/>
                  <a:pt x="6940829" y="1219478"/>
                  <a:pt x="6866825" y="1242064"/>
                </a:cubicBezTo>
                <a:cubicBezTo>
                  <a:pt x="6792821" y="1264650"/>
                  <a:pt x="6382058" y="1165837"/>
                  <a:pt x="6180142" y="1242064"/>
                </a:cubicBezTo>
                <a:cubicBezTo>
                  <a:pt x="5978226" y="1318291"/>
                  <a:pt x="5994672" y="1220655"/>
                  <a:pt x="5932013" y="1242064"/>
                </a:cubicBezTo>
                <a:cubicBezTo>
                  <a:pt x="5869354" y="1263473"/>
                  <a:pt x="5568537" y="1185070"/>
                  <a:pt x="5245331" y="1242064"/>
                </a:cubicBezTo>
                <a:cubicBezTo>
                  <a:pt x="4922125" y="1299058"/>
                  <a:pt x="4963426" y="1218991"/>
                  <a:pt x="4887564" y="1242064"/>
                </a:cubicBezTo>
                <a:cubicBezTo>
                  <a:pt x="4811702" y="1265137"/>
                  <a:pt x="4722244" y="1233501"/>
                  <a:pt x="4639435" y="1242064"/>
                </a:cubicBezTo>
                <a:cubicBezTo>
                  <a:pt x="4556626" y="1250627"/>
                  <a:pt x="4393760" y="1210188"/>
                  <a:pt x="4281667" y="1242064"/>
                </a:cubicBezTo>
                <a:cubicBezTo>
                  <a:pt x="4169574" y="1273940"/>
                  <a:pt x="3899585" y="1160507"/>
                  <a:pt x="3594985" y="1242064"/>
                </a:cubicBezTo>
                <a:cubicBezTo>
                  <a:pt x="3290385" y="1323621"/>
                  <a:pt x="3414475" y="1218275"/>
                  <a:pt x="3237217" y="1242064"/>
                </a:cubicBezTo>
                <a:cubicBezTo>
                  <a:pt x="3059959" y="1265853"/>
                  <a:pt x="3107761" y="1236378"/>
                  <a:pt x="2989088" y="1242064"/>
                </a:cubicBezTo>
                <a:cubicBezTo>
                  <a:pt x="2870415" y="1247750"/>
                  <a:pt x="2776028" y="1223004"/>
                  <a:pt x="2631321" y="1242064"/>
                </a:cubicBezTo>
                <a:cubicBezTo>
                  <a:pt x="2486614" y="1261124"/>
                  <a:pt x="2270719" y="1223920"/>
                  <a:pt x="2163915" y="1242064"/>
                </a:cubicBezTo>
                <a:cubicBezTo>
                  <a:pt x="2057111" y="1260208"/>
                  <a:pt x="1712056" y="1220763"/>
                  <a:pt x="1586871" y="1242064"/>
                </a:cubicBezTo>
                <a:cubicBezTo>
                  <a:pt x="1461686" y="1263365"/>
                  <a:pt x="1370564" y="1221352"/>
                  <a:pt x="1229104" y="1242064"/>
                </a:cubicBezTo>
                <a:cubicBezTo>
                  <a:pt x="1087644" y="1262776"/>
                  <a:pt x="288234" y="1128731"/>
                  <a:pt x="0" y="1242064"/>
                </a:cubicBezTo>
                <a:cubicBezTo>
                  <a:pt x="-23047" y="1066981"/>
                  <a:pt x="39757" y="1022075"/>
                  <a:pt x="0" y="828043"/>
                </a:cubicBezTo>
                <a:cubicBezTo>
                  <a:pt x="-39757" y="634011"/>
                  <a:pt x="48839" y="566531"/>
                  <a:pt x="0" y="414021"/>
                </a:cubicBezTo>
                <a:cubicBezTo>
                  <a:pt x="-48839" y="261511"/>
                  <a:pt x="46262" y="9129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We think of the advice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, of size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, as a Boolean function</a:t>
            </a:r>
          </a:p>
          <a:p>
            <a:pPr algn="ctr"/>
            <a:r>
              <a:rPr lang="en-US" sz="3200" i="1" dirty="0" err="1">
                <a:latin typeface="Palatino" pitchFamily="2" charset="77"/>
                <a:ea typeface="Palatino" pitchFamily="2" charset="77"/>
              </a:rPr>
              <a:t>f</a:t>
            </a:r>
            <a:r>
              <a:rPr lang="en-US" sz="3200" i="1" baseline="-25000" dirty="0" err="1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which takes an index </a:t>
            </a:r>
            <a:r>
              <a:rPr lang="en-US" sz="3200" i="1" dirty="0" err="1"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(log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bits) and returns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[</a:t>
            </a:r>
            <a:r>
              <a:rPr lang="en-US" sz="3200" i="1" dirty="0" err="1">
                <a:latin typeface="Palatino" pitchFamily="2" charset="77"/>
                <a:ea typeface="Palatino" pitchFamily="2" charset="77"/>
              </a:rPr>
              <a:t>i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]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EC5EBA-C3EE-53CA-06AC-E469EF20BE32}"/>
              </a:ext>
            </a:extLst>
          </p:cNvPr>
          <p:cNvSpPr/>
          <p:nvPr/>
        </p:nvSpPr>
        <p:spPr>
          <a:xfrm>
            <a:off x="614081" y="3624623"/>
            <a:ext cx="10963838" cy="2488077"/>
          </a:xfrm>
          <a:custGeom>
            <a:avLst/>
            <a:gdLst>
              <a:gd name="csX0" fmla="*/ 0 w 10963838"/>
              <a:gd name="csY0" fmla="*/ 0 h 2488077"/>
              <a:gd name="csX1" fmla="*/ 796321 w 10963838"/>
              <a:gd name="csY1" fmla="*/ 0 h 2488077"/>
              <a:gd name="csX2" fmla="*/ 1483003 w 10963838"/>
              <a:gd name="csY2" fmla="*/ 0 h 2488077"/>
              <a:gd name="csX3" fmla="*/ 2279324 w 10963838"/>
              <a:gd name="csY3" fmla="*/ 0 h 2488077"/>
              <a:gd name="csX4" fmla="*/ 2856368 w 10963838"/>
              <a:gd name="csY4" fmla="*/ 0 h 2488077"/>
              <a:gd name="csX5" fmla="*/ 3543051 w 10963838"/>
              <a:gd name="csY5" fmla="*/ 0 h 2488077"/>
              <a:gd name="csX6" fmla="*/ 4120095 w 10963838"/>
              <a:gd name="csY6" fmla="*/ 0 h 2488077"/>
              <a:gd name="csX7" fmla="*/ 4697139 w 10963838"/>
              <a:gd name="csY7" fmla="*/ 0 h 2488077"/>
              <a:gd name="csX8" fmla="*/ 5274183 w 10963838"/>
              <a:gd name="csY8" fmla="*/ 0 h 2488077"/>
              <a:gd name="csX9" fmla="*/ 5522312 w 10963838"/>
              <a:gd name="csY9" fmla="*/ 0 h 2488077"/>
              <a:gd name="csX10" fmla="*/ 6208995 w 10963838"/>
              <a:gd name="csY10" fmla="*/ 0 h 2488077"/>
              <a:gd name="csX11" fmla="*/ 6457124 w 10963838"/>
              <a:gd name="csY11" fmla="*/ 0 h 2488077"/>
              <a:gd name="csX12" fmla="*/ 7034168 w 10963838"/>
              <a:gd name="csY12" fmla="*/ 0 h 2488077"/>
              <a:gd name="csX13" fmla="*/ 7830489 w 10963838"/>
              <a:gd name="csY13" fmla="*/ 0 h 2488077"/>
              <a:gd name="csX14" fmla="*/ 8626809 w 10963838"/>
              <a:gd name="csY14" fmla="*/ 0 h 2488077"/>
              <a:gd name="csX15" fmla="*/ 9313492 w 10963838"/>
              <a:gd name="csY15" fmla="*/ 0 h 2488077"/>
              <a:gd name="csX16" fmla="*/ 9780898 w 10963838"/>
              <a:gd name="csY16" fmla="*/ 0 h 2488077"/>
              <a:gd name="csX17" fmla="*/ 10029027 w 10963838"/>
              <a:gd name="csY17" fmla="*/ 0 h 2488077"/>
              <a:gd name="csX18" fmla="*/ 10963838 w 10963838"/>
              <a:gd name="csY18" fmla="*/ 0 h 2488077"/>
              <a:gd name="csX19" fmla="*/ 10963838 w 10963838"/>
              <a:gd name="csY19" fmla="*/ 522496 h 2488077"/>
              <a:gd name="csX20" fmla="*/ 10963838 w 10963838"/>
              <a:gd name="csY20" fmla="*/ 995231 h 2488077"/>
              <a:gd name="csX21" fmla="*/ 10963838 w 10963838"/>
              <a:gd name="csY21" fmla="*/ 1542608 h 2488077"/>
              <a:gd name="csX22" fmla="*/ 10963838 w 10963838"/>
              <a:gd name="csY22" fmla="*/ 1990462 h 2488077"/>
              <a:gd name="csX23" fmla="*/ 10963838 w 10963838"/>
              <a:gd name="csY23" fmla="*/ 2488077 h 2488077"/>
              <a:gd name="csX24" fmla="*/ 10606071 w 10963838"/>
              <a:gd name="csY24" fmla="*/ 2488077 h 2488077"/>
              <a:gd name="csX25" fmla="*/ 10357942 w 10963838"/>
              <a:gd name="csY25" fmla="*/ 2488077 h 2488077"/>
              <a:gd name="csX26" fmla="*/ 9561621 w 10963838"/>
              <a:gd name="csY26" fmla="*/ 2488077 h 2488077"/>
              <a:gd name="csX27" fmla="*/ 9094215 w 10963838"/>
              <a:gd name="csY27" fmla="*/ 2488077 h 2488077"/>
              <a:gd name="csX28" fmla="*/ 8407533 w 10963838"/>
              <a:gd name="csY28" fmla="*/ 2488077 h 2488077"/>
              <a:gd name="csX29" fmla="*/ 8159404 w 10963838"/>
              <a:gd name="csY29" fmla="*/ 2488077 h 2488077"/>
              <a:gd name="csX30" fmla="*/ 7363083 w 10963838"/>
              <a:gd name="csY30" fmla="*/ 2488077 h 2488077"/>
              <a:gd name="csX31" fmla="*/ 6895677 w 10963838"/>
              <a:gd name="csY31" fmla="*/ 2488077 h 2488077"/>
              <a:gd name="csX32" fmla="*/ 6318633 w 10963838"/>
              <a:gd name="csY32" fmla="*/ 2488077 h 2488077"/>
              <a:gd name="csX33" fmla="*/ 5960866 w 10963838"/>
              <a:gd name="csY33" fmla="*/ 2488077 h 2488077"/>
              <a:gd name="csX34" fmla="*/ 5274183 w 10963838"/>
              <a:gd name="csY34" fmla="*/ 2488077 h 2488077"/>
              <a:gd name="csX35" fmla="*/ 4477862 w 10963838"/>
              <a:gd name="csY35" fmla="*/ 2488077 h 2488077"/>
              <a:gd name="csX36" fmla="*/ 4010457 w 10963838"/>
              <a:gd name="csY36" fmla="*/ 2488077 h 2488077"/>
              <a:gd name="csX37" fmla="*/ 3214136 w 10963838"/>
              <a:gd name="csY37" fmla="*/ 2488077 h 2488077"/>
              <a:gd name="csX38" fmla="*/ 2637092 w 10963838"/>
              <a:gd name="csY38" fmla="*/ 2488077 h 2488077"/>
              <a:gd name="csX39" fmla="*/ 1840771 w 10963838"/>
              <a:gd name="csY39" fmla="*/ 2488077 h 2488077"/>
              <a:gd name="csX40" fmla="*/ 1044450 w 10963838"/>
              <a:gd name="csY40" fmla="*/ 2488077 h 2488077"/>
              <a:gd name="csX41" fmla="*/ 686682 w 10963838"/>
              <a:gd name="csY41" fmla="*/ 2488077 h 2488077"/>
              <a:gd name="csX42" fmla="*/ 0 w 10963838"/>
              <a:gd name="csY42" fmla="*/ 2488077 h 2488077"/>
              <a:gd name="csX43" fmla="*/ 0 w 10963838"/>
              <a:gd name="csY43" fmla="*/ 1990462 h 2488077"/>
              <a:gd name="csX44" fmla="*/ 0 w 10963838"/>
              <a:gd name="csY44" fmla="*/ 1443085 h 2488077"/>
              <a:gd name="csX45" fmla="*/ 0 w 10963838"/>
              <a:gd name="csY45" fmla="*/ 1020112 h 2488077"/>
              <a:gd name="csX46" fmla="*/ 0 w 10963838"/>
              <a:gd name="csY46" fmla="*/ 597138 h 2488077"/>
              <a:gd name="csX47" fmla="*/ 0 w 10963838"/>
              <a:gd name="csY47" fmla="*/ 0 h 24880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0963838" h="2488077" fill="none" extrusionOk="0">
                <a:moveTo>
                  <a:pt x="0" y="0"/>
                </a:moveTo>
                <a:cubicBezTo>
                  <a:pt x="392303" y="-15593"/>
                  <a:pt x="622805" y="90766"/>
                  <a:pt x="796321" y="0"/>
                </a:cubicBezTo>
                <a:cubicBezTo>
                  <a:pt x="969837" y="-90766"/>
                  <a:pt x="1246476" y="13869"/>
                  <a:pt x="1483003" y="0"/>
                </a:cubicBezTo>
                <a:cubicBezTo>
                  <a:pt x="1719530" y="-13869"/>
                  <a:pt x="2053287" y="85457"/>
                  <a:pt x="2279324" y="0"/>
                </a:cubicBezTo>
                <a:cubicBezTo>
                  <a:pt x="2505361" y="-85457"/>
                  <a:pt x="2582417" y="54216"/>
                  <a:pt x="2856368" y="0"/>
                </a:cubicBezTo>
                <a:cubicBezTo>
                  <a:pt x="3130319" y="-54216"/>
                  <a:pt x="3330642" y="15494"/>
                  <a:pt x="3543051" y="0"/>
                </a:cubicBezTo>
                <a:cubicBezTo>
                  <a:pt x="3755460" y="-15494"/>
                  <a:pt x="3939476" y="17032"/>
                  <a:pt x="4120095" y="0"/>
                </a:cubicBezTo>
                <a:cubicBezTo>
                  <a:pt x="4300714" y="-17032"/>
                  <a:pt x="4486622" y="30731"/>
                  <a:pt x="4697139" y="0"/>
                </a:cubicBezTo>
                <a:cubicBezTo>
                  <a:pt x="4907656" y="-30731"/>
                  <a:pt x="5012162" y="45034"/>
                  <a:pt x="5274183" y="0"/>
                </a:cubicBezTo>
                <a:cubicBezTo>
                  <a:pt x="5536204" y="-45034"/>
                  <a:pt x="5406865" y="11721"/>
                  <a:pt x="5522312" y="0"/>
                </a:cubicBezTo>
                <a:cubicBezTo>
                  <a:pt x="5637759" y="-11721"/>
                  <a:pt x="5886165" y="27608"/>
                  <a:pt x="6208995" y="0"/>
                </a:cubicBezTo>
                <a:cubicBezTo>
                  <a:pt x="6531825" y="-27608"/>
                  <a:pt x="6391397" y="29064"/>
                  <a:pt x="6457124" y="0"/>
                </a:cubicBezTo>
                <a:cubicBezTo>
                  <a:pt x="6522851" y="-29064"/>
                  <a:pt x="6848961" y="18775"/>
                  <a:pt x="7034168" y="0"/>
                </a:cubicBezTo>
                <a:cubicBezTo>
                  <a:pt x="7219375" y="-18775"/>
                  <a:pt x="7500254" y="34169"/>
                  <a:pt x="7830489" y="0"/>
                </a:cubicBezTo>
                <a:cubicBezTo>
                  <a:pt x="8160724" y="-34169"/>
                  <a:pt x="8450874" y="74319"/>
                  <a:pt x="8626809" y="0"/>
                </a:cubicBezTo>
                <a:cubicBezTo>
                  <a:pt x="8802744" y="-74319"/>
                  <a:pt x="9164619" y="68299"/>
                  <a:pt x="9313492" y="0"/>
                </a:cubicBezTo>
                <a:cubicBezTo>
                  <a:pt x="9462365" y="-68299"/>
                  <a:pt x="9561725" y="12440"/>
                  <a:pt x="9780898" y="0"/>
                </a:cubicBezTo>
                <a:cubicBezTo>
                  <a:pt x="10000071" y="-12440"/>
                  <a:pt x="9932829" y="5553"/>
                  <a:pt x="10029027" y="0"/>
                </a:cubicBezTo>
                <a:cubicBezTo>
                  <a:pt x="10125225" y="-5553"/>
                  <a:pt x="10732307" y="27072"/>
                  <a:pt x="10963838" y="0"/>
                </a:cubicBezTo>
                <a:cubicBezTo>
                  <a:pt x="10971470" y="190221"/>
                  <a:pt x="10923659" y="396771"/>
                  <a:pt x="10963838" y="522496"/>
                </a:cubicBezTo>
                <a:cubicBezTo>
                  <a:pt x="11004017" y="648221"/>
                  <a:pt x="10916658" y="849351"/>
                  <a:pt x="10963838" y="995231"/>
                </a:cubicBezTo>
                <a:cubicBezTo>
                  <a:pt x="11011018" y="1141112"/>
                  <a:pt x="10911187" y="1321407"/>
                  <a:pt x="10963838" y="1542608"/>
                </a:cubicBezTo>
                <a:cubicBezTo>
                  <a:pt x="11016489" y="1763809"/>
                  <a:pt x="10925147" y="1900096"/>
                  <a:pt x="10963838" y="1990462"/>
                </a:cubicBezTo>
                <a:cubicBezTo>
                  <a:pt x="11002529" y="2080828"/>
                  <a:pt x="10928599" y="2252603"/>
                  <a:pt x="10963838" y="2488077"/>
                </a:cubicBezTo>
                <a:cubicBezTo>
                  <a:pt x="10883236" y="2514537"/>
                  <a:pt x="10733801" y="2453590"/>
                  <a:pt x="10606071" y="2488077"/>
                </a:cubicBezTo>
                <a:cubicBezTo>
                  <a:pt x="10478341" y="2522564"/>
                  <a:pt x="10452330" y="2475028"/>
                  <a:pt x="10357942" y="2488077"/>
                </a:cubicBezTo>
                <a:cubicBezTo>
                  <a:pt x="10263554" y="2501126"/>
                  <a:pt x="9858099" y="2487133"/>
                  <a:pt x="9561621" y="2488077"/>
                </a:cubicBezTo>
                <a:cubicBezTo>
                  <a:pt x="9265143" y="2489021"/>
                  <a:pt x="9188884" y="2453507"/>
                  <a:pt x="9094215" y="2488077"/>
                </a:cubicBezTo>
                <a:cubicBezTo>
                  <a:pt x="8999546" y="2522647"/>
                  <a:pt x="8686575" y="2477327"/>
                  <a:pt x="8407533" y="2488077"/>
                </a:cubicBezTo>
                <a:cubicBezTo>
                  <a:pt x="8128491" y="2498827"/>
                  <a:pt x="8213420" y="2481645"/>
                  <a:pt x="8159404" y="2488077"/>
                </a:cubicBezTo>
                <a:cubicBezTo>
                  <a:pt x="8105388" y="2494509"/>
                  <a:pt x="7609388" y="2461629"/>
                  <a:pt x="7363083" y="2488077"/>
                </a:cubicBezTo>
                <a:cubicBezTo>
                  <a:pt x="7116778" y="2514525"/>
                  <a:pt x="7061585" y="2468313"/>
                  <a:pt x="6895677" y="2488077"/>
                </a:cubicBezTo>
                <a:cubicBezTo>
                  <a:pt x="6729769" y="2507841"/>
                  <a:pt x="6568159" y="2476725"/>
                  <a:pt x="6318633" y="2488077"/>
                </a:cubicBezTo>
                <a:cubicBezTo>
                  <a:pt x="6069107" y="2499429"/>
                  <a:pt x="6136178" y="2456227"/>
                  <a:pt x="5960866" y="2488077"/>
                </a:cubicBezTo>
                <a:cubicBezTo>
                  <a:pt x="5785554" y="2519927"/>
                  <a:pt x="5606079" y="2436047"/>
                  <a:pt x="5274183" y="2488077"/>
                </a:cubicBezTo>
                <a:cubicBezTo>
                  <a:pt x="4942287" y="2540107"/>
                  <a:pt x="4645430" y="2427500"/>
                  <a:pt x="4477862" y="2488077"/>
                </a:cubicBezTo>
                <a:cubicBezTo>
                  <a:pt x="4310294" y="2548654"/>
                  <a:pt x="4107635" y="2432047"/>
                  <a:pt x="4010457" y="2488077"/>
                </a:cubicBezTo>
                <a:cubicBezTo>
                  <a:pt x="3913280" y="2544107"/>
                  <a:pt x="3426181" y="2472762"/>
                  <a:pt x="3214136" y="2488077"/>
                </a:cubicBezTo>
                <a:cubicBezTo>
                  <a:pt x="3002091" y="2503392"/>
                  <a:pt x="2903684" y="2423239"/>
                  <a:pt x="2637092" y="2488077"/>
                </a:cubicBezTo>
                <a:cubicBezTo>
                  <a:pt x="2370500" y="2552915"/>
                  <a:pt x="2178276" y="2460359"/>
                  <a:pt x="1840771" y="2488077"/>
                </a:cubicBezTo>
                <a:cubicBezTo>
                  <a:pt x="1503266" y="2515795"/>
                  <a:pt x="1237142" y="2480121"/>
                  <a:pt x="1044450" y="2488077"/>
                </a:cubicBezTo>
                <a:cubicBezTo>
                  <a:pt x="851758" y="2496033"/>
                  <a:pt x="812248" y="2483801"/>
                  <a:pt x="686682" y="2488077"/>
                </a:cubicBezTo>
                <a:cubicBezTo>
                  <a:pt x="561116" y="2492353"/>
                  <a:pt x="196234" y="2482258"/>
                  <a:pt x="0" y="2488077"/>
                </a:cubicBezTo>
                <a:cubicBezTo>
                  <a:pt x="-21814" y="2322784"/>
                  <a:pt x="53759" y="2133992"/>
                  <a:pt x="0" y="1990462"/>
                </a:cubicBezTo>
                <a:cubicBezTo>
                  <a:pt x="-53759" y="1846933"/>
                  <a:pt x="30389" y="1598487"/>
                  <a:pt x="0" y="1443085"/>
                </a:cubicBezTo>
                <a:cubicBezTo>
                  <a:pt x="-30389" y="1287683"/>
                  <a:pt x="37095" y="1171618"/>
                  <a:pt x="0" y="1020112"/>
                </a:cubicBezTo>
                <a:cubicBezTo>
                  <a:pt x="-37095" y="868606"/>
                  <a:pt x="2448" y="801688"/>
                  <a:pt x="0" y="597138"/>
                </a:cubicBezTo>
                <a:cubicBezTo>
                  <a:pt x="-2448" y="392588"/>
                  <a:pt x="37445" y="174432"/>
                  <a:pt x="0" y="0"/>
                </a:cubicBezTo>
                <a:close/>
              </a:path>
              <a:path w="10963838" h="2488077" stroke="0" extrusionOk="0">
                <a:moveTo>
                  <a:pt x="0" y="0"/>
                </a:moveTo>
                <a:cubicBezTo>
                  <a:pt x="139652" y="-22093"/>
                  <a:pt x="268380" y="23137"/>
                  <a:pt x="467406" y="0"/>
                </a:cubicBezTo>
                <a:cubicBezTo>
                  <a:pt x="666432" y="-23137"/>
                  <a:pt x="622353" y="7976"/>
                  <a:pt x="715535" y="0"/>
                </a:cubicBezTo>
                <a:cubicBezTo>
                  <a:pt x="808717" y="-7976"/>
                  <a:pt x="1214094" y="52881"/>
                  <a:pt x="1511856" y="0"/>
                </a:cubicBezTo>
                <a:cubicBezTo>
                  <a:pt x="1809618" y="-52881"/>
                  <a:pt x="1830605" y="32979"/>
                  <a:pt x="1979261" y="0"/>
                </a:cubicBezTo>
                <a:cubicBezTo>
                  <a:pt x="2127918" y="-32979"/>
                  <a:pt x="2347832" y="24973"/>
                  <a:pt x="2446667" y="0"/>
                </a:cubicBezTo>
                <a:cubicBezTo>
                  <a:pt x="2545502" y="-24973"/>
                  <a:pt x="3046132" y="24372"/>
                  <a:pt x="3242988" y="0"/>
                </a:cubicBezTo>
                <a:cubicBezTo>
                  <a:pt x="3439844" y="-24372"/>
                  <a:pt x="3519966" y="4795"/>
                  <a:pt x="3600755" y="0"/>
                </a:cubicBezTo>
                <a:cubicBezTo>
                  <a:pt x="3681544" y="-4795"/>
                  <a:pt x="4096917" y="10408"/>
                  <a:pt x="4397076" y="0"/>
                </a:cubicBezTo>
                <a:cubicBezTo>
                  <a:pt x="4697235" y="-10408"/>
                  <a:pt x="4972248" y="81563"/>
                  <a:pt x="5193397" y="0"/>
                </a:cubicBezTo>
                <a:cubicBezTo>
                  <a:pt x="5414546" y="-81563"/>
                  <a:pt x="5629717" y="24810"/>
                  <a:pt x="5770441" y="0"/>
                </a:cubicBezTo>
                <a:cubicBezTo>
                  <a:pt x="5911165" y="-24810"/>
                  <a:pt x="6390430" y="95169"/>
                  <a:pt x="6566762" y="0"/>
                </a:cubicBezTo>
                <a:cubicBezTo>
                  <a:pt x="6743094" y="-95169"/>
                  <a:pt x="6835966" y="45407"/>
                  <a:pt x="7034168" y="0"/>
                </a:cubicBezTo>
                <a:cubicBezTo>
                  <a:pt x="7232370" y="-45407"/>
                  <a:pt x="7380855" y="27941"/>
                  <a:pt x="7501573" y="0"/>
                </a:cubicBezTo>
                <a:cubicBezTo>
                  <a:pt x="7622292" y="-27941"/>
                  <a:pt x="7887062" y="19427"/>
                  <a:pt x="8188256" y="0"/>
                </a:cubicBezTo>
                <a:cubicBezTo>
                  <a:pt x="8489450" y="-19427"/>
                  <a:pt x="8437724" y="30347"/>
                  <a:pt x="8655662" y="0"/>
                </a:cubicBezTo>
                <a:cubicBezTo>
                  <a:pt x="8873600" y="-30347"/>
                  <a:pt x="9145013" y="40403"/>
                  <a:pt x="9451982" y="0"/>
                </a:cubicBezTo>
                <a:cubicBezTo>
                  <a:pt x="9758951" y="-40403"/>
                  <a:pt x="9871481" y="5223"/>
                  <a:pt x="10248303" y="0"/>
                </a:cubicBezTo>
                <a:cubicBezTo>
                  <a:pt x="10625125" y="-5223"/>
                  <a:pt x="10632584" y="53613"/>
                  <a:pt x="10963838" y="0"/>
                </a:cubicBezTo>
                <a:cubicBezTo>
                  <a:pt x="10971183" y="156179"/>
                  <a:pt x="10936236" y="351852"/>
                  <a:pt x="10963838" y="472735"/>
                </a:cubicBezTo>
                <a:cubicBezTo>
                  <a:pt x="10991440" y="593618"/>
                  <a:pt x="10918580" y="731311"/>
                  <a:pt x="10963838" y="895708"/>
                </a:cubicBezTo>
                <a:cubicBezTo>
                  <a:pt x="11009096" y="1060105"/>
                  <a:pt x="10930774" y="1151301"/>
                  <a:pt x="10963838" y="1343562"/>
                </a:cubicBezTo>
                <a:cubicBezTo>
                  <a:pt x="10996902" y="1535823"/>
                  <a:pt x="10902154" y="1619741"/>
                  <a:pt x="10963838" y="1866058"/>
                </a:cubicBezTo>
                <a:cubicBezTo>
                  <a:pt x="11025522" y="2112375"/>
                  <a:pt x="10935759" y="2301854"/>
                  <a:pt x="10963838" y="2488077"/>
                </a:cubicBezTo>
                <a:cubicBezTo>
                  <a:pt x="10850049" y="2492914"/>
                  <a:pt x="10719127" y="2459912"/>
                  <a:pt x="10606071" y="2488077"/>
                </a:cubicBezTo>
                <a:cubicBezTo>
                  <a:pt x="10493015" y="2516242"/>
                  <a:pt x="10447959" y="2478980"/>
                  <a:pt x="10357942" y="2488077"/>
                </a:cubicBezTo>
                <a:cubicBezTo>
                  <a:pt x="10267925" y="2497174"/>
                  <a:pt x="10230328" y="2463805"/>
                  <a:pt x="10109813" y="2488077"/>
                </a:cubicBezTo>
                <a:cubicBezTo>
                  <a:pt x="9989298" y="2512349"/>
                  <a:pt x="9724885" y="2422326"/>
                  <a:pt x="9532769" y="2488077"/>
                </a:cubicBezTo>
                <a:cubicBezTo>
                  <a:pt x="9340653" y="2553828"/>
                  <a:pt x="9268220" y="2456282"/>
                  <a:pt x="9175001" y="2488077"/>
                </a:cubicBezTo>
                <a:cubicBezTo>
                  <a:pt x="9081782" y="2519872"/>
                  <a:pt x="8747560" y="2442186"/>
                  <a:pt x="8488319" y="2488077"/>
                </a:cubicBezTo>
                <a:cubicBezTo>
                  <a:pt x="8229078" y="2533968"/>
                  <a:pt x="8210628" y="2472612"/>
                  <a:pt x="8130551" y="2488077"/>
                </a:cubicBezTo>
                <a:cubicBezTo>
                  <a:pt x="8050474" y="2503542"/>
                  <a:pt x="7645299" y="2408291"/>
                  <a:pt x="7443869" y="2488077"/>
                </a:cubicBezTo>
                <a:cubicBezTo>
                  <a:pt x="7242439" y="2567863"/>
                  <a:pt x="7258399" y="2466668"/>
                  <a:pt x="7195740" y="2488077"/>
                </a:cubicBezTo>
                <a:cubicBezTo>
                  <a:pt x="7133081" y="2509486"/>
                  <a:pt x="6832264" y="2431083"/>
                  <a:pt x="6509058" y="2488077"/>
                </a:cubicBezTo>
                <a:cubicBezTo>
                  <a:pt x="6185852" y="2545071"/>
                  <a:pt x="6236740" y="2475927"/>
                  <a:pt x="6151290" y="2488077"/>
                </a:cubicBezTo>
                <a:cubicBezTo>
                  <a:pt x="6065840" y="2500227"/>
                  <a:pt x="5985970" y="2479514"/>
                  <a:pt x="5903161" y="2488077"/>
                </a:cubicBezTo>
                <a:cubicBezTo>
                  <a:pt x="5820352" y="2496640"/>
                  <a:pt x="5646335" y="2448767"/>
                  <a:pt x="5545394" y="2488077"/>
                </a:cubicBezTo>
                <a:cubicBezTo>
                  <a:pt x="5444453" y="2527387"/>
                  <a:pt x="5163676" y="2409650"/>
                  <a:pt x="4858711" y="2488077"/>
                </a:cubicBezTo>
                <a:cubicBezTo>
                  <a:pt x="4553746" y="2566504"/>
                  <a:pt x="4672279" y="2461821"/>
                  <a:pt x="4500944" y="2488077"/>
                </a:cubicBezTo>
                <a:cubicBezTo>
                  <a:pt x="4329609" y="2514333"/>
                  <a:pt x="4371488" y="2482391"/>
                  <a:pt x="4252815" y="2488077"/>
                </a:cubicBezTo>
                <a:cubicBezTo>
                  <a:pt x="4134142" y="2493763"/>
                  <a:pt x="4039755" y="2469017"/>
                  <a:pt x="3895048" y="2488077"/>
                </a:cubicBezTo>
                <a:cubicBezTo>
                  <a:pt x="3750341" y="2507137"/>
                  <a:pt x="3534446" y="2469933"/>
                  <a:pt x="3427642" y="2488077"/>
                </a:cubicBezTo>
                <a:cubicBezTo>
                  <a:pt x="3320838" y="2506221"/>
                  <a:pt x="2975783" y="2466776"/>
                  <a:pt x="2850598" y="2488077"/>
                </a:cubicBezTo>
                <a:cubicBezTo>
                  <a:pt x="2725413" y="2509378"/>
                  <a:pt x="2634291" y="2467365"/>
                  <a:pt x="2492831" y="2488077"/>
                </a:cubicBezTo>
                <a:cubicBezTo>
                  <a:pt x="2351371" y="2508789"/>
                  <a:pt x="1977625" y="2443552"/>
                  <a:pt x="1696510" y="2488077"/>
                </a:cubicBezTo>
                <a:cubicBezTo>
                  <a:pt x="1415395" y="2532602"/>
                  <a:pt x="1382174" y="2435898"/>
                  <a:pt x="1119466" y="2488077"/>
                </a:cubicBezTo>
                <a:cubicBezTo>
                  <a:pt x="856758" y="2540256"/>
                  <a:pt x="443652" y="2379417"/>
                  <a:pt x="0" y="2488077"/>
                </a:cubicBezTo>
                <a:cubicBezTo>
                  <a:pt x="-37993" y="2377623"/>
                  <a:pt x="51941" y="2215890"/>
                  <a:pt x="0" y="1965581"/>
                </a:cubicBezTo>
                <a:cubicBezTo>
                  <a:pt x="-51941" y="1715272"/>
                  <a:pt x="48334" y="1653781"/>
                  <a:pt x="0" y="1467965"/>
                </a:cubicBezTo>
                <a:cubicBezTo>
                  <a:pt x="-48334" y="1282149"/>
                  <a:pt x="4105" y="1136751"/>
                  <a:pt x="0" y="995231"/>
                </a:cubicBezTo>
                <a:cubicBezTo>
                  <a:pt x="-4105" y="853711"/>
                  <a:pt x="39693" y="652666"/>
                  <a:pt x="0" y="472735"/>
                </a:cubicBezTo>
                <a:cubicBezTo>
                  <a:pt x="-39693" y="292804"/>
                  <a:pt x="39389" y="112287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Palatino" pitchFamily="2" charset="77"/>
                <a:ea typeface="Palatino" pitchFamily="2" charset="77"/>
              </a:rPr>
              <a:t>We start our non-deterministic computation by guessing which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b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bits of advice will be needed, and what their values are. But they need to be consistent with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A,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so for each of them we use an encoding of </a:t>
            </a:r>
            <a:r>
              <a:rPr lang="en-US" sz="3200" i="1" dirty="0" err="1">
                <a:latin typeface="Palatino" pitchFamily="2" charset="77"/>
                <a:ea typeface="Palatino" pitchFamily="2" charset="77"/>
              </a:rPr>
              <a:t>f</a:t>
            </a:r>
            <a:r>
              <a:rPr lang="en-US" sz="3200" i="1" baseline="-25000" dirty="0" err="1">
                <a:latin typeface="Palatino" pitchFamily="2" charset="77"/>
                <a:ea typeface="Palatino" pitchFamily="2" charset="77"/>
              </a:rPr>
              <a:t>A</a:t>
            </a:r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7" name="Picture 6" descr="What Exactly Is Temu? - Fishing Tackle Retailer - The Business Magazine of  the Sportfishing Industry">
            <a:extLst>
              <a:ext uri="{FF2B5EF4-FFF2-40B4-BE49-F238E27FC236}">
                <a16:creationId xmlns:a16="http://schemas.microsoft.com/office/drawing/2014/main" id="{86A66057-F8DC-3C64-A129-2C3A5BFE85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62" t="46028" r="6273" b="12187"/>
          <a:stretch>
            <a:fillRect/>
          </a:stretch>
        </p:blipFill>
        <p:spPr>
          <a:xfrm>
            <a:off x="2006600" y="737644"/>
            <a:ext cx="1841500" cy="5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2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9EDD3-E0B5-1192-5D56-2131FF453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269CF-3452-8CBA-9CDE-0CF9711E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</a:t>
            </a:r>
            <a:r>
              <a:rPr lang="en-US" sz="4800" dirty="0" err="1">
                <a:latin typeface="Palatino" pitchFamily="2" charset="77"/>
                <a:ea typeface="Palatino" pitchFamily="2" charset="77"/>
              </a:rPr>
              <a:t>Temu</a:t>
            </a:r>
            <a:r>
              <a:rPr lang="en-US" sz="4800" dirty="0">
                <a:latin typeface="Palatino" pitchFamily="2" charset="77"/>
                <a:ea typeface="Palatino" pitchFamily="2" charset="77"/>
              </a:rPr>
              <a:t>  version: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4B619-4BFE-B696-972C-EC042457E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5233" y="319088"/>
            <a:ext cx="3771900" cy="137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37141-AFF4-0613-B242-FD29A38015FC}"/>
              </a:ext>
            </a:extLst>
          </p:cNvPr>
          <p:cNvSpPr txBox="1"/>
          <p:nvPr/>
        </p:nvSpPr>
        <p:spPr>
          <a:xfrm>
            <a:off x="1644545" y="1924127"/>
            <a:ext cx="2617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Variables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7010E-ED52-5331-D753-62FE7B7EC8D4}"/>
              </a:ext>
            </a:extLst>
          </p:cNvPr>
          <p:cNvSpPr txBox="1"/>
          <p:nvPr/>
        </p:nvSpPr>
        <p:spPr>
          <a:xfrm>
            <a:off x="639137" y="2784214"/>
            <a:ext cx="4595472" cy="3622743"/>
          </a:xfrm>
          <a:custGeom>
            <a:avLst/>
            <a:gdLst>
              <a:gd name="csX0" fmla="*/ 0 w 4595472"/>
              <a:gd name="csY0" fmla="*/ 0 h 3622743"/>
              <a:gd name="csX1" fmla="*/ 528479 w 4595472"/>
              <a:gd name="csY1" fmla="*/ 0 h 3622743"/>
              <a:gd name="csX2" fmla="*/ 965049 w 4595472"/>
              <a:gd name="csY2" fmla="*/ 0 h 3622743"/>
              <a:gd name="csX3" fmla="*/ 1631393 w 4595472"/>
              <a:gd name="csY3" fmla="*/ 0 h 3622743"/>
              <a:gd name="csX4" fmla="*/ 2159872 w 4595472"/>
              <a:gd name="csY4" fmla="*/ 0 h 3622743"/>
              <a:gd name="csX5" fmla="*/ 2688351 w 4595472"/>
              <a:gd name="csY5" fmla="*/ 0 h 3622743"/>
              <a:gd name="csX6" fmla="*/ 3354695 w 4595472"/>
              <a:gd name="csY6" fmla="*/ 0 h 3622743"/>
              <a:gd name="csX7" fmla="*/ 3837219 w 4595472"/>
              <a:gd name="csY7" fmla="*/ 0 h 3622743"/>
              <a:gd name="csX8" fmla="*/ 4595472 w 4595472"/>
              <a:gd name="csY8" fmla="*/ 0 h 3622743"/>
              <a:gd name="csX9" fmla="*/ 4595472 w 4595472"/>
              <a:gd name="csY9" fmla="*/ 589990 h 3622743"/>
              <a:gd name="csX10" fmla="*/ 4595472 w 4595472"/>
              <a:gd name="csY10" fmla="*/ 1035069 h 3622743"/>
              <a:gd name="csX11" fmla="*/ 4595472 w 4595472"/>
              <a:gd name="csY11" fmla="*/ 1552604 h 3622743"/>
              <a:gd name="csX12" fmla="*/ 4595472 w 4595472"/>
              <a:gd name="csY12" fmla="*/ 2106366 h 3622743"/>
              <a:gd name="csX13" fmla="*/ 4595472 w 4595472"/>
              <a:gd name="csY13" fmla="*/ 2515219 h 3622743"/>
              <a:gd name="csX14" fmla="*/ 4595472 w 4595472"/>
              <a:gd name="csY14" fmla="*/ 3032753 h 3622743"/>
              <a:gd name="csX15" fmla="*/ 4595472 w 4595472"/>
              <a:gd name="csY15" fmla="*/ 3622743 h 3622743"/>
              <a:gd name="csX16" fmla="*/ 4021038 w 4595472"/>
              <a:gd name="csY16" fmla="*/ 3622743 h 3622743"/>
              <a:gd name="csX17" fmla="*/ 3354695 w 4595472"/>
              <a:gd name="csY17" fmla="*/ 3622743 h 3622743"/>
              <a:gd name="csX18" fmla="*/ 2780261 w 4595472"/>
              <a:gd name="csY18" fmla="*/ 3622743 h 3622743"/>
              <a:gd name="csX19" fmla="*/ 2343691 w 4595472"/>
              <a:gd name="csY19" fmla="*/ 3622743 h 3622743"/>
              <a:gd name="csX20" fmla="*/ 1861166 w 4595472"/>
              <a:gd name="csY20" fmla="*/ 3622743 h 3622743"/>
              <a:gd name="csX21" fmla="*/ 1194823 w 4595472"/>
              <a:gd name="csY21" fmla="*/ 3622743 h 3622743"/>
              <a:gd name="csX22" fmla="*/ 620389 w 4595472"/>
              <a:gd name="csY22" fmla="*/ 3622743 h 3622743"/>
              <a:gd name="csX23" fmla="*/ 0 w 4595472"/>
              <a:gd name="csY23" fmla="*/ 3622743 h 3622743"/>
              <a:gd name="csX24" fmla="*/ 0 w 4595472"/>
              <a:gd name="csY24" fmla="*/ 3105208 h 3622743"/>
              <a:gd name="csX25" fmla="*/ 0 w 4595472"/>
              <a:gd name="csY25" fmla="*/ 2696356 h 3622743"/>
              <a:gd name="csX26" fmla="*/ 0 w 4595472"/>
              <a:gd name="csY26" fmla="*/ 2287503 h 3622743"/>
              <a:gd name="csX27" fmla="*/ 0 w 4595472"/>
              <a:gd name="csY27" fmla="*/ 1733741 h 3622743"/>
              <a:gd name="csX28" fmla="*/ 0 w 4595472"/>
              <a:gd name="csY28" fmla="*/ 1288661 h 3622743"/>
              <a:gd name="csX29" fmla="*/ 0 w 4595472"/>
              <a:gd name="csY29" fmla="*/ 698672 h 3622743"/>
              <a:gd name="csX30" fmla="*/ 0 w 4595472"/>
              <a:gd name="csY30" fmla="*/ 0 h 3622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4595472" h="3622743" extrusionOk="0">
                <a:moveTo>
                  <a:pt x="0" y="0"/>
                </a:moveTo>
                <a:cubicBezTo>
                  <a:pt x="107552" y="-26447"/>
                  <a:pt x="344499" y="41638"/>
                  <a:pt x="528479" y="0"/>
                </a:cubicBezTo>
                <a:cubicBezTo>
                  <a:pt x="712459" y="-41638"/>
                  <a:pt x="785599" y="28113"/>
                  <a:pt x="965049" y="0"/>
                </a:cubicBezTo>
                <a:cubicBezTo>
                  <a:pt x="1144499" y="-28113"/>
                  <a:pt x="1347162" y="44356"/>
                  <a:pt x="1631393" y="0"/>
                </a:cubicBezTo>
                <a:cubicBezTo>
                  <a:pt x="1915624" y="-44356"/>
                  <a:pt x="1956375" y="35676"/>
                  <a:pt x="2159872" y="0"/>
                </a:cubicBezTo>
                <a:cubicBezTo>
                  <a:pt x="2363369" y="-35676"/>
                  <a:pt x="2456674" y="504"/>
                  <a:pt x="2688351" y="0"/>
                </a:cubicBezTo>
                <a:cubicBezTo>
                  <a:pt x="2920028" y="-504"/>
                  <a:pt x="3048251" y="12808"/>
                  <a:pt x="3354695" y="0"/>
                </a:cubicBezTo>
                <a:cubicBezTo>
                  <a:pt x="3661139" y="-12808"/>
                  <a:pt x="3682798" y="23963"/>
                  <a:pt x="3837219" y="0"/>
                </a:cubicBezTo>
                <a:cubicBezTo>
                  <a:pt x="3991640" y="-23963"/>
                  <a:pt x="4229741" y="63174"/>
                  <a:pt x="4595472" y="0"/>
                </a:cubicBezTo>
                <a:cubicBezTo>
                  <a:pt x="4596504" y="214407"/>
                  <a:pt x="4558686" y="351262"/>
                  <a:pt x="4595472" y="589990"/>
                </a:cubicBezTo>
                <a:cubicBezTo>
                  <a:pt x="4632258" y="828718"/>
                  <a:pt x="4582743" y="904642"/>
                  <a:pt x="4595472" y="1035069"/>
                </a:cubicBezTo>
                <a:cubicBezTo>
                  <a:pt x="4608201" y="1165496"/>
                  <a:pt x="4591765" y="1438008"/>
                  <a:pt x="4595472" y="1552604"/>
                </a:cubicBezTo>
                <a:cubicBezTo>
                  <a:pt x="4599179" y="1667201"/>
                  <a:pt x="4543857" y="1891333"/>
                  <a:pt x="4595472" y="2106366"/>
                </a:cubicBezTo>
                <a:cubicBezTo>
                  <a:pt x="4647087" y="2321399"/>
                  <a:pt x="4553743" y="2386296"/>
                  <a:pt x="4595472" y="2515219"/>
                </a:cubicBezTo>
                <a:cubicBezTo>
                  <a:pt x="4637201" y="2644142"/>
                  <a:pt x="4545631" y="2887114"/>
                  <a:pt x="4595472" y="3032753"/>
                </a:cubicBezTo>
                <a:cubicBezTo>
                  <a:pt x="4645313" y="3178392"/>
                  <a:pt x="4568556" y="3443419"/>
                  <a:pt x="4595472" y="3622743"/>
                </a:cubicBezTo>
                <a:cubicBezTo>
                  <a:pt x="4465398" y="3668128"/>
                  <a:pt x="4256564" y="3575120"/>
                  <a:pt x="4021038" y="3622743"/>
                </a:cubicBezTo>
                <a:cubicBezTo>
                  <a:pt x="3785512" y="3670366"/>
                  <a:pt x="3554761" y="3552368"/>
                  <a:pt x="3354695" y="3622743"/>
                </a:cubicBezTo>
                <a:cubicBezTo>
                  <a:pt x="3154629" y="3693118"/>
                  <a:pt x="3020657" y="3584524"/>
                  <a:pt x="2780261" y="3622743"/>
                </a:cubicBezTo>
                <a:cubicBezTo>
                  <a:pt x="2539865" y="3660962"/>
                  <a:pt x="2448992" y="3583444"/>
                  <a:pt x="2343691" y="3622743"/>
                </a:cubicBezTo>
                <a:cubicBezTo>
                  <a:pt x="2238390" y="3662042"/>
                  <a:pt x="2020063" y="3571250"/>
                  <a:pt x="1861166" y="3622743"/>
                </a:cubicBezTo>
                <a:cubicBezTo>
                  <a:pt x="1702269" y="3674236"/>
                  <a:pt x="1477493" y="3552242"/>
                  <a:pt x="1194823" y="3622743"/>
                </a:cubicBezTo>
                <a:cubicBezTo>
                  <a:pt x="912153" y="3693244"/>
                  <a:pt x="905484" y="3602005"/>
                  <a:pt x="620389" y="3622743"/>
                </a:cubicBezTo>
                <a:cubicBezTo>
                  <a:pt x="335294" y="3643481"/>
                  <a:pt x="230092" y="3581988"/>
                  <a:pt x="0" y="3622743"/>
                </a:cubicBezTo>
                <a:cubicBezTo>
                  <a:pt x="-45392" y="3431789"/>
                  <a:pt x="30205" y="3235153"/>
                  <a:pt x="0" y="3105208"/>
                </a:cubicBezTo>
                <a:cubicBezTo>
                  <a:pt x="-30205" y="2975264"/>
                  <a:pt x="32616" y="2812230"/>
                  <a:pt x="0" y="2696356"/>
                </a:cubicBezTo>
                <a:cubicBezTo>
                  <a:pt x="-32616" y="2580482"/>
                  <a:pt x="36503" y="2406407"/>
                  <a:pt x="0" y="2287503"/>
                </a:cubicBezTo>
                <a:cubicBezTo>
                  <a:pt x="-36503" y="2168599"/>
                  <a:pt x="51783" y="2000413"/>
                  <a:pt x="0" y="1733741"/>
                </a:cubicBezTo>
                <a:cubicBezTo>
                  <a:pt x="-51783" y="1467069"/>
                  <a:pt x="972" y="1404477"/>
                  <a:pt x="0" y="1288661"/>
                </a:cubicBezTo>
                <a:cubicBezTo>
                  <a:pt x="-972" y="1172845"/>
                  <a:pt x="31114" y="945560"/>
                  <a:pt x="0" y="698672"/>
                </a:cubicBezTo>
                <a:cubicBezTo>
                  <a:pt x="-31114" y="451784"/>
                  <a:pt x="17555" y="302192"/>
                  <a:pt x="0" y="0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7EF7DA-04BE-F0A7-83CB-2EDA96923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903" y="2965505"/>
            <a:ext cx="3985939" cy="3260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7C1B18-146E-4953-7A25-623A64400F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4367" y="3429000"/>
            <a:ext cx="5688496" cy="8180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74BB75-E72F-18BA-B09A-282110C90B9E}"/>
              </a:ext>
            </a:extLst>
          </p:cNvPr>
          <p:cNvSpPr txBox="1"/>
          <p:nvPr/>
        </p:nvSpPr>
        <p:spPr>
          <a:xfrm>
            <a:off x="7323101" y="2399493"/>
            <a:ext cx="3224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Condition</a:t>
            </a:r>
          </a:p>
        </p:txBody>
      </p:sp>
      <p:pic>
        <p:nvPicPr>
          <p:cNvPr id="13" name="Picture 12" descr="What Exactly Is Temu? - Fishing Tackle Retailer - The Business Magazine of  the Sportfishing Industry">
            <a:extLst>
              <a:ext uri="{FF2B5EF4-FFF2-40B4-BE49-F238E27FC236}">
                <a16:creationId xmlns:a16="http://schemas.microsoft.com/office/drawing/2014/main" id="{4CE2560D-4A53-0DEA-975D-B65D4E35F2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362" t="46028" r="6273" b="12187"/>
          <a:stretch>
            <a:fillRect/>
          </a:stretch>
        </p:blipFill>
        <p:spPr>
          <a:xfrm>
            <a:off x="2006600" y="737644"/>
            <a:ext cx="1841500" cy="5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784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B3B2B-D81E-6946-355A-762337CDA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latin typeface="Palatino" pitchFamily="2" charset="77"/>
                <a:ea typeface="Palatino" pitchFamily="2" charset="77"/>
              </a:rPr>
              <a:t>Test #2: Independent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790A-C51A-1FD3-EDBD-F76081B70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Palatino" pitchFamily="2" charset="77"/>
                <a:ea typeface="Palatino" pitchFamily="2" charset="77"/>
              </a:rPr>
              <a:t>We want to encode the function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D785ED-161D-D6BB-4E2D-3B8E1A9EA979}"/>
              </a:ext>
            </a:extLst>
          </p:cNvPr>
          <p:cNvSpPr txBox="1"/>
          <p:nvPr/>
        </p:nvSpPr>
        <p:spPr>
          <a:xfrm>
            <a:off x="1325217" y="2636487"/>
            <a:ext cx="100285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Our advice is the graph itself (e.g., adjacency list)</a:t>
            </a:r>
          </a:p>
          <a:p>
            <a:endParaRPr lang="en-US" sz="3200" dirty="0">
              <a:latin typeface="Palatino" pitchFamily="2" charset="77"/>
              <a:ea typeface="Palatino" pitchFamily="2" charset="77"/>
            </a:endParaRPr>
          </a:p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and we will </a:t>
            </a:r>
            <a:r>
              <a:rPr lang="en-US" sz="3200">
                <a:latin typeface="Palatino" pitchFamily="2" charset="77"/>
                <a:ea typeface="Palatino" pitchFamily="2" charset="77"/>
              </a:rPr>
              <a:t>check                       entries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.</a:t>
            </a:r>
          </a:p>
          <a:p>
            <a:endParaRPr lang="en-US" sz="3200" dirty="0"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F5165E-6DC2-F393-7E8F-D651ABD9A2FA}"/>
              </a:ext>
            </a:extLst>
          </p:cNvPr>
          <p:cNvSpPr/>
          <p:nvPr/>
        </p:nvSpPr>
        <p:spPr>
          <a:xfrm>
            <a:off x="866058" y="4698589"/>
            <a:ext cx="10487741" cy="1835361"/>
          </a:xfrm>
          <a:custGeom>
            <a:avLst/>
            <a:gdLst>
              <a:gd name="csX0" fmla="*/ 0 w 10487741"/>
              <a:gd name="csY0" fmla="*/ 0 h 1835361"/>
              <a:gd name="csX1" fmla="*/ 477775 w 10487741"/>
              <a:gd name="csY1" fmla="*/ 0 h 1835361"/>
              <a:gd name="csX2" fmla="*/ 1060427 w 10487741"/>
              <a:gd name="csY2" fmla="*/ 0 h 1835361"/>
              <a:gd name="csX3" fmla="*/ 1747957 w 10487741"/>
              <a:gd name="csY3" fmla="*/ 0 h 1835361"/>
              <a:gd name="csX4" fmla="*/ 2435487 w 10487741"/>
              <a:gd name="csY4" fmla="*/ 0 h 1835361"/>
              <a:gd name="csX5" fmla="*/ 3123016 w 10487741"/>
              <a:gd name="csY5" fmla="*/ 0 h 1835361"/>
              <a:gd name="csX6" fmla="*/ 3915423 w 10487741"/>
              <a:gd name="csY6" fmla="*/ 0 h 1835361"/>
              <a:gd name="csX7" fmla="*/ 4498076 w 10487741"/>
              <a:gd name="csY7" fmla="*/ 0 h 1835361"/>
              <a:gd name="csX8" fmla="*/ 5185605 w 10487741"/>
              <a:gd name="csY8" fmla="*/ 0 h 1835361"/>
              <a:gd name="csX9" fmla="*/ 5768258 w 10487741"/>
              <a:gd name="csY9" fmla="*/ 0 h 1835361"/>
              <a:gd name="csX10" fmla="*/ 6350910 w 10487741"/>
              <a:gd name="csY10" fmla="*/ 0 h 1835361"/>
              <a:gd name="csX11" fmla="*/ 6933562 w 10487741"/>
              <a:gd name="csY11" fmla="*/ 0 h 1835361"/>
              <a:gd name="csX12" fmla="*/ 7201582 w 10487741"/>
              <a:gd name="csY12" fmla="*/ 0 h 1835361"/>
              <a:gd name="csX13" fmla="*/ 7889112 w 10487741"/>
              <a:gd name="csY13" fmla="*/ 0 h 1835361"/>
              <a:gd name="csX14" fmla="*/ 8157132 w 10487741"/>
              <a:gd name="csY14" fmla="*/ 0 h 1835361"/>
              <a:gd name="csX15" fmla="*/ 8739784 w 10487741"/>
              <a:gd name="csY15" fmla="*/ 0 h 1835361"/>
              <a:gd name="csX16" fmla="*/ 9532191 w 10487741"/>
              <a:gd name="csY16" fmla="*/ 0 h 1835361"/>
              <a:gd name="csX17" fmla="*/ 10487741 w 10487741"/>
              <a:gd name="csY17" fmla="*/ 0 h 1835361"/>
              <a:gd name="csX18" fmla="*/ 10487741 w 10487741"/>
              <a:gd name="csY18" fmla="*/ 477194 h 1835361"/>
              <a:gd name="csX19" fmla="*/ 10487741 w 10487741"/>
              <a:gd name="csY19" fmla="*/ 899327 h 1835361"/>
              <a:gd name="csX20" fmla="*/ 10487741 w 10487741"/>
              <a:gd name="csY20" fmla="*/ 1321460 h 1835361"/>
              <a:gd name="csX21" fmla="*/ 10487741 w 10487741"/>
              <a:gd name="csY21" fmla="*/ 1835361 h 1835361"/>
              <a:gd name="csX22" fmla="*/ 9905089 w 10487741"/>
              <a:gd name="csY22" fmla="*/ 1835361 h 1835361"/>
              <a:gd name="csX23" fmla="*/ 9112682 w 10487741"/>
              <a:gd name="csY23" fmla="*/ 1835361 h 1835361"/>
              <a:gd name="csX24" fmla="*/ 8530029 w 10487741"/>
              <a:gd name="csY24" fmla="*/ 1835361 h 1835361"/>
              <a:gd name="csX25" fmla="*/ 7737622 w 10487741"/>
              <a:gd name="csY25" fmla="*/ 1835361 h 1835361"/>
              <a:gd name="csX26" fmla="*/ 7154970 w 10487741"/>
              <a:gd name="csY26" fmla="*/ 1835361 h 1835361"/>
              <a:gd name="csX27" fmla="*/ 6467440 w 10487741"/>
              <a:gd name="csY27" fmla="*/ 1835361 h 1835361"/>
              <a:gd name="csX28" fmla="*/ 6199420 w 10487741"/>
              <a:gd name="csY28" fmla="*/ 1835361 h 1835361"/>
              <a:gd name="csX29" fmla="*/ 5407013 w 10487741"/>
              <a:gd name="csY29" fmla="*/ 1835361 h 1835361"/>
              <a:gd name="csX30" fmla="*/ 4929238 w 10487741"/>
              <a:gd name="csY30" fmla="*/ 1835361 h 1835361"/>
              <a:gd name="csX31" fmla="*/ 4241709 w 10487741"/>
              <a:gd name="csY31" fmla="*/ 1835361 h 1835361"/>
              <a:gd name="csX32" fmla="*/ 3973689 w 10487741"/>
              <a:gd name="csY32" fmla="*/ 1835361 h 1835361"/>
              <a:gd name="csX33" fmla="*/ 3181281 w 10487741"/>
              <a:gd name="csY33" fmla="*/ 1835361 h 1835361"/>
              <a:gd name="csX34" fmla="*/ 2703507 w 10487741"/>
              <a:gd name="csY34" fmla="*/ 1835361 h 1835361"/>
              <a:gd name="csX35" fmla="*/ 2120854 w 10487741"/>
              <a:gd name="csY35" fmla="*/ 1835361 h 1835361"/>
              <a:gd name="csX36" fmla="*/ 1747957 w 10487741"/>
              <a:gd name="csY36" fmla="*/ 1835361 h 1835361"/>
              <a:gd name="csX37" fmla="*/ 1060427 w 10487741"/>
              <a:gd name="csY37" fmla="*/ 1835361 h 1835361"/>
              <a:gd name="csX38" fmla="*/ 0 w 10487741"/>
              <a:gd name="csY38" fmla="*/ 1835361 h 1835361"/>
              <a:gd name="csX39" fmla="*/ 0 w 10487741"/>
              <a:gd name="csY39" fmla="*/ 1394874 h 1835361"/>
              <a:gd name="csX40" fmla="*/ 0 w 10487741"/>
              <a:gd name="csY40" fmla="*/ 991095 h 1835361"/>
              <a:gd name="csX41" fmla="*/ 0 w 10487741"/>
              <a:gd name="csY41" fmla="*/ 513901 h 1835361"/>
              <a:gd name="csX42" fmla="*/ 0 w 10487741"/>
              <a:gd name="csY42" fmla="*/ 0 h 18353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10487741" h="1835361" fill="none" extrusionOk="0">
                <a:moveTo>
                  <a:pt x="0" y="0"/>
                </a:moveTo>
                <a:cubicBezTo>
                  <a:pt x="135137" y="-31567"/>
                  <a:pt x="283258" y="14055"/>
                  <a:pt x="477775" y="0"/>
                </a:cubicBezTo>
                <a:cubicBezTo>
                  <a:pt x="672292" y="-14055"/>
                  <a:pt x="867556" y="2296"/>
                  <a:pt x="1060427" y="0"/>
                </a:cubicBezTo>
                <a:cubicBezTo>
                  <a:pt x="1253298" y="-2296"/>
                  <a:pt x="1450073" y="75160"/>
                  <a:pt x="1747957" y="0"/>
                </a:cubicBezTo>
                <a:cubicBezTo>
                  <a:pt x="2045841" y="-75160"/>
                  <a:pt x="2279869" y="76533"/>
                  <a:pt x="2435487" y="0"/>
                </a:cubicBezTo>
                <a:cubicBezTo>
                  <a:pt x="2591105" y="-76533"/>
                  <a:pt x="2818820" y="64182"/>
                  <a:pt x="3123016" y="0"/>
                </a:cubicBezTo>
                <a:cubicBezTo>
                  <a:pt x="3427212" y="-64182"/>
                  <a:pt x="3740512" y="80077"/>
                  <a:pt x="3915423" y="0"/>
                </a:cubicBezTo>
                <a:cubicBezTo>
                  <a:pt x="4090334" y="-80077"/>
                  <a:pt x="4343202" y="40980"/>
                  <a:pt x="4498076" y="0"/>
                </a:cubicBezTo>
                <a:cubicBezTo>
                  <a:pt x="4652950" y="-40980"/>
                  <a:pt x="4965282" y="42549"/>
                  <a:pt x="5185605" y="0"/>
                </a:cubicBezTo>
                <a:cubicBezTo>
                  <a:pt x="5405928" y="-42549"/>
                  <a:pt x="5511873" y="66863"/>
                  <a:pt x="5768258" y="0"/>
                </a:cubicBezTo>
                <a:cubicBezTo>
                  <a:pt x="6024643" y="-66863"/>
                  <a:pt x="6125181" y="25658"/>
                  <a:pt x="6350910" y="0"/>
                </a:cubicBezTo>
                <a:cubicBezTo>
                  <a:pt x="6576639" y="-25658"/>
                  <a:pt x="6793809" y="9438"/>
                  <a:pt x="6933562" y="0"/>
                </a:cubicBezTo>
                <a:cubicBezTo>
                  <a:pt x="7073315" y="-9438"/>
                  <a:pt x="7110260" y="598"/>
                  <a:pt x="7201582" y="0"/>
                </a:cubicBezTo>
                <a:cubicBezTo>
                  <a:pt x="7292904" y="-598"/>
                  <a:pt x="7591895" y="24004"/>
                  <a:pt x="7889112" y="0"/>
                </a:cubicBezTo>
                <a:cubicBezTo>
                  <a:pt x="8186329" y="-24004"/>
                  <a:pt x="8094854" y="393"/>
                  <a:pt x="8157132" y="0"/>
                </a:cubicBezTo>
                <a:cubicBezTo>
                  <a:pt x="8219410" y="-393"/>
                  <a:pt x="8615436" y="55233"/>
                  <a:pt x="8739784" y="0"/>
                </a:cubicBezTo>
                <a:cubicBezTo>
                  <a:pt x="8864132" y="-55233"/>
                  <a:pt x="9182829" y="37116"/>
                  <a:pt x="9532191" y="0"/>
                </a:cubicBezTo>
                <a:cubicBezTo>
                  <a:pt x="9881553" y="-37116"/>
                  <a:pt x="10207614" y="95407"/>
                  <a:pt x="10487741" y="0"/>
                </a:cubicBezTo>
                <a:cubicBezTo>
                  <a:pt x="10542392" y="136072"/>
                  <a:pt x="10476128" y="305865"/>
                  <a:pt x="10487741" y="477194"/>
                </a:cubicBezTo>
                <a:cubicBezTo>
                  <a:pt x="10499354" y="648523"/>
                  <a:pt x="10442939" y="727032"/>
                  <a:pt x="10487741" y="899327"/>
                </a:cubicBezTo>
                <a:cubicBezTo>
                  <a:pt x="10532543" y="1071622"/>
                  <a:pt x="10466098" y="1206270"/>
                  <a:pt x="10487741" y="1321460"/>
                </a:cubicBezTo>
                <a:cubicBezTo>
                  <a:pt x="10509384" y="1436650"/>
                  <a:pt x="10434721" y="1583477"/>
                  <a:pt x="10487741" y="1835361"/>
                </a:cubicBezTo>
                <a:cubicBezTo>
                  <a:pt x="10289180" y="1859824"/>
                  <a:pt x="10087396" y="1765625"/>
                  <a:pt x="9905089" y="1835361"/>
                </a:cubicBezTo>
                <a:cubicBezTo>
                  <a:pt x="9722782" y="1905097"/>
                  <a:pt x="9379167" y="1801174"/>
                  <a:pt x="9112682" y="1835361"/>
                </a:cubicBezTo>
                <a:cubicBezTo>
                  <a:pt x="8846197" y="1869548"/>
                  <a:pt x="8740229" y="1766496"/>
                  <a:pt x="8530029" y="1835361"/>
                </a:cubicBezTo>
                <a:cubicBezTo>
                  <a:pt x="8319829" y="1904226"/>
                  <a:pt x="7931114" y="1790602"/>
                  <a:pt x="7737622" y="1835361"/>
                </a:cubicBezTo>
                <a:cubicBezTo>
                  <a:pt x="7544130" y="1880120"/>
                  <a:pt x="7438983" y="1827939"/>
                  <a:pt x="7154970" y="1835361"/>
                </a:cubicBezTo>
                <a:cubicBezTo>
                  <a:pt x="6870957" y="1842783"/>
                  <a:pt x="6795469" y="1770162"/>
                  <a:pt x="6467440" y="1835361"/>
                </a:cubicBezTo>
                <a:cubicBezTo>
                  <a:pt x="6139411" y="1900560"/>
                  <a:pt x="6274560" y="1807836"/>
                  <a:pt x="6199420" y="1835361"/>
                </a:cubicBezTo>
                <a:cubicBezTo>
                  <a:pt x="6124280" y="1862886"/>
                  <a:pt x="5659724" y="1815201"/>
                  <a:pt x="5407013" y="1835361"/>
                </a:cubicBezTo>
                <a:cubicBezTo>
                  <a:pt x="5154302" y="1855521"/>
                  <a:pt x="5042081" y="1821602"/>
                  <a:pt x="4929238" y="1835361"/>
                </a:cubicBezTo>
                <a:cubicBezTo>
                  <a:pt x="4816396" y="1849120"/>
                  <a:pt x="4566289" y="1815022"/>
                  <a:pt x="4241709" y="1835361"/>
                </a:cubicBezTo>
                <a:cubicBezTo>
                  <a:pt x="3917129" y="1855700"/>
                  <a:pt x="4097455" y="1827847"/>
                  <a:pt x="3973689" y="1835361"/>
                </a:cubicBezTo>
                <a:cubicBezTo>
                  <a:pt x="3849923" y="1842875"/>
                  <a:pt x="3521286" y="1783722"/>
                  <a:pt x="3181281" y="1835361"/>
                </a:cubicBezTo>
                <a:cubicBezTo>
                  <a:pt x="2841276" y="1887000"/>
                  <a:pt x="2864084" y="1794034"/>
                  <a:pt x="2703507" y="1835361"/>
                </a:cubicBezTo>
                <a:cubicBezTo>
                  <a:pt x="2542930" y="1876688"/>
                  <a:pt x="2276393" y="1822101"/>
                  <a:pt x="2120854" y="1835361"/>
                </a:cubicBezTo>
                <a:cubicBezTo>
                  <a:pt x="1965315" y="1848621"/>
                  <a:pt x="1876184" y="1798289"/>
                  <a:pt x="1747957" y="1835361"/>
                </a:cubicBezTo>
                <a:cubicBezTo>
                  <a:pt x="1619730" y="1872433"/>
                  <a:pt x="1242804" y="1758670"/>
                  <a:pt x="1060427" y="1835361"/>
                </a:cubicBezTo>
                <a:cubicBezTo>
                  <a:pt x="878050" y="1912052"/>
                  <a:pt x="441198" y="1787384"/>
                  <a:pt x="0" y="1835361"/>
                </a:cubicBezTo>
                <a:cubicBezTo>
                  <a:pt x="-26054" y="1658712"/>
                  <a:pt x="2460" y="1568186"/>
                  <a:pt x="0" y="1394874"/>
                </a:cubicBezTo>
                <a:cubicBezTo>
                  <a:pt x="-2460" y="1221562"/>
                  <a:pt x="11503" y="1110256"/>
                  <a:pt x="0" y="991095"/>
                </a:cubicBezTo>
                <a:cubicBezTo>
                  <a:pt x="-11503" y="871934"/>
                  <a:pt x="43842" y="635615"/>
                  <a:pt x="0" y="513901"/>
                </a:cubicBezTo>
                <a:cubicBezTo>
                  <a:pt x="-43842" y="392187"/>
                  <a:pt x="47878" y="108083"/>
                  <a:pt x="0" y="0"/>
                </a:cubicBezTo>
                <a:close/>
              </a:path>
              <a:path w="10487741" h="1835361" stroke="0" extrusionOk="0">
                <a:moveTo>
                  <a:pt x="0" y="0"/>
                </a:moveTo>
                <a:cubicBezTo>
                  <a:pt x="126083" y="-35548"/>
                  <a:pt x="349685" y="29012"/>
                  <a:pt x="477775" y="0"/>
                </a:cubicBezTo>
                <a:cubicBezTo>
                  <a:pt x="605866" y="-29012"/>
                  <a:pt x="633472" y="31397"/>
                  <a:pt x="745795" y="0"/>
                </a:cubicBezTo>
                <a:cubicBezTo>
                  <a:pt x="858118" y="-31397"/>
                  <a:pt x="1158358" y="3566"/>
                  <a:pt x="1538202" y="0"/>
                </a:cubicBezTo>
                <a:cubicBezTo>
                  <a:pt x="1918046" y="-3566"/>
                  <a:pt x="1831755" y="25875"/>
                  <a:pt x="2015977" y="0"/>
                </a:cubicBezTo>
                <a:cubicBezTo>
                  <a:pt x="2200200" y="-25875"/>
                  <a:pt x="2381197" y="56401"/>
                  <a:pt x="2493752" y="0"/>
                </a:cubicBezTo>
                <a:cubicBezTo>
                  <a:pt x="2606307" y="-56401"/>
                  <a:pt x="2960430" y="55074"/>
                  <a:pt x="3286159" y="0"/>
                </a:cubicBezTo>
                <a:cubicBezTo>
                  <a:pt x="3611888" y="-55074"/>
                  <a:pt x="3488328" y="41061"/>
                  <a:pt x="3659056" y="0"/>
                </a:cubicBezTo>
                <a:cubicBezTo>
                  <a:pt x="3829784" y="-41061"/>
                  <a:pt x="4058307" y="3406"/>
                  <a:pt x="4451463" y="0"/>
                </a:cubicBezTo>
                <a:cubicBezTo>
                  <a:pt x="4844619" y="-3406"/>
                  <a:pt x="5071299" y="39036"/>
                  <a:pt x="5243870" y="0"/>
                </a:cubicBezTo>
                <a:cubicBezTo>
                  <a:pt x="5416441" y="-39036"/>
                  <a:pt x="5615951" y="18433"/>
                  <a:pt x="5826523" y="0"/>
                </a:cubicBezTo>
                <a:cubicBezTo>
                  <a:pt x="6037095" y="-18433"/>
                  <a:pt x="6230157" y="30867"/>
                  <a:pt x="6618930" y="0"/>
                </a:cubicBezTo>
                <a:cubicBezTo>
                  <a:pt x="7007703" y="-30867"/>
                  <a:pt x="6973169" y="40231"/>
                  <a:pt x="7096705" y="0"/>
                </a:cubicBezTo>
                <a:cubicBezTo>
                  <a:pt x="7220242" y="-40231"/>
                  <a:pt x="7368762" y="5583"/>
                  <a:pt x="7574480" y="0"/>
                </a:cubicBezTo>
                <a:cubicBezTo>
                  <a:pt x="7780198" y="-5583"/>
                  <a:pt x="7975838" y="56214"/>
                  <a:pt x="8262009" y="0"/>
                </a:cubicBezTo>
                <a:cubicBezTo>
                  <a:pt x="8548180" y="-56214"/>
                  <a:pt x="8625116" y="41325"/>
                  <a:pt x="8739784" y="0"/>
                </a:cubicBezTo>
                <a:cubicBezTo>
                  <a:pt x="8854453" y="-41325"/>
                  <a:pt x="9171621" y="92480"/>
                  <a:pt x="9532191" y="0"/>
                </a:cubicBezTo>
                <a:cubicBezTo>
                  <a:pt x="9892761" y="-92480"/>
                  <a:pt x="10182961" y="27034"/>
                  <a:pt x="10487741" y="0"/>
                </a:cubicBezTo>
                <a:cubicBezTo>
                  <a:pt x="10526334" y="220762"/>
                  <a:pt x="10473517" y="251416"/>
                  <a:pt x="10487741" y="458840"/>
                </a:cubicBezTo>
                <a:cubicBezTo>
                  <a:pt x="10501965" y="666264"/>
                  <a:pt x="10469521" y="824107"/>
                  <a:pt x="10487741" y="936034"/>
                </a:cubicBezTo>
                <a:cubicBezTo>
                  <a:pt x="10505961" y="1047961"/>
                  <a:pt x="10462722" y="1175897"/>
                  <a:pt x="10487741" y="1339814"/>
                </a:cubicBezTo>
                <a:cubicBezTo>
                  <a:pt x="10512760" y="1503731"/>
                  <a:pt x="10437407" y="1695622"/>
                  <a:pt x="10487741" y="1835361"/>
                </a:cubicBezTo>
                <a:cubicBezTo>
                  <a:pt x="10158967" y="1853539"/>
                  <a:pt x="10114024" y="1755180"/>
                  <a:pt x="9800211" y="1835361"/>
                </a:cubicBezTo>
                <a:cubicBezTo>
                  <a:pt x="9486398" y="1915542"/>
                  <a:pt x="9512760" y="1804696"/>
                  <a:pt x="9427314" y="1835361"/>
                </a:cubicBezTo>
                <a:cubicBezTo>
                  <a:pt x="9341868" y="1866026"/>
                  <a:pt x="9055889" y="1789171"/>
                  <a:pt x="8844662" y="1835361"/>
                </a:cubicBezTo>
                <a:cubicBezTo>
                  <a:pt x="8633435" y="1881551"/>
                  <a:pt x="8700255" y="1808323"/>
                  <a:pt x="8576642" y="1835361"/>
                </a:cubicBezTo>
                <a:cubicBezTo>
                  <a:pt x="8453029" y="1862399"/>
                  <a:pt x="8400198" y="1832286"/>
                  <a:pt x="8308621" y="1835361"/>
                </a:cubicBezTo>
                <a:cubicBezTo>
                  <a:pt x="8217044" y="1838436"/>
                  <a:pt x="7969618" y="1821285"/>
                  <a:pt x="7725969" y="1835361"/>
                </a:cubicBezTo>
                <a:cubicBezTo>
                  <a:pt x="7482320" y="1849437"/>
                  <a:pt x="7535587" y="1820077"/>
                  <a:pt x="7353072" y="1835361"/>
                </a:cubicBezTo>
                <a:cubicBezTo>
                  <a:pt x="7170557" y="1850645"/>
                  <a:pt x="6914443" y="1820379"/>
                  <a:pt x="6665542" y="1835361"/>
                </a:cubicBezTo>
                <a:cubicBezTo>
                  <a:pt x="6416641" y="1850343"/>
                  <a:pt x="6407300" y="1805424"/>
                  <a:pt x="6292645" y="1835361"/>
                </a:cubicBezTo>
                <a:cubicBezTo>
                  <a:pt x="6177990" y="1865298"/>
                  <a:pt x="5806577" y="1803952"/>
                  <a:pt x="5605115" y="1835361"/>
                </a:cubicBezTo>
                <a:cubicBezTo>
                  <a:pt x="5403653" y="1866770"/>
                  <a:pt x="5446146" y="1831979"/>
                  <a:pt x="5337095" y="1835361"/>
                </a:cubicBezTo>
                <a:cubicBezTo>
                  <a:pt x="5228044" y="1838743"/>
                  <a:pt x="4843234" y="1821219"/>
                  <a:pt x="4649565" y="1835361"/>
                </a:cubicBezTo>
                <a:cubicBezTo>
                  <a:pt x="4455896" y="1849503"/>
                  <a:pt x="4429269" y="1827875"/>
                  <a:pt x="4276668" y="1835361"/>
                </a:cubicBezTo>
                <a:cubicBezTo>
                  <a:pt x="4124067" y="1842847"/>
                  <a:pt x="4115514" y="1823500"/>
                  <a:pt x="4008648" y="1835361"/>
                </a:cubicBezTo>
                <a:cubicBezTo>
                  <a:pt x="3901782" y="1847222"/>
                  <a:pt x="3769475" y="1826968"/>
                  <a:pt x="3635750" y="1835361"/>
                </a:cubicBezTo>
                <a:cubicBezTo>
                  <a:pt x="3502025" y="1843754"/>
                  <a:pt x="3149710" y="1765378"/>
                  <a:pt x="2948221" y="1835361"/>
                </a:cubicBezTo>
                <a:cubicBezTo>
                  <a:pt x="2746732" y="1905344"/>
                  <a:pt x="2653562" y="1829755"/>
                  <a:pt x="2575323" y="1835361"/>
                </a:cubicBezTo>
                <a:cubicBezTo>
                  <a:pt x="2497084" y="1840967"/>
                  <a:pt x="2366738" y="1834575"/>
                  <a:pt x="2307303" y="1835361"/>
                </a:cubicBezTo>
                <a:cubicBezTo>
                  <a:pt x="2247868" y="1836147"/>
                  <a:pt x="2112786" y="1804134"/>
                  <a:pt x="1934406" y="1835361"/>
                </a:cubicBezTo>
                <a:cubicBezTo>
                  <a:pt x="1756026" y="1866588"/>
                  <a:pt x="1554263" y="1790420"/>
                  <a:pt x="1456631" y="1835361"/>
                </a:cubicBezTo>
                <a:cubicBezTo>
                  <a:pt x="1358999" y="1880302"/>
                  <a:pt x="1123070" y="1808950"/>
                  <a:pt x="873978" y="1835361"/>
                </a:cubicBezTo>
                <a:cubicBezTo>
                  <a:pt x="624886" y="1861772"/>
                  <a:pt x="645118" y="1828791"/>
                  <a:pt x="501081" y="1835361"/>
                </a:cubicBezTo>
                <a:cubicBezTo>
                  <a:pt x="357044" y="1841931"/>
                  <a:pt x="161533" y="1832879"/>
                  <a:pt x="0" y="1835361"/>
                </a:cubicBezTo>
                <a:cubicBezTo>
                  <a:pt x="-16997" y="1611501"/>
                  <a:pt x="39910" y="1477887"/>
                  <a:pt x="0" y="1376521"/>
                </a:cubicBezTo>
                <a:cubicBezTo>
                  <a:pt x="-39910" y="1275155"/>
                  <a:pt x="3688" y="1024498"/>
                  <a:pt x="0" y="917681"/>
                </a:cubicBezTo>
                <a:cubicBezTo>
                  <a:pt x="-3688" y="810864"/>
                  <a:pt x="37994" y="620451"/>
                  <a:pt x="0" y="458840"/>
                </a:cubicBezTo>
                <a:cubicBezTo>
                  <a:pt x="-37994" y="297229"/>
                  <a:pt x="28840" y="108063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Consider a graph with 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n</a:t>
            </a:r>
            <a:r>
              <a:rPr lang="en-US" sz="3200" i="1" baseline="30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1.5</a:t>
            </a:r>
            <a:r>
              <a:rPr lang="en-US" sz="3200" baseline="30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edges, and we want </a:t>
            </a:r>
            <a:r>
              <a:rPr lang="en-US" sz="32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k := n</a:t>
            </a:r>
            <a:r>
              <a:rPr lang="en-US" sz="3200" i="1" baseline="30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0.5</a:t>
            </a:r>
          </a:p>
          <a:p>
            <a:pPr algn="ctr"/>
            <a:endParaRPr lang="en-US" sz="3200" i="1" baseline="30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800" i="1" baseline="30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4B0FEA8-9F4A-CAB2-4064-4E41C59B640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42258" y="5390257"/>
            <a:ext cx="6794500" cy="965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D5A4E1-AEAD-1D6F-F466-82A44D8728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49807" y="1784939"/>
            <a:ext cx="3392354" cy="5742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00B0A-DC37-4148-D5E5-B2AE4A243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1940" y="3507383"/>
            <a:ext cx="2121477" cy="64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95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40B57-2636-C643-4D17-DFA952A92D0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C03A2C-66B7-D372-8158-88A69C7ADE0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C07C6840-FB8C-5847-34A2-0AF635FD6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93EB8F-4349-EDAB-29E1-DECFD5910B36}"/>
              </a:ext>
            </a:extLst>
          </p:cNvPr>
          <p:cNvSpPr txBox="1"/>
          <p:nvPr/>
        </p:nvSpPr>
        <p:spPr>
          <a:xfrm>
            <a:off x="552893" y="2224474"/>
            <a:ext cx="10953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Suppose we’re very luck and all the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b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 we want to read from the advice lie in different blocks of size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m/b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0820E4-712C-FA3C-7EA3-079971ABA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93" y="3953589"/>
            <a:ext cx="11188430" cy="227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865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6E740-B4FD-CEDB-92C5-B6FFDC6D7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50CCA41-0CBA-FAA6-3F90-13B9B506411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46C7F4-3225-5C62-47CB-5F7419390F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BF8BED98-D18F-8098-CAFA-A936B86CC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CB7A14-933A-3D33-1FBC-CB470D7FF880}"/>
              </a:ext>
            </a:extLst>
          </p:cNvPr>
          <p:cNvSpPr txBox="1"/>
          <p:nvPr/>
        </p:nvSpPr>
        <p:spPr>
          <a:xfrm>
            <a:off x="552893" y="2224474"/>
            <a:ext cx="10953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Suppose we’re very luck and all the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b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 we want to read from the advice lie in different blocks of size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m/b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B81E85-F0EB-027E-F4BF-6705CEE272F4}"/>
              </a:ext>
            </a:extLst>
          </p:cNvPr>
          <p:cNvSpPr txBox="1"/>
          <p:nvPr/>
        </p:nvSpPr>
        <p:spPr>
          <a:xfrm>
            <a:off x="619346" y="3937695"/>
            <a:ext cx="10953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Then, instead of guessing log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 per address, we only guess log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m/b, 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so we pay</a:t>
            </a:r>
            <a:endParaRPr lang="en-US" sz="32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C5A6C7-1B3C-3755-ABB8-792C14571EC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8324" y="5346607"/>
            <a:ext cx="7772400" cy="9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6124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stco's Bulk Cases Of Soda May Not Be As Good A Deal As You Think">
            <a:extLst>
              <a:ext uri="{FF2B5EF4-FFF2-40B4-BE49-F238E27FC236}">
                <a16:creationId xmlns:a16="http://schemas.microsoft.com/office/drawing/2014/main" id="{70392B5D-81AD-FA77-E353-406CE27CC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1871" y="1845681"/>
            <a:ext cx="5879881" cy="32967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47CDB51-212E-6AE7-432B-CB446AF3B2EF}"/>
              </a:ext>
            </a:extLst>
          </p:cNvPr>
          <p:cNvSpPr txBox="1">
            <a:spLocks/>
          </p:cNvSpPr>
          <p:nvPr/>
        </p:nvSpPr>
        <p:spPr>
          <a:xfrm>
            <a:off x="838200" y="3900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DD21AB-5DE2-64F9-6C0B-39454BA1A1D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0199" y="484292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8E16DC1A-94D4-E00F-C30C-5CFD33782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511" y="390003"/>
            <a:ext cx="3386001" cy="12133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ACFE6C3-AE3F-0CE1-47D9-EFD43EBECA82}"/>
              </a:ext>
            </a:extLst>
          </p:cNvPr>
          <p:cNvSpPr txBox="1">
            <a:spLocks/>
          </p:cNvSpPr>
          <p:nvPr/>
        </p:nvSpPr>
        <p:spPr>
          <a:xfrm>
            <a:off x="990600" y="52725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It’s cheaper because we buy </a:t>
            </a:r>
            <a:r>
              <a:rPr lang="en-US" sz="4800" u="sng" dirty="0">
                <a:latin typeface="Palatino" pitchFamily="2" charset="77"/>
                <a:ea typeface="Palatino" pitchFamily="2" charset="77"/>
              </a:rPr>
              <a:t>in bulk</a:t>
            </a:r>
            <a:r>
              <a:rPr lang="en-US" sz="4800" dirty="0">
                <a:latin typeface="Palatino" pitchFamily="2" charset="77"/>
                <a:ea typeface="Palatino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992393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92BCB-6F8D-743D-A9A8-FC31759A9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5A726BA-ED58-B13E-EFC2-52C44BDAEB12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FDFBE-3E88-1339-743A-730260A557C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D053916B-E1F7-A625-AE0A-700DDFB5E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5AC66F-DE32-2D54-7120-4A655A4EC2DC}"/>
              </a:ext>
            </a:extLst>
          </p:cNvPr>
          <p:cNvSpPr txBox="1"/>
          <p:nvPr/>
        </p:nvSpPr>
        <p:spPr>
          <a:xfrm>
            <a:off x="552893" y="2224474"/>
            <a:ext cx="10953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Palatino" pitchFamily="2" charset="77"/>
                <a:ea typeface="Palatino" pitchFamily="2" charset="77"/>
              </a:rPr>
              <a:t>Suppose we’re very luck and all the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b</a:t>
            </a:r>
            <a:r>
              <a:rPr lang="en-US" sz="3200" dirty="0">
                <a:latin typeface="Palatino" pitchFamily="2" charset="77"/>
                <a:ea typeface="Palatino" pitchFamily="2" charset="77"/>
              </a:rPr>
              <a:t> bits we want to read from the advice lie in different blocks of size </a:t>
            </a:r>
            <a:r>
              <a:rPr lang="en-US" sz="3200" i="1" dirty="0">
                <a:latin typeface="Palatino" pitchFamily="2" charset="77"/>
                <a:ea typeface="Palatino" pitchFamily="2" charset="77"/>
              </a:rPr>
              <a:t>m/b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EDE4C-6D8A-CCF9-9651-FF201B783C60}"/>
              </a:ext>
            </a:extLst>
          </p:cNvPr>
          <p:cNvSpPr txBox="1"/>
          <p:nvPr/>
        </p:nvSpPr>
        <p:spPr>
          <a:xfrm>
            <a:off x="1960373" y="4083297"/>
            <a:ext cx="10953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Palatino" pitchFamily="2" charset="77"/>
                <a:ea typeface="Palatino" pitchFamily="2" charset="77"/>
              </a:rPr>
              <a:t>Okay but what if I am not lucky?</a:t>
            </a:r>
            <a:endParaRPr lang="en-US" sz="4400" i="1" dirty="0">
              <a:latin typeface="Palatino" pitchFamily="2" charset="77"/>
              <a:ea typeface="Palatin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140936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8B27C-F132-D93A-0F01-58525C6F9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11AE87D-D3ED-6F12-CD9E-DBBA84F428B5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4F335-669B-3FD8-5A16-8AB839B4515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6F1A7042-E423-8B70-2EBE-E04AC1836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91091A-EE30-441D-6C93-4C96261CF920}"/>
              </a:ext>
            </a:extLst>
          </p:cNvPr>
          <p:cNvSpPr txBox="1"/>
          <p:nvPr/>
        </p:nvSpPr>
        <p:spPr>
          <a:xfrm>
            <a:off x="1944607" y="2222966"/>
            <a:ext cx="10953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Palatino" pitchFamily="2" charset="77"/>
                <a:ea typeface="Palatino" pitchFamily="2" charset="77"/>
              </a:rPr>
              <a:t>Okay but what if I am not lucky?</a:t>
            </a:r>
            <a:endParaRPr lang="en-US" sz="4400" i="1" dirty="0">
              <a:latin typeface="Palatino" pitchFamily="2" charset="77"/>
              <a:ea typeface="Palatino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DA1A91-3CAA-E8D6-E2D3-40DAD7E09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214" y="3213019"/>
            <a:ext cx="8667571" cy="35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991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A869F-A185-47CE-BCD5-40417618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3F2EDC4-859F-AD4C-C169-B5D6CB8FB1F0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5B211B-8170-7167-638D-749DF738D2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42B17F26-FF4B-5955-EE85-BFB90ED8D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188C54-D6C5-7866-4370-33D11525D3B4}"/>
              </a:ext>
            </a:extLst>
          </p:cNvPr>
          <p:cNvSpPr txBox="1"/>
          <p:nvPr/>
        </p:nvSpPr>
        <p:spPr>
          <a:xfrm>
            <a:off x="789709" y="2362299"/>
            <a:ext cx="648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Consider a bipartite graph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6D02CE-484E-4BA5-CFA4-4326C5A504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3915" y="2292914"/>
            <a:ext cx="3839441" cy="4954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433182-28F8-5FB3-1FAF-6F4B8D07F229}"/>
              </a:ext>
            </a:extLst>
          </p:cNvPr>
          <p:cNvSpPr txBox="1"/>
          <p:nvPr/>
        </p:nvSpPr>
        <p:spPr>
          <a:xfrm>
            <a:off x="1399309" y="3186545"/>
            <a:ext cx="9836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Palatino" pitchFamily="2" charset="77"/>
                <a:ea typeface="Palatino" pitchFamily="2" charset="77"/>
              </a:rPr>
              <a:t>where an edge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(</a:t>
            </a: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i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, j) 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means that memory address </a:t>
            </a:r>
            <a:r>
              <a:rPr lang="en-US" sz="2800" i="1" dirty="0" err="1">
                <a:latin typeface="Palatino" pitchFamily="2" charset="77"/>
                <a:ea typeface="Palatino" pitchFamily="2" charset="77"/>
              </a:rPr>
              <a:t>i</a:t>
            </a:r>
            <a:r>
              <a:rPr lang="en-US" sz="2800" dirty="0">
                <a:latin typeface="Palatino" pitchFamily="2" charset="77"/>
                <a:ea typeface="Palatino" pitchFamily="2" charset="77"/>
              </a:rPr>
              <a:t> can potentially be mapped to cache slot </a:t>
            </a:r>
            <a:r>
              <a:rPr lang="en-US" sz="2800" i="1" dirty="0">
                <a:latin typeface="Palatino" pitchFamily="2" charset="77"/>
                <a:ea typeface="Palatino" pitchFamily="2" charset="77"/>
              </a:rPr>
              <a:t>j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5FA629-B5A8-0C02-B67B-DDCF437E62FE}"/>
              </a:ext>
            </a:extLst>
          </p:cNvPr>
          <p:cNvGrpSpPr/>
          <p:nvPr/>
        </p:nvGrpSpPr>
        <p:grpSpPr>
          <a:xfrm>
            <a:off x="593437" y="4524455"/>
            <a:ext cx="11005126" cy="1384995"/>
            <a:chOff x="593437" y="4524455"/>
            <a:chExt cx="11005126" cy="138499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F917A02-E4C0-95A1-1612-1DACB1F77236}"/>
                </a:ext>
              </a:extLst>
            </p:cNvPr>
            <p:cNvSpPr txBox="1"/>
            <p:nvPr/>
          </p:nvSpPr>
          <p:spPr>
            <a:xfrm>
              <a:off x="593437" y="4524455"/>
              <a:ext cx="983672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Palatino" pitchFamily="2" charset="77"/>
                  <a:ea typeface="Palatino" pitchFamily="2" charset="77"/>
                </a:rPr>
                <a:t>Then, if </a:t>
              </a:r>
              <a:r>
                <a:rPr lang="en-US" sz="2800" i="1" dirty="0">
                  <a:latin typeface="Palatino" pitchFamily="2" charset="77"/>
                  <a:ea typeface="Palatino" pitchFamily="2" charset="77"/>
                </a:rPr>
                <a:t>H </a:t>
              </a:r>
              <a:r>
                <a:rPr lang="en-US" sz="2800" dirty="0">
                  <a:latin typeface="Palatino" pitchFamily="2" charset="77"/>
                  <a:ea typeface="Palatino" pitchFamily="2" charset="77"/>
                </a:rPr>
                <a:t>is a suitable expander:</a:t>
              </a:r>
            </a:p>
            <a:p>
              <a:r>
                <a:rPr lang="en-US" sz="2800" dirty="0">
                  <a:latin typeface="Palatino" pitchFamily="2" charset="77"/>
                  <a:ea typeface="Palatino" pitchFamily="2" charset="77"/>
                </a:rPr>
                <a:t>each cache slot has </a:t>
              </a:r>
              <a:r>
                <a:rPr lang="en-US" sz="28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Palatino" pitchFamily="2" charset="77"/>
                  <a:ea typeface="Palatino" pitchFamily="2" charset="77"/>
                </a:rPr>
                <a:t>few potential addresses </a:t>
              </a:r>
              <a:r>
                <a:rPr lang="en-US" sz="2800" dirty="0">
                  <a:latin typeface="Palatino" pitchFamily="2" charset="77"/>
                  <a:ea typeface="Palatino" pitchFamily="2" charset="77"/>
                </a:rPr>
                <a:t>it can contain</a:t>
              </a:r>
            </a:p>
            <a:p>
              <a:endParaRPr lang="en-US" sz="2800" i="1" dirty="0">
                <a:latin typeface="Palatino" pitchFamily="2" charset="77"/>
                <a:ea typeface="Palatino" pitchFamily="2" charset="77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B3A45AD-EB92-64E1-71BE-58A5D77D7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873062" y="4658559"/>
              <a:ext cx="1725501" cy="712707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255430B-7991-62E2-56B3-FC70CE8274DD}"/>
              </a:ext>
            </a:extLst>
          </p:cNvPr>
          <p:cNvSpPr txBox="1"/>
          <p:nvPr/>
        </p:nvSpPr>
        <p:spPr>
          <a:xfrm>
            <a:off x="1176176" y="5779588"/>
            <a:ext cx="95596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but any set of </a:t>
            </a:r>
            <a:r>
              <a:rPr lang="en-US" sz="32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b </a:t>
            </a:r>
            <a:r>
              <a:rPr lang="en-US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addresses can be matched to slots !</a:t>
            </a:r>
          </a:p>
        </p:txBody>
      </p:sp>
    </p:spTree>
    <p:extLst>
      <p:ext uri="{BB962C8B-B14F-4D97-AF65-F5344CB8AC3E}">
        <p14:creationId xmlns:p14="http://schemas.microsoft.com/office/powerpoint/2010/main" val="111796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E1D2-A949-23E9-6E8F-254AA83B5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EB668F8-69A3-D320-CF6B-414D2DE06BCA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942074-2A94-98DA-3AB9-CA070FD5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676881B5-8624-D28E-FE18-96A364AB8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EAEBDA-6F36-3739-44F7-14B9AA8FD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12" y="2813801"/>
            <a:ext cx="5463861" cy="35266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413B62-D651-BD40-ABB6-64F44DC44FA7}"/>
              </a:ext>
            </a:extLst>
          </p:cNvPr>
          <p:cNvSpPr txBox="1"/>
          <p:nvPr/>
        </p:nvSpPr>
        <p:spPr>
          <a:xfrm>
            <a:off x="2032473" y="1943724"/>
            <a:ext cx="2617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Variables</a:t>
            </a:r>
          </a:p>
        </p:txBody>
      </p:sp>
    </p:spTree>
    <p:extLst>
      <p:ext uri="{BB962C8B-B14F-4D97-AF65-F5344CB8AC3E}">
        <p14:creationId xmlns:p14="http://schemas.microsoft.com/office/powerpoint/2010/main" val="35374167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654FC-17FF-6812-A327-144070DF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6FB2420-73CF-089B-65EF-C5566C3DDB14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E293EE-7720-A34A-8BF8-45F84093F63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14AEEE5F-C5A3-7CB2-D014-3AF527BA8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0F0385-6EC5-80A5-4BEF-A2358CF97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12" y="2813801"/>
            <a:ext cx="5463861" cy="35266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838417-C88C-85CE-FC82-8DEC1F3FF027}"/>
              </a:ext>
            </a:extLst>
          </p:cNvPr>
          <p:cNvSpPr txBox="1"/>
          <p:nvPr/>
        </p:nvSpPr>
        <p:spPr>
          <a:xfrm>
            <a:off x="2032473" y="1943724"/>
            <a:ext cx="2617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Variables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C9F360-E598-13FA-E150-832F4E311E04}"/>
              </a:ext>
            </a:extLst>
          </p:cNvPr>
          <p:cNvSpPr txBox="1"/>
          <p:nvPr/>
        </p:nvSpPr>
        <p:spPr>
          <a:xfrm>
            <a:off x="7323101" y="2399493"/>
            <a:ext cx="3224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Condition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5C98889-788F-D4E3-1472-39298D4A44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2340" y="3245134"/>
            <a:ext cx="5373048" cy="464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7A1F2B-854C-C56F-8E00-067A84878308}"/>
              </a:ext>
            </a:extLst>
          </p:cNvPr>
          <p:cNvSpPr txBox="1"/>
          <p:nvPr/>
        </p:nvSpPr>
        <p:spPr>
          <a:xfrm>
            <a:off x="6871854" y="3865418"/>
            <a:ext cx="478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Check for emptiness separately, easy!</a:t>
            </a:r>
          </a:p>
        </p:txBody>
      </p:sp>
    </p:spTree>
    <p:extLst>
      <p:ext uri="{BB962C8B-B14F-4D97-AF65-F5344CB8AC3E}">
        <p14:creationId xmlns:p14="http://schemas.microsoft.com/office/powerpoint/2010/main" val="41019135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F4884-B6BF-D4ED-C039-ED38DF95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B3CD6D-08DB-DFAB-769A-9C6F3387A3F8}"/>
              </a:ext>
            </a:extLst>
          </p:cNvPr>
          <p:cNvSpPr/>
          <p:nvPr/>
        </p:nvSpPr>
        <p:spPr>
          <a:xfrm>
            <a:off x="6096000" y="4433455"/>
            <a:ext cx="5985164" cy="1907020"/>
          </a:xfrm>
          <a:custGeom>
            <a:avLst/>
            <a:gdLst>
              <a:gd name="csX0" fmla="*/ 0 w 5985164"/>
              <a:gd name="csY0" fmla="*/ 0 h 1907020"/>
              <a:gd name="csX1" fmla="*/ 718220 w 5985164"/>
              <a:gd name="csY1" fmla="*/ 0 h 1907020"/>
              <a:gd name="csX2" fmla="*/ 1436439 w 5985164"/>
              <a:gd name="csY2" fmla="*/ 0 h 1907020"/>
              <a:gd name="csX3" fmla="*/ 2034956 w 5985164"/>
              <a:gd name="csY3" fmla="*/ 0 h 1907020"/>
              <a:gd name="csX4" fmla="*/ 2693324 w 5985164"/>
              <a:gd name="csY4" fmla="*/ 0 h 1907020"/>
              <a:gd name="csX5" fmla="*/ 3231989 w 5985164"/>
              <a:gd name="csY5" fmla="*/ 0 h 1907020"/>
              <a:gd name="csX6" fmla="*/ 3830505 w 5985164"/>
              <a:gd name="csY6" fmla="*/ 0 h 1907020"/>
              <a:gd name="csX7" fmla="*/ 4548725 w 5985164"/>
              <a:gd name="csY7" fmla="*/ 0 h 1907020"/>
              <a:gd name="csX8" fmla="*/ 5027538 w 5985164"/>
              <a:gd name="csY8" fmla="*/ 0 h 1907020"/>
              <a:gd name="csX9" fmla="*/ 5985164 w 5985164"/>
              <a:gd name="csY9" fmla="*/ 0 h 1907020"/>
              <a:gd name="csX10" fmla="*/ 5985164 w 5985164"/>
              <a:gd name="csY10" fmla="*/ 438615 h 1907020"/>
              <a:gd name="csX11" fmla="*/ 5985164 w 5985164"/>
              <a:gd name="csY11" fmla="*/ 896299 h 1907020"/>
              <a:gd name="csX12" fmla="*/ 5985164 w 5985164"/>
              <a:gd name="csY12" fmla="*/ 1373054 h 1907020"/>
              <a:gd name="csX13" fmla="*/ 5985164 w 5985164"/>
              <a:gd name="csY13" fmla="*/ 1907020 h 1907020"/>
              <a:gd name="csX14" fmla="*/ 5266944 w 5985164"/>
              <a:gd name="csY14" fmla="*/ 1907020 h 1907020"/>
              <a:gd name="csX15" fmla="*/ 4668428 w 5985164"/>
              <a:gd name="csY15" fmla="*/ 1907020 h 1907020"/>
              <a:gd name="csX16" fmla="*/ 4069912 w 5985164"/>
              <a:gd name="csY16" fmla="*/ 1907020 h 1907020"/>
              <a:gd name="csX17" fmla="*/ 3471395 w 5985164"/>
              <a:gd name="csY17" fmla="*/ 1907020 h 1907020"/>
              <a:gd name="csX18" fmla="*/ 2872879 w 5985164"/>
              <a:gd name="csY18" fmla="*/ 1907020 h 1907020"/>
              <a:gd name="csX19" fmla="*/ 2334214 w 5985164"/>
              <a:gd name="csY19" fmla="*/ 1907020 h 1907020"/>
              <a:gd name="csX20" fmla="*/ 1675846 w 5985164"/>
              <a:gd name="csY20" fmla="*/ 1907020 h 1907020"/>
              <a:gd name="csX21" fmla="*/ 1077330 w 5985164"/>
              <a:gd name="csY21" fmla="*/ 1907020 h 1907020"/>
              <a:gd name="csX22" fmla="*/ 0 w 5985164"/>
              <a:gd name="csY22" fmla="*/ 1907020 h 1907020"/>
              <a:gd name="csX23" fmla="*/ 0 w 5985164"/>
              <a:gd name="csY23" fmla="*/ 1392125 h 1907020"/>
              <a:gd name="csX24" fmla="*/ 0 w 5985164"/>
              <a:gd name="csY24" fmla="*/ 877229 h 1907020"/>
              <a:gd name="csX25" fmla="*/ 0 w 5985164"/>
              <a:gd name="csY25" fmla="*/ 0 h 19070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5985164" h="1907020" fill="none" extrusionOk="0">
                <a:moveTo>
                  <a:pt x="0" y="0"/>
                </a:moveTo>
                <a:cubicBezTo>
                  <a:pt x="168888" y="-58138"/>
                  <a:pt x="458870" y="59962"/>
                  <a:pt x="718220" y="0"/>
                </a:cubicBezTo>
                <a:cubicBezTo>
                  <a:pt x="977570" y="-59962"/>
                  <a:pt x="1188651" y="77728"/>
                  <a:pt x="1436439" y="0"/>
                </a:cubicBezTo>
                <a:cubicBezTo>
                  <a:pt x="1684227" y="-77728"/>
                  <a:pt x="1821478" y="15677"/>
                  <a:pt x="2034956" y="0"/>
                </a:cubicBezTo>
                <a:cubicBezTo>
                  <a:pt x="2248434" y="-15677"/>
                  <a:pt x="2523605" y="34176"/>
                  <a:pt x="2693324" y="0"/>
                </a:cubicBezTo>
                <a:cubicBezTo>
                  <a:pt x="2863043" y="-34176"/>
                  <a:pt x="2975643" y="10201"/>
                  <a:pt x="3231989" y="0"/>
                </a:cubicBezTo>
                <a:cubicBezTo>
                  <a:pt x="3488335" y="-10201"/>
                  <a:pt x="3672094" y="13025"/>
                  <a:pt x="3830505" y="0"/>
                </a:cubicBezTo>
                <a:cubicBezTo>
                  <a:pt x="3988916" y="-13025"/>
                  <a:pt x="4316690" y="72032"/>
                  <a:pt x="4548725" y="0"/>
                </a:cubicBezTo>
                <a:cubicBezTo>
                  <a:pt x="4780760" y="-72032"/>
                  <a:pt x="4861719" y="12527"/>
                  <a:pt x="5027538" y="0"/>
                </a:cubicBezTo>
                <a:cubicBezTo>
                  <a:pt x="5193357" y="-12527"/>
                  <a:pt x="5591528" y="107612"/>
                  <a:pt x="5985164" y="0"/>
                </a:cubicBezTo>
                <a:cubicBezTo>
                  <a:pt x="6029724" y="117323"/>
                  <a:pt x="5981875" y="261110"/>
                  <a:pt x="5985164" y="438615"/>
                </a:cubicBezTo>
                <a:cubicBezTo>
                  <a:pt x="5988453" y="616120"/>
                  <a:pt x="5931330" y="703815"/>
                  <a:pt x="5985164" y="896299"/>
                </a:cubicBezTo>
                <a:cubicBezTo>
                  <a:pt x="6038998" y="1088783"/>
                  <a:pt x="5962618" y="1148052"/>
                  <a:pt x="5985164" y="1373054"/>
                </a:cubicBezTo>
                <a:cubicBezTo>
                  <a:pt x="6007710" y="1598057"/>
                  <a:pt x="5941655" y="1707425"/>
                  <a:pt x="5985164" y="1907020"/>
                </a:cubicBezTo>
                <a:cubicBezTo>
                  <a:pt x="5651664" y="1919743"/>
                  <a:pt x="5430998" y="1890693"/>
                  <a:pt x="5266944" y="1907020"/>
                </a:cubicBezTo>
                <a:cubicBezTo>
                  <a:pt x="5102890" y="1923347"/>
                  <a:pt x="4909283" y="1904849"/>
                  <a:pt x="4668428" y="1907020"/>
                </a:cubicBezTo>
                <a:cubicBezTo>
                  <a:pt x="4427573" y="1909191"/>
                  <a:pt x="4315289" y="1900174"/>
                  <a:pt x="4069912" y="1907020"/>
                </a:cubicBezTo>
                <a:cubicBezTo>
                  <a:pt x="3824535" y="1913866"/>
                  <a:pt x="3708826" y="1853361"/>
                  <a:pt x="3471395" y="1907020"/>
                </a:cubicBezTo>
                <a:cubicBezTo>
                  <a:pt x="3233964" y="1960679"/>
                  <a:pt x="3148503" y="1882929"/>
                  <a:pt x="2872879" y="1907020"/>
                </a:cubicBezTo>
                <a:cubicBezTo>
                  <a:pt x="2597255" y="1931111"/>
                  <a:pt x="2503158" y="1875241"/>
                  <a:pt x="2334214" y="1907020"/>
                </a:cubicBezTo>
                <a:cubicBezTo>
                  <a:pt x="2165270" y="1938799"/>
                  <a:pt x="1998133" y="1884861"/>
                  <a:pt x="1675846" y="1907020"/>
                </a:cubicBezTo>
                <a:cubicBezTo>
                  <a:pt x="1353559" y="1929179"/>
                  <a:pt x="1236331" y="1886470"/>
                  <a:pt x="1077330" y="1907020"/>
                </a:cubicBezTo>
                <a:cubicBezTo>
                  <a:pt x="918329" y="1927570"/>
                  <a:pt x="529860" y="1855367"/>
                  <a:pt x="0" y="1907020"/>
                </a:cubicBezTo>
                <a:cubicBezTo>
                  <a:pt x="-33966" y="1676847"/>
                  <a:pt x="34446" y="1511139"/>
                  <a:pt x="0" y="1392125"/>
                </a:cubicBezTo>
                <a:cubicBezTo>
                  <a:pt x="-34446" y="1273112"/>
                  <a:pt x="60633" y="1058002"/>
                  <a:pt x="0" y="877229"/>
                </a:cubicBezTo>
                <a:cubicBezTo>
                  <a:pt x="-60633" y="696456"/>
                  <a:pt x="96691" y="319819"/>
                  <a:pt x="0" y="0"/>
                </a:cubicBezTo>
                <a:close/>
              </a:path>
              <a:path w="5985164" h="1907020" stroke="0" extrusionOk="0">
                <a:moveTo>
                  <a:pt x="0" y="0"/>
                </a:moveTo>
                <a:cubicBezTo>
                  <a:pt x="138918" y="-24797"/>
                  <a:pt x="347938" y="29278"/>
                  <a:pt x="538665" y="0"/>
                </a:cubicBezTo>
                <a:cubicBezTo>
                  <a:pt x="729393" y="-29278"/>
                  <a:pt x="807975" y="727"/>
                  <a:pt x="957626" y="0"/>
                </a:cubicBezTo>
                <a:cubicBezTo>
                  <a:pt x="1107277" y="-727"/>
                  <a:pt x="1354568" y="78125"/>
                  <a:pt x="1675846" y="0"/>
                </a:cubicBezTo>
                <a:cubicBezTo>
                  <a:pt x="1997124" y="-78125"/>
                  <a:pt x="1969338" y="24246"/>
                  <a:pt x="2214511" y="0"/>
                </a:cubicBezTo>
                <a:cubicBezTo>
                  <a:pt x="2459685" y="-24246"/>
                  <a:pt x="2548099" y="54753"/>
                  <a:pt x="2753175" y="0"/>
                </a:cubicBezTo>
                <a:cubicBezTo>
                  <a:pt x="2958251" y="-54753"/>
                  <a:pt x="3301918" y="61742"/>
                  <a:pt x="3471395" y="0"/>
                </a:cubicBezTo>
                <a:cubicBezTo>
                  <a:pt x="3640872" y="-61742"/>
                  <a:pt x="3809634" y="36420"/>
                  <a:pt x="3950208" y="0"/>
                </a:cubicBezTo>
                <a:cubicBezTo>
                  <a:pt x="4090782" y="-36420"/>
                  <a:pt x="4431969" y="45706"/>
                  <a:pt x="4668428" y="0"/>
                </a:cubicBezTo>
                <a:cubicBezTo>
                  <a:pt x="4904887" y="-45706"/>
                  <a:pt x="5147048" y="65720"/>
                  <a:pt x="5386648" y="0"/>
                </a:cubicBezTo>
                <a:cubicBezTo>
                  <a:pt x="5626248" y="-65720"/>
                  <a:pt x="5755238" y="1141"/>
                  <a:pt x="5985164" y="0"/>
                </a:cubicBezTo>
                <a:cubicBezTo>
                  <a:pt x="5993583" y="106406"/>
                  <a:pt x="5953214" y="357544"/>
                  <a:pt x="5985164" y="514895"/>
                </a:cubicBezTo>
                <a:cubicBezTo>
                  <a:pt x="6017114" y="672247"/>
                  <a:pt x="5970546" y="767991"/>
                  <a:pt x="5985164" y="1010721"/>
                </a:cubicBezTo>
                <a:cubicBezTo>
                  <a:pt x="5999782" y="1253451"/>
                  <a:pt x="5945393" y="1224025"/>
                  <a:pt x="5985164" y="1430265"/>
                </a:cubicBezTo>
                <a:cubicBezTo>
                  <a:pt x="6024935" y="1636505"/>
                  <a:pt x="5978712" y="1808162"/>
                  <a:pt x="5985164" y="1907020"/>
                </a:cubicBezTo>
                <a:cubicBezTo>
                  <a:pt x="5687462" y="1916405"/>
                  <a:pt x="5572094" y="1844256"/>
                  <a:pt x="5386648" y="1907020"/>
                </a:cubicBezTo>
                <a:cubicBezTo>
                  <a:pt x="5201202" y="1969784"/>
                  <a:pt x="5047797" y="1905090"/>
                  <a:pt x="4788131" y="1907020"/>
                </a:cubicBezTo>
                <a:cubicBezTo>
                  <a:pt x="4528465" y="1908950"/>
                  <a:pt x="4403024" y="1830795"/>
                  <a:pt x="4069912" y="1907020"/>
                </a:cubicBezTo>
                <a:cubicBezTo>
                  <a:pt x="3736800" y="1983245"/>
                  <a:pt x="3664404" y="1886458"/>
                  <a:pt x="3471395" y="1907020"/>
                </a:cubicBezTo>
                <a:cubicBezTo>
                  <a:pt x="3278386" y="1927582"/>
                  <a:pt x="3180063" y="1892974"/>
                  <a:pt x="3052434" y="1907020"/>
                </a:cubicBezTo>
                <a:cubicBezTo>
                  <a:pt x="2924805" y="1921066"/>
                  <a:pt x="2778110" y="1851826"/>
                  <a:pt x="2573621" y="1907020"/>
                </a:cubicBezTo>
                <a:cubicBezTo>
                  <a:pt x="2369132" y="1962214"/>
                  <a:pt x="2023599" y="1821584"/>
                  <a:pt x="1855401" y="1907020"/>
                </a:cubicBezTo>
                <a:cubicBezTo>
                  <a:pt x="1687203" y="1992456"/>
                  <a:pt x="1554874" y="1885568"/>
                  <a:pt x="1256884" y="1907020"/>
                </a:cubicBezTo>
                <a:cubicBezTo>
                  <a:pt x="958894" y="1928472"/>
                  <a:pt x="1001492" y="1882671"/>
                  <a:pt x="778071" y="1907020"/>
                </a:cubicBezTo>
                <a:cubicBezTo>
                  <a:pt x="554650" y="1931369"/>
                  <a:pt x="292279" y="1829267"/>
                  <a:pt x="0" y="1907020"/>
                </a:cubicBezTo>
                <a:cubicBezTo>
                  <a:pt x="-9111" y="1799648"/>
                  <a:pt x="15850" y="1588194"/>
                  <a:pt x="0" y="1487476"/>
                </a:cubicBezTo>
                <a:cubicBezTo>
                  <a:pt x="-15850" y="1386758"/>
                  <a:pt x="10968" y="1236936"/>
                  <a:pt x="0" y="1067931"/>
                </a:cubicBezTo>
                <a:cubicBezTo>
                  <a:pt x="-10968" y="898926"/>
                  <a:pt x="30535" y="731657"/>
                  <a:pt x="0" y="572106"/>
                </a:cubicBezTo>
                <a:cubicBezTo>
                  <a:pt x="-30535" y="412555"/>
                  <a:pt x="60176" y="248462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186230-B261-82F3-35AD-5E7D32FD3EB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Palatino" pitchFamily="2" charset="77"/>
                <a:ea typeface="Palatino" pitchFamily="2" charset="77"/>
              </a:rPr>
              <a:t>The                        version: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8B73F-F7CD-9474-DE78-0FCB0B06CE3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2599" y="611814"/>
            <a:ext cx="3386001" cy="1231273"/>
          </a:xfrm>
          <a:prstGeom prst="rect">
            <a:avLst/>
          </a:prstGeom>
        </p:spPr>
      </p:pic>
      <p:pic>
        <p:nvPicPr>
          <p:cNvPr id="7" name="Picture 6" descr="File:Costco Wholesale logo 2010-10-26.svg - Wikimedia Commons">
            <a:extLst>
              <a:ext uri="{FF2B5EF4-FFF2-40B4-BE49-F238E27FC236}">
                <a16:creationId xmlns:a16="http://schemas.microsoft.com/office/drawing/2014/main" id="{061F2C1B-87F2-7E5B-347A-AF0B56E88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6401" y="629770"/>
            <a:ext cx="3386001" cy="1213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0876D5-454C-8830-42FE-786BC73A38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612" y="2813801"/>
            <a:ext cx="5463861" cy="35266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7DF53A-E628-109E-9E15-F4168B7E4834}"/>
              </a:ext>
            </a:extLst>
          </p:cNvPr>
          <p:cNvSpPr txBox="1"/>
          <p:nvPr/>
        </p:nvSpPr>
        <p:spPr>
          <a:xfrm>
            <a:off x="2032473" y="1943724"/>
            <a:ext cx="2617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Variables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452211-8E02-3D92-A71A-AC8D6F8B93F0}"/>
              </a:ext>
            </a:extLst>
          </p:cNvPr>
          <p:cNvSpPr txBox="1"/>
          <p:nvPr/>
        </p:nvSpPr>
        <p:spPr>
          <a:xfrm>
            <a:off x="7323101" y="2399493"/>
            <a:ext cx="32243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Palatino" pitchFamily="2" charset="77"/>
                <a:ea typeface="Palatino" pitchFamily="2" charset="77"/>
              </a:rPr>
              <a:t>Condition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7936EA8-8039-7BDE-0522-49D778EC78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2340" y="3245134"/>
            <a:ext cx="5373048" cy="464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559A9A-6197-5521-998D-F424A10FE135}"/>
              </a:ext>
            </a:extLst>
          </p:cNvPr>
          <p:cNvSpPr txBox="1"/>
          <p:nvPr/>
        </p:nvSpPr>
        <p:spPr>
          <a:xfrm>
            <a:off x="6355652" y="4676526"/>
            <a:ext cx="55064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Key observation</a:t>
            </a: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: since each cache slot only supports a few addresses</a:t>
            </a:r>
          </a:p>
          <a:p>
            <a:r>
              <a:rPr lang="en-US" sz="2400" i="1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g</a:t>
            </a:r>
            <a:r>
              <a:rPr lang="en-US" sz="2400" i="1" baseline="-25000" dirty="0" err="1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j</a:t>
            </a:r>
            <a:r>
              <a:rPr lang="en-US" sz="2400" i="1" baseline="-25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is a sparse function, with only about </a:t>
            </a:r>
            <a:r>
              <a:rPr lang="en-US" sz="24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m/b </a:t>
            </a:r>
            <a:r>
              <a:rPr lang="en-US" sz="24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satisfying assignments</a:t>
            </a:r>
            <a:r>
              <a:rPr lang="en-US" sz="2400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  <a:endParaRPr lang="en-US" sz="24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EF9597-2850-9307-24FD-3DF7CDAC2F0E}"/>
              </a:ext>
            </a:extLst>
          </p:cNvPr>
          <p:cNvSpPr txBox="1"/>
          <p:nvPr/>
        </p:nvSpPr>
        <p:spPr>
          <a:xfrm>
            <a:off x="6871854" y="3865418"/>
            <a:ext cx="4786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" pitchFamily="2" charset="77"/>
                <a:ea typeface="Palatino" pitchFamily="2" charset="77"/>
              </a:rPr>
              <a:t>Check for emptiness separately, easy!</a:t>
            </a:r>
          </a:p>
        </p:txBody>
      </p:sp>
    </p:spTree>
    <p:extLst>
      <p:ext uri="{BB962C8B-B14F-4D97-AF65-F5344CB8AC3E}">
        <p14:creationId xmlns:p14="http://schemas.microsoft.com/office/powerpoint/2010/main" val="19560910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D4700-888A-B15A-C4F1-2CD4318C9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F50CCB-9454-4138-02D1-109C8DD32051}"/>
              </a:ext>
            </a:extLst>
          </p:cNvPr>
          <p:cNvSpPr/>
          <p:nvPr/>
        </p:nvSpPr>
        <p:spPr>
          <a:xfrm>
            <a:off x="6606092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k</a:t>
            </a:r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-CNF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B433F58C-5B65-D1DA-C181-97FFF46F4380}"/>
              </a:ext>
            </a:extLst>
          </p:cNvPr>
          <p:cNvSpPr/>
          <p:nvPr/>
        </p:nvSpPr>
        <p:spPr>
          <a:xfrm rot="16200000">
            <a:off x="8165016" y="3688656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519086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74850" y="101832"/>
                  <a:pt x="367733" y="181204"/>
                  <a:pt x="519086" y="149557"/>
                </a:cubicBezTo>
                <a:cubicBezTo>
                  <a:pt x="670439" y="117910"/>
                  <a:pt x="792909" y="161917"/>
                  <a:pt x="1017816" y="149557"/>
                </a:cubicBezTo>
                <a:cubicBezTo>
                  <a:pt x="1015421" y="110150"/>
                  <a:pt x="1034945" y="52489"/>
                  <a:pt x="1017816" y="0"/>
                </a:cubicBezTo>
                <a:cubicBezTo>
                  <a:pt x="1125627" y="105759"/>
                  <a:pt x="1185730" y="222922"/>
                  <a:pt x="1316930" y="299115"/>
                </a:cubicBezTo>
                <a:cubicBezTo>
                  <a:pt x="1268543" y="387138"/>
                  <a:pt x="1094145" y="517959"/>
                  <a:pt x="1017816" y="598229"/>
                </a:cubicBezTo>
                <a:cubicBezTo>
                  <a:pt x="1002467" y="532756"/>
                  <a:pt x="1031030" y="515020"/>
                  <a:pt x="1017816" y="448672"/>
                </a:cubicBezTo>
                <a:cubicBezTo>
                  <a:pt x="776964" y="508422"/>
                  <a:pt x="626382" y="435949"/>
                  <a:pt x="508908" y="448672"/>
                </a:cubicBezTo>
                <a:cubicBezTo>
                  <a:pt x="391434" y="461395"/>
                  <a:pt x="200061" y="412842"/>
                  <a:pt x="0" y="448672"/>
                </a:cubicBezTo>
                <a:cubicBezTo>
                  <a:pt x="-26744" y="356274"/>
                  <a:pt x="3107" y="236572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95899" y="122780"/>
                  <a:pt x="304570" y="205882"/>
                  <a:pt x="508908" y="149557"/>
                </a:cubicBezTo>
                <a:cubicBezTo>
                  <a:pt x="713246" y="93232"/>
                  <a:pt x="908519" y="172335"/>
                  <a:pt x="1017816" y="149557"/>
                </a:cubicBezTo>
                <a:cubicBezTo>
                  <a:pt x="1010214" y="102517"/>
                  <a:pt x="1027832" y="69419"/>
                  <a:pt x="1017816" y="0"/>
                </a:cubicBezTo>
                <a:cubicBezTo>
                  <a:pt x="1177634" y="119861"/>
                  <a:pt x="1187136" y="237650"/>
                  <a:pt x="1316930" y="299115"/>
                </a:cubicBezTo>
                <a:cubicBezTo>
                  <a:pt x="1291660" y="394014"/>
                  <a:pt x="1092262" y="459235"/>
                  <a:pt x="1017816" y="598229"/>
                </a:cubicBezTo>
                <a:cubicBezTo>
                  <a:pt x="1007576" y="542354"/>
                  <a:pt x="1025418" y="521336"/>
                  <a:pt x="1017816" y="448672"/>
                </a:cubicBezTo>
                <a:cubicBezTo>
                  <a:pt x="830021" y="500194"/>
                  <a:pt x="720939" y="411153"/>
                  <a:pt x="498730" y="448672"/>
                </a:cubicBezTo>
                <a:cubicBezTo>
                  <a:pt x="276521" y="486191"/>
                  <a:pt x="131488" y="428273"/>
                  <a:pt x="0" y="448672"/>
                </a:cubicBezTo>
                <a:cubicBezTo>
                  <a:pt x="-15298" y="358633"/>
                  <a:pt x="13950" y="266858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370465399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5AE0CA-830E-E410-A2EA-7935DD017B8A}"/>
              </a:ext>
            </a:extLst>
          </p:cNvPr>
          <p:cNvSpPr/>
          <p:nvPr/>
        </p:nvSpPr>
        <p:spPr>
          <a:xfrm>
            <a:off x="6500878" y="4294095"/>
            <a:ext cx="4698178" cy="1919343"/>
          </a:xfrm>
          <a:custGeom>
            <a:avLst/>
            <a:gdLst>
              <a:gd name="csX0" fmla="*/ 0 w 4698178"/>
              <a:gd name="csY0" fmla="*/ 0 h 1919343"/>
              <a:gd name="csX1" fmla="*/ 540290 w 4698178"/>
              <a:gd name="csY1" fmla="*/ 0 h 1919343"/>
              <a:gd name="csX2" fmla="*/ 1127563 w 4698178"/>
              <a:gd name="csY2" fmla="*/ 0 h 1919343"/>
              <a:gd name="csX3" fmla="*/ 1808799 w 4698178"/>
              <a:gd name="csY3" fmla="*/ 0 h 1919343"/>
              <a:gd name="csX4" fmla="*/ 2443053 w 4698178"/>
              <a:gd name="csY4" fmla="*/ 0 h 1919343"/>
              <a:gd name="csX5" fmla="*/ 2889379 w 4698178"/>
              <a:gd name="csY5" fmla="*/ 0 h 1919343"/>
              <a:gd name="csX6" fmla="*/ 3429670 w 4698178"/>
              <a:gd name="csY6" fmla="*/ 0 h 1919343"/>
              <a:gd name="csX7" fmla="*/ 4110906 w 4698178"/>
              <a:gd name="csY7" fmla="*/ 0 h 1919343"/>
              <a:gd name="csX8" fmla="*/ 4698178 w 4698178"/>
              <a:gd name="csY8" fmla="*/ 0 h 1919343"/>
              <a:gd name="csX9" fmla="*/ 4698178 w 4698178"/>
              <a:gd name="csY9" fmla="*/ 499029 h 1919343"/>
              <a:gd name="csX10" fmla="*/ 4698178 w 4698178"/>
              <a:gd name="csY10" fmla="*/ 921285 h 1919343"/>
              <a:gd name="csX11" fmla="*/ 4698178 w 4698178"/>
              <a:gd name="csY11" fmla="*/ 1362734 h 1919343"/>
              <a:gd name="csX12" fmla="*/ 4698178 w 4698178"/>
              <a:gd name="csY12" fmla="*/ 1919343 h 1919343"/>
              <a:gd name="csX13" fmla="*/ 4204869 w 4698178"/>
              <a:gd name="csY13" fmla="*/ 1919343 h 1919343"/>
              <a:gd name="csX14" fmla="*/ 3758542 w 4698178"/>
              <a:gd name="csY14" fmla="*/ 1919343 h 1919343"/>
              <a:gd name="csX15" fmla="*/ 3312215 w 4698178"/>
              <a:gd name="csY15" fmla="*/ 1919343 h 1919343"/>
              <a:gd name="csX16" fmla="*/ 2677961 w 4698178"/>
              <a:gd name="csY16" fmla="*/ 1919343 h 1919343"/>
              <a:gd name="csX17" fmla="*/ 2231635 w 4698178"/>
              <a:gd name="csY17" fmla="*/ 1919343 h 1919343"/>
              <a:gd name="csX18" fmla="*/ 1644362 w 4698178"/>
              <a:gd name="csY18" fmla="*/ 1919343 h 1919343"/>
              <a:gd name="csX19" fmla="*/ 1151054 w 4698178"/>
              <a:gd name="csY19" fmla="*/ 1919343 h 1919343"/>
              <a:gd name="csX20" fmla="*/ 563781 w 4698178"/>
              <a:gd name="csY20" fmla="*/ 1919343 h 1919343"/>
              <a:gd name="csX21" fmla="*/ 0 w 4698178"/>
              <a:gd name="csY21" fmla="*/ 1919343 h 1919343"/>
              <a:gd name="csX22" fmla="*/ 0 w 4698178"/>
              <a:gd name="csY22" fmla="*/ 1439507 h 1919343"/>
              <a:gd name="csX23" fmla="*/ 0 w 4698178"/>
              <a:gd name="csY23" fmla="*/ 978865 h 1919343"/>
              <a:gd name="csX24" fmla="*/ 0 w 4698178"/>
              <a:gd name="csY24" fmla="*/ 518223 h 1919343"/>
              <a:gd name="csX25" fmla="*/ 0 w 4698178"/>
              <a:gd name="csY25" fmla="*/ 0 h 19193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98178" h="1919343" fill="none" extrusionOk="0">
                <a:moveTo>
                  <a:pt x="0" y="0"/>
                </a:moveTo>
                <a:cubicBezTo>
                  <a:pt x="218334" y="-56609"/>
                  <a:pt x="315873" y="23357"/>
                  <a:pt x="540290" y="0"/>
                </a:cubicBezTo>
                <a:cubicBezTo>
                  <a:pt x="764707" y="-23357"/>
                  <a:pt x="861233" y="49350"/>
                  <a:pt x="1127563" y="0"/>
                </a:cubicBezTo>
                <a:cubicBezTo>
                  <a:pt x="1393893" y="-49350"/>
                  <a:pt x="1643269" y="58908"/>
                  <a:pt x="1808799" y="0"/>
                </a:cubicBezTo>
                <a:cubicBezTo>
                  <a:pt x="1974329" y="-58908"/>
                  <a:pt x="2214575" y="17769"/>
                  <a:pt x="2443053" y="0"/>
                </a:cubicBezTo>
                <a:cubicBezTo>
                  <a:pt x="2671531" y="-17769"/>
                  <a:pt x="2788455" y="48946"/>
                  <a:pt x="2889379" y="0"/>
                </a:cubicBezTo>
                <a:cubicBezTo>
                  <a:pt x="2990303" y="-48946"/>
                  <a:pt x="3237193" y="18819"/>
                  <a:pt x="3429670" y="0"/>
                </a:cubicBezTo>
                <a:cubicBezTo>
                  <a:pt x="3622147" y="-18819"/>
                  <a:pt x="3849126" y="28451"/>
                  <a:pt x="4110906" y="0"/>
                </a:cubicBezTo>
                <a:cubicBezTo>
                  <a:pt x="4372686" y="-28451"/>
                  <a:pt x="4510332" y="35345"/>
                  <a:pt x="4698178" y="0"/>
                </a:cubicBezTo>
                <a:cubicBezTo>
                  <a:pt x="4737665" y="113886"/>
                  <a:pt x="4696205" y="333562"/>
                  <a:pt x="4698178" y="499029"/>
                </a:cubicBezTo>
                <a:cubicBezTo>
                  <a:pt x="4700151" y="664496"/>
                  <a:pt x="4683222" y="827112"/>
                  <a:pt x="4698178" y="921285"/>
                </a:cubicBezTo>
                <a:cubicBezTo>
                  <a:pt x="4713134" y="1015458"/>
                  <a:pt x="4668541" y="1223912"/>
                  <a:pt x="4698178" y="1362734"/>
                </a:cubicBezTo>
                <a:cubicBezTo>
                  <a:pt x="4727815" y="1501556"/>
                  <a:pt x="4637090" y="1707039"/>
                  <a:pt x="4698178" y="1919343"/>
                </a:cubicBezTo>
                <a:cubicBezTo>
                  <a:pt x="4527857" y="1920132"/>
                  <a:pt x="4400336" y="1903136"/>
                  <a:pt x="4204869" y="1919343"/>
                </a:cubicBezTo>
                <a:cubicBezTo>
                  <a:pt x="4009402" y="1935550"/>
                  <a:pt x="3904484" y="1875168"/>
                  <a:pt x="3758542" y="1919343"/>
                </a:cubicBezTo>
                <a:cubicBezTo>
                  <a:pt x="3612600" y="1963518"/>
                  <a:pt x="3525636" y="1898276"/>
                  <a:pt x="3312215" y="1919343"/>
                </a:cubicBezTo>
                <a:cubicBezTo>
                  <a:pt x="3098794" y="1940410"/>
                  <a:pt x="2936369" y="1917030"/>
                  <a:pt x="2677961" y="1919343"/>
                </a:cubicBezTo>
                <a:cubicBezTo>
                  <a:pt x="2419553" y="1921656"/>
                  <a:pt x="2378307" y="1879226"/>
                  <a:pt x="2231635" y="1919343"/>
                </a:cubicBezTo>
                <a:cubicBezTo>
                  <a:pt x="2084963" y="1959460"/>
                  <a:pt x="1905046" y="1862915"/>
                  <a:pt x="1644362" y="1919343"/>
                </a:cubicBezTo>
                <a:cubicBezTo>
                  <a:pt x="1383678" y="1975771"/>
                  <a:pt x="1381892" y="1871898"/>
                  <a:pt x="1151054" y="1919343"/>
                </a:cubicBezTo>
                <a:cubicBezTo>
                  <a:pt x="920216" y="1966788"/>
                  <a:pt x="852008" y="1888870"/>
                  <a:pt x="563781" y="1919343"/>
                </a:cubicBezTo>
                <a:cubicBezTo>
                  <a:pt x="275554" y="1949816"/>
                  <a:pt x="145925" y="1916788"/>
                  <a:pt x="0" y="1919343"/>
                </a:cubicBezTo>
                <a:cubicBezTo>
                  <a:pt x="-45503" y="1729607"/>
                  <a:pt x="26471" y="1592270"/>
                  <a:pt x="0" y="1439507"/>
                </a:cubicBezTo>
                <a:cubicBezTo>
                  <a:pt x="-26471" y="1286744"/>
                  <a:pt x="37483" y="1099736"/>
                  <a:pt x="0" y="978865"/>
                </a:cubicBezTo>
                <a:cubicBezTo>
                  <a:pt x="-37483" y="857994"/>
                  <a:pt x="14460" y="712135"/>
                  <a:pt x="0" y="518223"/>
                </a:cubicBezTo>
                <a:cubicBezTo>
                  <a:pt x="-14460" y="324311"/>
                  <a:pt x="33501" y="194964"/>
                  <a:pt x="0" y="0"/>
                </a:cubicBezTo>
                <a:close/>
              </a:path>
              <a:path w="4698178" h="1919343" stroke="0" extrusionOk="0">
                <a:moveTo>
                  <a:pt x="0" y="0"/>
                </a:moveTo>
                <a:cubicBezTo>
                  <a:pt x="265367" y="-12601"/>
                  <a:pt x="329565" y="23679"/>
                  <a:pt x="540290" y="0"/>
                </a:cubicBezTo>
                <a:cubicBezTo>
                  <a:pt x="751015" y="-23679"/>
                  <a:pt x="769011" y="47805"/>
                  <a:pt x="986617" y="0"/>
                </a:cubicBezTo>
                <a:cubicBezTo>
                  <a:pt x="1204223" y="-47805"/>
                  <a:pt x="1502225" y="34440"/>
                  <a:pt x="1667853" y="0"/>
                </a:cubicBezTo>
                <a:cubicBezTo>
                  <a:pt x="1833481" y="-34440"/>
                  <a:pt x="2004926" y="56886"/>
                  <a:pt x="2208144" y="0"/>
                </a:cubicBezTo>
                <a:cubicBezTo>
                  <a:pt x="2411362" y="-56886"/>
                  <a:pt x="2539321" y="29708"/>
                  <a:pt x="2748434" y="0"/>
                </a:cubicBezTo>
                <a:cubicBezTo>
                  <a:pt x="2957547" y="-29708"/>
                  <a:pt x="3105980" y="66103"/>
                  <a:pt x="3429670" y="0"/>
                </a:cubicBezTo>
                <a:cubicBezTo>
                  <a:pt x="3753360" y="-66103"/>
                  <a:pt x="3762335" y="16701"/>
                  <a:pt x="3922979" y="0"/>
                </a:cubicBezTo>
                <a:cubicBezTo>
                  <a:pt x="4083623" y="-16701"/>
                  <a:pt x="4468897" y="68679"/>
                  <a:pt x="4698178" y="0"/>
                </a:cubicBezTo>
                <a:cubicBezTo>
                  <a:pt x="4732667" y="235288"/>
                  <a:pt x="4653800" y="413778"/>
                  <a:pt x="4698178" y="518223"/>
                </a:cubicBezTo>
                <a:cubicBezTo>
                  <a:pt x="4742556" y="622668"/>
                  <a:pt x="4662999" y="758810"/>
                  <a:pt x="4698178" y="959672"/>
                </a:cubicBezTo>
                <a:cubicBezTo>
                  <a:pt x="4733357" y="1160534"/>
                  <a:pt x="4657488" y="1250394"/>
                  <a:pt x="4698178" y="1439507"/>
                </a:cubicBezTo>
                <a:cubicBezTo>
                  <a:pt x="4738868" y="1628621"/>
                  <a:pt x="4661129" y="1736634"/>
                  <a:pt x="4698178" y="1919343"/>
                </a:cubicBezTo>
                <a:cubicBezTo>
                  <a:pt x="4502864" y="1962586"/>
                  <a:pt x="4448667" y="1890730"/>
                  <a:pt x="4251851" y="1919343"/>
                </a:cubicBezTo>
                <a:cubicBezTo>
                  <a:pt x="4055035" y="1947956"/>
                  <a:pt x="3724254" y="1894307"/>
                  <a:pt x="3570615" y="1919343"/>
                </a:cubicBezTo>
                <a:cubicBezTo>
                  <a:pt x="3416976" y="1944379"/>
                  <a:pt x="3205622" y="1912040"/>
                  <a:pt x="3077307" y="1919343"/>
                </a:cubicBezTo>
                <a:cubicBezTo>
                  <a:pt x="2948992" y="1926646"/>
                  <a:pt x="2733715" y="1893985"/>
                  <a:pt x="2490034" y="1919343"/>
                </a:cubicBezTo>
                <a:cubicBezTo>
                  <a:pt x="2246353" y="1944701"/>
                  <a:pt x="1971020" y="1918392"/>
                  <a:pt x="1808799" y="1919343"/>
                </a:cubicBezTo>
                <a:cubicBezTo>
                  <a:pt x="1646579" y="1920294"/>
                  <a:pt x="1461822" y="1897298"/>
                  <a:pt x="1221526" y="1919343"/>
                </a:cubicBezTo>
                <a:cubicBezTo>
                  <a:pt x="981230" y="1941388"/>
                  <a:pt x="986424" y="1907301"/>
                  <a:pt x="775199" y="1919343"/>
                </a:cubicBezTo>
                <a:cubicBezTo>
                  <a:pt x="563974" y="1931385"/>
                  <a:pt x="332997" y="1889551"/>
                  <a:pt x="0" y="1919343"/>
                </a:cubicBezTo>
                <a:cubicBezTo>
                  <a:pt x="-36215" y="1675135"/>
                  <a:pt x="15425" y="1575498"/>
                  <a:pt x="0" y="1401120"/>
                </a:cubicBezTo>
                <a:cubicBezTo>
                  <a:pt x="-15425" y="1226742"/>
                  <a:pt x="52519" y="1084662"/>
                  <a:pt x="0" y="882898"/>
                </a:cubicBezTo>
                <a:cubicBezTo>
                  <a:pt x="-52519" y="681134"/>
                  <a:pt x="82572" y="23829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Functions computable by NRAM in time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with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bits of advice,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used per input: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858C9C4-A3CD-2FFA-23A4-CEA2BBE6B832}"/>
              </a:ext>
            </a:extLst>
          </p:cNvPr>
          <p:cNvSpPr/>
          <p:nvPr/>
        </p:nvSpPr>
        <p:spPr>
          <a:xfrm>
            <a:off x="5334403" y="5018577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488552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21904" y="97505"/>
                  <a:pt x="246629" y="205036"/>
                  <a:pt x="488552" y="149557"/>
                </a:cubicBezTo>
                <a:cubicBezTo>
                  <a:pt x="730475" y="94078"/>
                  <a:pt x="906952" y="212329"/>
                  <a:pt x="1017816" y="149557"/>
                </a:cubicBezTo>
                <a:cubicBezTo>
                  <a:pt x="1014600" y="102922"/>
                  <a:pt x="1020154" y="32530"/>
                  <a:pt x="1017816" y="0"/>
                </a:cubicBezTo>
                <a:cubicBezTo>
                  <a:pt x="1116674" y="94348"/>
                  <a:pt x="1224714" y="231782"/>
                  <a:pt x="1316930" y="299115"/>
                </a:cubicBezTo>
                <a:cubicBezTo>
                  <a:pt x="1197385" y="478294"/>
                  <a:pt x="1103593" y="448681"/>
                  <a:pt x="1017816" y="598229"/>
                </a:cubicBezTo>
                <a:cubicBezTo>
                  <a:pt x="1015601" y="524247"/>
                  <a:pt x="1027560" y="503219"/>
                  <a:pt x="1017816" y="448672"/>
                </a:cubicBezTo>
                <a:cubicBezTo>
                  <a:pt x="822886" y="509166"/>
                  <a:pt x="720474" y="389533"/>
                  <a:pt x="508908" y="448672"/>
                </a:cubicBezTo>
                <a:cubicBezTo>
                  <a:pt x="297342" y="507811"/>
                  <a:pt x="233847" y="447993"/>
                  <a:pt x="0" y="448672"/>
                </a:cubicBezTo>
                <a:cubicBezTo>
                  <a:pt x="-20374" y="352253"/>
                  <a:pt x="23213" y="289820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32321" y="107406"/>
                  <a:pt x="382557" y="153230"/>
                  <a:pt x="488552" y="149557"/>
                </a:cubicBezTo>
                <a:cubicBezTo>
                  <a:pt x="594547" y="145884"/>
                  <a:pt x="842322" y="168191"/>
                  <a:pt x="1017816" y="149557"/>
                </a:cubicBezTo>
                <a:cubicBezTo>
                  <a:pt x="1001481" y="97285"/>
                  <a:pt x="1019868" y="68337"/>
                  <a:pt x="1017816" y="0"/>
                </a:cubicBezTo>
                <a:cubicBezTo>
                  <a:pt x="1164298" y="84020"/>
                  <a:pt x="1170624" y="155786"/>
                  <a:pt x="1316930" y="299115"/>
                </a:cubicBezTo>
                <a:cubicBezTo>
                  <a:pt x="1233664" y="413790"/>
                  <a:pt x="1093770" y="508278"/>
                  <a:pt x="1017816" y="598229"/>
                </a:cubicBezTo>
                <a:cubicBezTo>
                  <a:pt x="1006107" y="539316"/>
                  <a:pt x="1026267" y="520663"/>
                  <a:pt x="1017816" y="448672"/>
                </a:cubicBezTo>
                <a:cubicBezTo>
                  <a:pt x="807013" y="491503"/>
                  <a:pt x="636861" y="398245"/>
                  <a:pt x="529264" y="448672"/>
                </a:cubicBezTo>
                <a:cubicBezTo>
                  <a:pt x="421667" y="499099"/>
                  <a:pt x="226442" y="409616"/>
                  <a:pt x="0" y="448672"/>
                </a:cubicBezTo>
                <a:cubicBezTo>
                  <a:pt x="-20627" y="337378"/>
                  <a:pt x="31532" y="250974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51C363-43E3-9A15-7EAD-4FCD3F6650A0}"/>
              </a:ext>
            </a:extLst>
          </p:cNvPr>
          <p:cNvSpPr/>
          <p:nvPr/>
        </p:nvSpPr>
        <p:spPr>
          <a:xfrm>
            <a:off x="1096384" y="4294095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          Sparse functions  </a:t>
            </a: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 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CD34FECA-B494-F4EE-E882-90E5DC29653D}"/>
              </a:ext>
            </a:extLst>
          </p:cNvPr>
          <p:cNvSpPr/>
          <p:nvPr/>
        </p:nvSpPr>
        <p:spPr>
          <a:xfrm rot="5400000">
            <a:off x="2742660" y="3462450"/>
            <a:ext cx="1209821" cy="598229"/>
          </a:xfrm>
          <a:custGeom>
            <a:avLst/>
            <a:gdLst>
              <a:gd name="csX0" fmla="*/ 0 w 1209821"/>
              <a:gd name="csY0" fmla="*/ 149557 h 598229"/>
              <a:gd name="csX1" fmla="*/ 464461 w 1209821"/>
              <a:gd name="csY1" fmla="*/ 149557 h 598229"/>
              <a:gd name="csX2" fmla="*/ 910707 w 1209821"/>
              <a:gd name="csY2" fmla="*/ 149557 h 598229"/>
              <a:gd name="csX3" fmla="*/ 910707 w 1209821"/>
              <a:gd name="csY3" fmla="*/ 0 h 598229"/>
              <a:gd name="csX4" fmla="*/ 1209821 w 1209821"/>
              <a:gd name="csY4" fmla="*/ 299115 h 598229"/>
              <a:gd name="csX5" fmla="*/ 910707 w 1209821"/>
              <a:gd name="csY5" fmla="*/ 598229 h 598229"/>
              <a:gd name="csX6" fmla="*/ 910707 w 1209821"/>
              <a:gd name="csY6" fmla="*/ 448672 h 598229"/>
              <a:gd name="csX7" fmla="*/ 455354 w 1209821"/>
              <a:gd name="csY7" fmla="*/ 448672 h 598229"/>
              <a:gd name="csX8" fmla="*/ 0 w 1209821"/>
              <a:gd name="csY8" fmla="*/ 448672 h 598229"/>
              <a:gd name="csX9" fmla="*/ 0 w 1209821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09821" h="598229" fill="none" extrusionOk="0">
                <a:moveTo>
                  <a:pt x="0" y="149557"/>
                </a:moveTo>
                <a:cubicBezTo>
                  <a:pt x="157477" y="142011"/>
                  <a:pt x="297155" y="191637"/>
                  <a:pt x="464461" y="149557"/>
                </a:cubicBezTo>
                <a:cubicBezTo>
                  <a:pt x="631767" y="107477"/>
                  <a:pt x="793821" y="172591"/>
                  <a:pt x="910707" y="149557"/>
                </a:cubicBezTo>
                <a:cubicBezTo>
                  <a:pt x="903282" y="115714"/>
                  <a:pt x="926931" y="57976"/>
                  <a:pt x="910707" y="0"/>
                </a:cubicBezTo>
                <a:cubicBezTo>
                  <a:pt x="1050721" y="111008"/>
                  <a:pt x="1049980" y="196613"/>
                  <a:pt x="1209821" y="299115"/>
                </a:cubicBezTo>
                <a:cubicBezTo>
                  <a:pt x="1079670" y="454991"/>
                  <a:pt x="972260" y="504152"/>
                  <a:pt x="910707" y="598229"/>
                </a:cubicBezTo>
                <a:cubicBezTo>
                  <a:pt x="904737" y="553816"/>
                  <a:pt x="920605" y="502154"/>
                  <a:pt x="910707" y="448672"/>
                </a:cubicBezTo>
                <a:cubicBezTo>
                  <a:pt x="751060" y="496633"/>
                  <a:pt x="576992" y="402946"/>
                  <a:pt x="455354" y="448672"/>
                </a:cubicBezTo>
                <a:cubicBezTo>
                  <a:pt x="333716" y="494398"/>
                  <a:pt x="117747" y="415532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209821" h="598229" stroke="0" extrusionOk="0">
                <a:moveTo>
                  <a:pt x="0" y="149557"/>
                </a:moveTo>
                <a:cubicBezTo>
                  <a:pt x="124758" y="141650"/>
                  <a:pt x="290553" y="149869"/>
                  <a:pt x="446246" y="149557"/>
                </a:cubicBezTo>
                <a:cubicBezTo>
                  <a:pt x="601939" y="149245"/>
                  <a:pt x="778959" y="175021"/>
                  <a:pt x="910707" y="149557"/>
                </a:cubicBezTo>
                <a:cubicBezTo>
                  <a:pt x="903299" y="79477"/>
                  <a:pt x="918295" y="34175"/>
                  <a:pt x="910707" y="0"/>
                </a:cubicBezTo>
                <a:cubicBezTo>
                  <a:pt x="1016434" y="43996"/>
                  <a:pt x="1094170" y="214071"/>
                  <a:pt x="1209821" y="299115"/>
                </a:cubicBezTo>
                <a:cubicBezTo>
                  <a:pt x="1060721" y="448242"/>
                  <a:pt x="1023401" y="439427"/>
                  <a:pt x="910707" y="598229"/>
                </a:cubicBezTo>
                <a:cubicBezTo>
                  <a:pt x="895404" y="555494"/>
                  <a:pt x="916986" y="508666"/>
                  <a:pt x="910707" y="448672"/>
                </a:cubicBezTo>
                <a:cubicBezTo>
                  <a:pt x="739069" y="475282"/>
                  <a:pt x="687870" y="409731"/>
                  <a:pt x="473568" y="448672"/>
                </a:cubicBezTo>
                <a:cubicBezTo>
                  <a:pt x="259266" y="487613"/>
                  <a:pt x="161316" y="429953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0932B2-A32A-65F4-DA38-BEE6CFCDD0B2}"/>
              </a:ext>
            </a:extLst>
          </p:cNvPr>
          <p:cNvSpPr/>
          <p:nvPr/>
        </p:nvSpPr>
        <p:spPr>
          <a:xfrm>
            <a:off x="1096384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Arbitrary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8963B1-9311-1D47-2AF2-13737B7DB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73" y="2394328"/>
            <a:ext cx="1493370" cy="33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F8D80-43AB-F140-3507-F152B4E96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572" y="2955963"/>
            <a:ext cx="1493370" cy="373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CFD915-0E3A-5D2D-94A1-A0C9B8ACD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907" y="4861016"/>
            <a:ext cx="1456242" cy="315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06E822-5006-34E7-FEF8-C272A1D0E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014" y="5358045"/>
            <a:ext cx="2810483" cy="6186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A1463AA-77B5-38B5-B0BF-E810347080C4}"/>
              </a:ext>
            </a:extLst>
          </p:cNvPr>
          <p:cNvSpPr txBox="1">
            <a:spLocks/>
          </p:cNvSpPr>
          <p:nvPr/>
        </p:nvSpPr>
        <p:spPr>
          <a:xfrm>
            <a:off x="683456" y="3474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Palatino" pitchFamily="2" charset="77"/>
                <a:ea typeface="Palatino" pitchFamily="2" charset="77"/>
              </a:rPr>
              <a:t>Results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B9265C-A322-F9A4-BDD5-38EB857BCD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9926" y="2268037"/>
            <a:ext cx="766268" cy="441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E686C7-0EAF-F57C-182B-514ECDE598EE}"/>
              </a:ext>
            </a:extLst>
          </p:cNvPr>
          <p:cNvSpPr/>
          <p:nvPr/>
        </p:nvSpPr>
        <p:spPr>
          <a:xfrm>
            <a:off x="7565612" y="5358045"/>
            <a:ext cx="2568710" cy="772931"/>
          </a:xfrm>
          <a:custGeom>
            <a:avLst/>
            <a:gdLst>
              <a:gd name="csX0" fmla="*/ 0 w 2568710"/>
              <a:gd name="csY0" fmla="*/ 0 h 772931"/>
              <a:gd name="csX1" fmla="*/ 565116 w 2568710"/>
              <a:gd name="csY1" fmla="*/ 0 h 772931"/>
              <a:gd name="csX2" fmla="*/ 1104545 w 2568710"/>
              <a:gd name="csY2" fmla="*/ 0 h 772931"/>
              <a:gd name="csX3" fmla="*/ 1643974 w 2568710"/>
              <a:gd name="csY3" fmla="*/ 0 h 772931"/>
              <a:gd name="csX4" fmla="*/ 2080655 w 2568710"/>
              <a:gd name="csY4" fmla="*/ 0 h 772931"/>
              <a:gd name="csX5" fmla="*/ 2568710 w 2568710"/>
              <a:gd name="csY5" fmla="*/ 0 h 772931"/>
              <a:gd name="csX6" fmla="*/ 2568710 w 2568710"/>
              <a:gd name="csY6" fmla="*/ 394195 h 772931"/>
              <a:gd name="csX7" fmla="*/ 2568710 w 2568710"/>
              <a:gd name="csY7" fmla="*/ 772931 h 772931"/>
              <a:gd name="csX8" fmla="*/ 2054968 w 2568710"/>
              <a:gd name="csY8" fmla="*/ 772931 h 772931"/>
              <a:gd name="csX9" fmla="*/ 1618287 w 2568710"/>
              <a:gd name="csY9" fmla="*/ 772931 h 772931"/>
              <a:gd name="csX10" fmla="*/ 1181607 w 2568710"/>
              <a:gd name="csY10" fmla="*/ 772931 h 772931"/>
              <a:gd name="csX11" fmla="*/ 642178 w 2568710"/>
              <a:gd name="csY11" fmla="*/ 772931 h 772931"/>
              <a:gd name="csX12" fmla="*/ 0 w 2568710"/>
              <a:gd name="csY12" fmla="*/ 772931 h 772931"/>
              <a:gd name="csX13" fmla="*/ 0 w 2568710"/>
              <a:gd name="csY13" fmla="*/ 371007 h 772931"/>
              <a:gd name="csX14" fmla="*/ 0 w 2568710"/>
              <a:gd name="csY14" fmla="*/ 0 h 77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68710" h="772931" fill="none" extrusionOk="0">
                <a:moveTo>
                  <a:pt x="0" y="0"/>
                </a:moveTo>
                <a:cubicBezTo>
                  <a:pt x="257183" y="-13359"/>
                  <a:pt x="421892" y="48047"/>
                  <a:pt x="565116" y="0"/>
                </a:cubicBezTo>
                <a:cubicBezTo>
                  <a:pt x="708340" y="-48047"/>
                  <a:pt x="983869" y="2569"/>
                  <a:pt x="1104545" y="0"/>
                </a:cubicBezTo>
                <a:cubicBezTo>
                  <a:pt x="1225221" y="-2569"/>
                  <a:pt x="1386673" y="23738"/>
                  <a:pt x="1643974" y="0"/>
                </a:cubicBezTo>
                <a:cubicBezTo>
                  <a:pt x="1901275" y="-23738"/>
                  <a:pt x="1897804" y="48476"/>
                  <a:pt x="2080655" y="0"/>
                </a:cubicBezTo>
                <a:cubicBezTo>
                  <a:pt x="2263506" y="-48476"/>
                  <a:pt x="2467631" y="10854"/>
                  <a:pt x="2568710" y="0"/>
                </a:cubicBezTo>
                <a:cubicBezTo>
                  <a:pt x="2594313" y="187046"/>
                  <a:pt x="2557441" y="203046"/>
                  <a:pt x="2568710" y="394195"/>
                </a:cubicBezTo>
                <a:cubicBezTo>
                  <a:pt x="2579979" y="585345"/>
                  <a:pt x="2531130" y="628016"/>
                  <a:pt x="2568710" y="772931"/>
                </a:cubicBezTo>
                <a:cubicBezTo>
                  <a:pt x="2348348" y="833564"/>
                  <a:pt x="2303558" y="736703"/>
                  <a:pt x="2054968" y="772931"/>
                </a:cubicBezTo>
                <a:cubicBezTo>
                  <a:pt x="1806378" y="809159"/>
                  <a:pt x="1798819" y="762599"/>
                  <a:pt x="1618287" y="772931"/>
                </a:cubicBezTo>
                <a:cubicBezTo>
                  <a:pt x="1437755" y="783263"/>
                  <a:pt x="1280053" y="764052"/>
                  <a:pt x="1181607" y="772931"/>
                </a:cubicBezTo>
                <a:cubicBezTo>
                  <a:pt x="1083161" y="781810"/>
                  <a:pt x="789250" y="758563"/>
                  <a:pt x="642178" y="772931"/>
                </a:cubicBezTo>
                <a:cubicBezTo>
                  <a:pt x="495106" y="787299"/>
                  <a:pt x="166490" y="757537"/>
                  <a:pt x="0" y="772931"/>
                </a:cubicBezTo>
                <a:cubicBezTo>
                  <a:pt x="-3676" y="672291"/>
                  <a:pt x="483" y="487189"/>
                  <a:pt x="0" y="371007"/>
                </a:cubicBezTo>
                <a:cubicBezTo>
                  <a:pt x="-483" y="254825"/>
                  <a:pt x="44430" y="147317"/>
                  <a:pt x="0" y="0"/>
                </a:cubicBezTo>
                <a:close/>
              </a:path>
              <a:path w="2568710" h="772931" stroke="0" extrusionOk="0">
                <a:moveTo>
                  <a:pt x="0" y="0"/>
                </a:moveTo>
                <a:cubicBezTo>
                  <a:pt x="222739" y="-54596"/>
                  <a:pt x="383830" y="43376"/>
                  <a:pt x="488055" y="0"/>
                </a:cubicBezTo>
                <a:cubicBezTo>
                  <a:pt x="592281" y="-43376"/>
                  <a:pt x="717444" y="22863"/>
                  <a:pt x="924736" y="0"/>
                </a:cubicBezTo>
                <a:cubicBezTo>
                  <a:pt x="1132028" y="-22863"/>
                  <a:pt x="1353492" y="59958"/>
                  <a:pt x="1489852" y="0"/>
                </a:cubicBezTo>
                <a:cubicBezTo>
                  <a:pt x="1626212" y="-59958"/>
                  <a:pt x="1793293" y="30692"/>
                  <a:pt x="1977907" y="0"/>
                </a:cubicBezTo>
                <a:cubicBezTo>
                  <a:pt x="2162521" y="-30692"/>
                  <a:pt x="2383001" y="40160"/>
                  <a:pt x="2568710" y="0"/>
                </a:cubicBezTo>
                <a:cubicBezTo>
                  <a:pt x="2579704" y="84257"/>
                  <a:pt x="2533845" y="239270"/>
                  <a:pt x="2568710" y="401924"/>
                </a:cubicBezTo>
                <a:cubicBezTo>
                  <a:pt x="2603575" y="564578"/>
                  <a:pt x="2567899" y="648439"/>
                  <a:pt x="2568710" y="772931"/>
                </a:cubicBezTo>
                <a:cubicBezTo>
                  <a:pt x="2393530" y="817900"/>
                  <a:pt x="2167774" y="736406"/>
                  <a:pt x="2054968" y="772931"/>
                </a:cubicBezTo>
                <a:cubicBezTo>
                  <a:pt x="1942162" y="809456"/>
                  <a:pt x="1811668" y="753448"/>
                  <a:pt x="1618287" y="772931"/>
                </a:cubicBezTo>
                <a:cubicBezTo>
                  <a:pt x="1424906" y="792414"/>
                  <a:pt x="1230427" y="747364"/>
                  <a:pt x="1104545" y="772931"/>
                </a:cubicBezTo>
                <a:cubicBezTo>
                  <a:pt x="978663" y="798498"/>
                  <a:pt x="796725" y="759159"/>
                  <a:pt x="590803" y="772931"/>
                </a:cubicBezTo>
                <a:cubicBezTo>
                  <a:pt x="384881" y="786703"/>
                  <a:pt x="220529" y="714193"/>
                  <a:pt x="0" y="772931"/>
                </a:cubicBezTo>
                <a:cubicBezTo>
                  <a:pt x="-8957" y="618235"/>
                  <a:pt x="32786" y="496090"/>
                  <a:pt x="0" y="371007"/>
                </a:cubicBezTo>
                <a:cubicBezTo>
                  <a:pt x="-32786" y="245924"/>
                  <a:pt x="4879" y="14948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562B4B-C0DC-39C3-80B0-41271B03DE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2479" y="5413296"/>
            <a:ext cx="1860550" cy="660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6A23E8-EBF5-7230-5D11-B39C922454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4812" y="2640485"/>
            <a:ext cx="1919337" cy="688821"/>
          </a:xfrm>
          <a:prstGeom prst="rect">
            <a:avLst/>
          </a:prstGeom>
        </p:spPr>
      </p:pic>
      <p:pic>
        <p:nvPicPr>
          <p:cNvPr id="2" name="Picture 1" descr="File:Check-mark.png - Wikimedia Commons">
            <a:extLst>
              <a:ext uri="{FF2B5EF4-FFF2-40B4-BE49-F238E27FC236}">
                <a16:creationId xmlns:a16="http://schemas.microsoft.com/office/drawing/2014/main" id="{B713DA35-B7C6-93EA-5DEA-4E27FB6329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0942" y="1276645"/>
            <a:ext cx="1448897" cy="1448897"/>
          </a:xfrm>
          <a:prstGeom prst="rect">
            <a:avLst/>
          </a:prstGeom>
        </p:spPr>
      </p:pic>
      <p:pic>
        <p:nvPicPr>
          <p:cNvPr id="5" name="Picture 4" descr="File:Check-mark.png - Wikimedia Commons">
            <a:extLst>
              <a:ext uri="{FF2B5EF4-FFF2-40B4-BE49-F238E27FC236}">
                <a16:creationId xmlns:a16="http://schemas.microsoft.com/office/drawing/2014/main" id="{18E4DE72-4E3C-A589-A2C7-2AB0B92992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3576" y="3804869"/>
            <a:ext cx="1448897" cy="1448897"/>
          </a:xfrm>
          <a:prstGeom prst="rect">
            <a:avLst/>
          </a:prstGeom>
        </p:spPr>
      </p:pic>
      <p:pic>
        <p:nvPicPr>
          <p:cNvPr id="11" name="Picture 10" descr="File:Check-mark.png - Wikimedia Commons">
            <a:extLst>
              <a:ext uri="{FF2B5EF4-FFF2-40B4-BE49-F238E27FC236}">
                <a16:creationId xmlns:a16="http://schemas.microsoft.com/office/drawing/2014/main" id="{AA86880B-B9CE-731B-0AF6-BD20090DDE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43103" y="3469587"/>
            <a:ext cx="1448897" cy="14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61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38D165-361F-6B0C-67F7-DFD6D6FBA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2" y="425995"/>
            <a:ext cx="11921994" cy="15483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205DCE-13E1-DE79-16BD-EDEB7F6BD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7098" y="2520377"/>
            <a:ext cx="9237799" cy="7234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C1651B1-0E99-59A8-05D9-13D388D21A25}"/>
              </a:ext>
            </a:extLst>
          </p:cNvPr>
          <p:cNvGrpSpPr/>
          <p:nvPr/>
        </p:nvGrpSpPr>
        <p:grpSpPr>
          <a:xfrm>
            <a:off x="1570897" y="3759860"/>
            <a:ext cx="9144000" cy="2247671"/>
            <a:chOff x="1570897" y="3759860"/>
            <a:chExt cx="9144000" cy="22476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F5EB0D-DDDA-2904-D7C5-9EAEF2342CAD}"/>
                </a:ext>
              </a:extLst>
            </p:cNvPr>
            <p:cNvSpPr/>
            <p:nvPr/>
          </p:nvSpPr>
          <p:spPr>
            <a:xfrm>
              <a:off x="1570897" y="3759860"/>
              <a:ext cx="9144000" cy="2247671"/>
            </a:xfrm>
            <a:custGeom>
              <a:avLst/>
              <a:gdLst>
                <a:gd name="csX0" fmla="*/ 0 w 9144000"/>
                <a:gd name="csY0" fmla="*/ 0 h 2247671"/>
                <a:gd name="csX1" fmla="*/ 571500 w 9144000"/>
                <a:gd name="csY1" fmla="*/ 0 h 2247671"/>
                <a:gd name="csX2" fmla="*/ 1143000 w 9144000"/>
                <a:gd name="csY2" fmla="*/ 0 h 2247671"/>
                <a:gd name="csX3" fmla="*/ 1440180 w 9144000"/>
                <a:gd name="csY3" fmla="*/ 0 h 2247671"/>
                <a:gd name="csX4" fmla="*/ 2011680 w 9144000"/>
                <a:gd name="csY4" fmla="*/ 0 h 2247671"/>
                <a:gd name="csX5" fmla="*/ 2766060 w 9144000"/>
                <a:gd name="csY5" fmla="*/ 0 h 2247671"/>
                <a:gd name="csX6" fmla="*/ 3246120 w 9144000"/>
                <a:gd name="csY6" fmla="*/ 0 h 2247671"/>
                <a:gd name="csX7" fmla="*/ 3726180 w 9144000"/>
                <a:gd name="csY7" fmla="*/ 0 h 2247671"/>
                <a:gd name="csX8" fmla="*/ 4297680 w 9144000"/>
                <a:gd name="csY8" fmla="*/ 0 h 2247671"/>
                <a:gd name="csX9" fmla="*/ 4960620 w 9144000"/>
                <a:gd name="csY9" fmla="*/ 0 h 2247671"/>
                <a:gd name="csX10" fmla="*/ 5623560 w 9144000"/>
                <a:gd name="csY10" fmla="*/ 0 h 2247671"/>
                <a:gd name="csX11" fmla="*/ 6286500 w 9144000"/>
                <a:gd name="csY11" fmla="*/ 0 h 2247671"/>
                <a:gd name="csX12" fmla="*/ 7040880 w 9144000"/>
                <a:gd name="csY12" fmla="*/ 0 h 2247671"/>
                <a:gd name="csX13" fmla="*/ 7612380 w 9144000"/>
                <a:gd name="csY13" fmla="*/ 0 h 2247671"/>
                <a:gd name="csX14" fmla="*/ 8275320 w 9144000"/>
                <a:gd name="csY14" fmla="*/ 0 h 2247671"/>
                <a:gd name="csX15" fmla="*/ 9144000 w 9144000"/>
                <a:gd name="csY15" fmla="*/ 0 h 2247671"/>
                <a:gd name="csX16" fmla="*/ 9144000 w 9144000"/>
                <a:gd name="csY16" fmla="*/ 561918 h 2247671"/>
                <a:gd name="csX17" fmla="*/ 9144000 w 9144000"/>
                <a:gd name="csY17" fmla="*/ 1146312 h 2247671"/>
                <a:gd name="csX18" fmla="*/ 9144000 w 9144000"/>
                <a:gd name="csY18" fmla="*/ 1753183 h 2247671"/>
                <a:gd name="csX19" fmla="*/ 9144000 w 9144000"/>
                <a:gd name="csY19" fmla="*/ 2247671 h 2247671"/>
                <a:gd name="csX20" fmla="*/ 8755380 w 9144000"/>
                <a:gd name="csY20" fmla="*/ 2247671 h 2247671"/>
                <a:gd name="csX21" fmla="*/ 8275320 w 9144000"/>
                <a:gd name="csY21" fmla="*/ 2247671 h 2247671"/>
                <a:gd name="csX22" fmla="*/ 7612380 w 9144000"/>
                <a:gd name="csY22" fmla="*/ 2247671 h 2247671"/>
                <a:gd name="csX23" fmla="*/ 7040880 w 9144000"/>
                <a:gd name="csY23" fmla="*/ 2247671 h 2247671"/>
                <a:gd name="csX24" fmla="*/ 6743700 w 9144000"/>
                <a:gd name="csY24" fmla="*/ 2247671 h 2247671"/>
                <a:gd name="csX25" fmla="*/ 6263640 w 9144000"/>
                <a:gd name="csY25" fmla="*/ 2247671 h 2247671"/>
                <a:gd name="csX26" fmla="*/ 5600700 w 9144000"/>
                <a:gd name="csY26" fmla="*/ 2247671 h 2247671"/>
                <a:gd name="csX27" fmla="*/ 5212080 w 9144000"/>
                <a:gd name="csY27" fmla="*/ 2247671 h 2247671"/>
                <a:gd name="csX28" fmla="*/ 4457700 w 9144000"/>
                <a:gd name="csY28" fmla="*/ 2247671 h 2247671"/>
                <a:gd name="csX29" fmla="*/ 3703320 w 9144000"/>
                <a:gd name="csY29" fmla="*/ 2247671 h 2247671"/>
                <a:gd name="csX30" fmla="*/ 3131820 w 9144000"/>
                <a:gd name="csY30" fmla="*/ 2247671 h 2247671"/>
                <a:gd name="csX31" fmla="*/ 2377440 w 9144000"/>
                <a:gd name="csY31" fmla="*/ 2247671 h 2247671"/>
                <a:gd name="csX32" fmla="*/ 1805940 w 9144000"/>
                <a:gd name="csY32" fmla="*/ 2247671 h 2247671"/>
                <a:gd name="csX33" fmla="*/ 1143000 w 9144000"/>
                <a:gd name="csY33" fmla="*/ 2247671 h 2247671"/>
                <a:gd name="csX34" fmla="*/ 845820 w 9144000"/>
                <a:gd name="csY34" fmla="*/ 2247671 h 2247671"/>
                <a:gd name="csX35" fmla="*/ 0 w 9144000"/>
                <a:gd name="csY35" fmla="*/ 2247671 h 2247671"/>
                <a:gd name="csX36" fmla="*/ 0 w 9144000"/>
                <a:gd name="csY36" fmla="*/ 1708230 h 2247671"/>
                <a:gd name="csX37" fmla="*/ 0 w 9144000"/>
                <a:gd name="csY37" fmla="*/ 1168789 h 2247671"/>
                <a:gd name="csX38" fmla="*/ 0 w 9144000"/>
                <a:gd name="csY38" fmla="*/ 651825 h 2247671"/>
                <a:gd name="csX39" fmla="*/ 0 w 9144000"/>
                <a:gd name="csY39" fmla="*/ 0 h 2247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9144000" h="2247671" fill="none" extrusionOk="0">
                  <a:moveTo>
                    <a:pt x="0" y="0"/>
                  </a:moveTo>
                  <a:cubicBezTo>
                    <a:pt x="268525" y="-35101"/>
                    <a:pt x="326735" y="8799"/>
                    <a:pt x="571500" y="0"/>
                  </a:cubicBezTo>
                  <a:cubicBezTo>
                    <a:pt x="816265" y="-8799"/>
                    <a:pt x="991672" y="35201"/>
                    <a:pt x="1143000" y="0"/>
                  </a:cubicBezTo>
                  <a:cubicBezTo>
                    <a:pt x="1294328" y="-35201"/>
                    <a:pt x="1320273" y="28692"/>
                    <a:pt x="1440180" y="0"/>
                  </a:cubicBezTo>
                  <a:cubicBezTo>
                    <a:pt x="1560087" y="-28692"/>
                    <a:pt x="1825839" y="18878"/>
                    <a:pt x="2011680" y="0"/>
                  </a:cubicBezTo>
                  <a:cubicBezTo>
                    <a:pt x="2197521" y="-18878"/>
                    <a:pt x="2515788" y="83151"/>
                    <a:pt x="2766060" y="0"/>
                  </a:cubicBezTo>
                  <a:cubicBezTo>
                    <a:pt x="3016332" y="-83151"/>
                    <a:pt x="3070260" y="21066"/>
                    <a:pt x="3246120" y="0"/>
                  </a:cubicBezTo>
                  <a:cubicBezTo>
                    <a:pt x="3421980" y="-21066"/>
                    <a:pt x="3511025" y="44912"/>
                    <a:pt x="3726180" y="0"/>
                  </a:cubicBezTo>
                  <a:cubicBezTo>
                    <a:pt x="3941335" y="-44912"/>
                    <a:pt x="4019491" y="67392"/>
                    <a:pt x="4297680" y="0"/>
                  </a:cubicBezTo>
                  <a:cubicBezTo>
                    <a:pt x="4575869" y="-67392"/>
                    <a:pt x="4731429" y="52697"/>
                    <a:pt x="4960620" y="0"/>
                  </a:cubicBezTo>
                  <a:cubicBezTo>
                    <a:pt x="5189811" y="-52697"/>
                    <a:pt x="5482220" y="19019"/>
                    <a:pt x="5623560" y="0"/>
                  </a:cubicBezTo>
                  <a:cubicBezTo>
                    <a:pt x="5764900" y="-19019"/>
                    <a:pt x="6041923" y="77963"/>
                    <a:pt x="6286500" y="0"/>
                  </a:cubicBezTo>
                  <a:cubicBezTo>
                    <a:pt x="6531077" y="-77963"/>
                    <a:pt x="6851942" y="34101"/>
                    <a:pt x="7040880" y="0"/>
                  </a:cubicBezTo>
                  <a:cubicBezTo>
                    <a:pt x="7229818" y="-34101"/>
                    <a:pt x="7327856" y="53641"/>
                    <a:pt x="7612380" y="0"/>
                  </a:cubicBezTo>
                  <a:cubicBezTo>
                    <a:pt x="7896904" y="-53641"/>
                    <a:pt x="8055820" y="64891"/>
                    <a:pt x="8275320" y="0"/>
                  </a:cubicBezTo>
                  <a:cubicBezTo>
                    <a:pt x="8494820" y="-64891"/>
                    <a:pt x="8884002" y="24303"/>
                    <a:pt x="9144000" y="0"/>
                  </a:cubicBezTo>
                  <a:cubicBezTo>
                    <a:pt x="9177103" y="122367"/>
                    <a:pt x="9088333" y="293907"/>
                    <a:pt x="9144000" y="561918"/>
                  </a:cubicBezTo>
                  <a:cubicBezTo>
                    <a:pt x="9199667" y="829929"/>
                    <a:pt x="9092736" y="993077"/>
                    <a:pt x="9144000" y="1146312"/>
                  </a:cubicBezTo>
                  <a:cubicBezTo>
                    <a:pt x="9195264" y="1299547"/>
                    <a:pt x="9102514" y="1469505"/>
                    <a:pt x="9144000" y="1753183"/>
                  </a:cubicBezTo>
                  <a:cubicBezTo>
                    <a:pt x="9185486" y="2036861"/>
                    <a:pt x="9139672" y="2097034"/>
                    <a:pt x="9144000" y="2247671"/>
                  </a:cubicBezTo>
                  <a:cubicBezTo>
                    <a:pt x="8963879" y="2290604"/>
                    <a:pt x="8859571" y="2221688"/>
                    <a:pt x="8755380" y="2247671"/>
                  </a:cubicBezTo>
                  <a:cubicBezTo>
                    <a:pt x="8651189" y="2273654"/>
                    <a:pt x="8427870" y="2219460"/>
                    <a:pt x="8275320" y="2247671"/>
                  </a:cubicBezTo>
                  <a:cubicBezTo>
                    <a:pt x="8122770" y="2275882"/>
                    <a:pt x="7787224" y="2194170"/>
                    <a:pt x="7612380" y="2247671"/>
                  </a:cubicBezTo>
                  <a:cubicBezTo>
                    <a:pt x="7437536" y="2301172"/>
                    <a:pt x="7158913" y="2239773"/>
                    <a:pt x="7040880" y="2247671"/>
                  </a:cubicBezTo>
                  <a:cubicBezTo>
                    <a:pt x="6922847" y="2255569"/>
                    <a:pt x="6822010" y="2217978"/>
                    <a:pt x="6743700" y="2247671"/>
                  </a:cubicBezTo>
                  <a:cubicBezTo>
                    <a:pt x="6665390" y="2277364"/>
                    <a:pt x="6500763" y="2243303"/>
                    <a:pt x="6263640" y="2247671"/>
                  </a:cubicBezTo>
                  <a:cubicBezTo>
                    <a:pt x="6026517" y="2252039"/>
                    <a:pt x="5859241" y="2168201"/>
                    <a:pt x="5600700" y="2247671"/>
                  </a:cubicBezTo>
                  <a:cubicBezTo>
                    <a:pt x="5342159" y="2327141"/>
                    <a:pt x="5334127" y="2201940"/>
                    <a:pt x="5212080" y="2247671"/>
                  </a:cubicBezTo>
                  <a:cubicBezTo>
                    <a:pt x="5090033" y="2293402"/>
                    <a:pt x="4621520" y="2180766"/>
                    <a:pt x="4457700" y="2247671"/>
                  </a:cubicBezTo>
                  <a:cubicBezTo>
                    <a:pt x="4293880" y="2314576"/>
                    <a:pt x="3966241" y="2201148"/>
                    <a:pt x="3703320" y="2247671"/>
                  </a:cubicBezTo>
                  <a:cubicBezTo>
                    <a:pt x="3440399" y="2294194"/>
                    <a:pt x="3302050" y="2210394"/>
                    <a:pt x="3131820" y="2247671"/>
                  </a:cubicBezTo>
                  <a:cubicBezTo>
                    <a:pt x="2961590" y="2284948"/>
                    <a:pt x="2529228" y="2210568"/>
                    <a:pt x="2377440" y="2247671"/>
                  </a:cubicBezTo>
                  <a:cubicBezTo>
                    <a:pt x="2225652" y="2284774"/>
                    <a:pt x="1931646" y="2247020"/>
                    <a:pt x="1805940" y="2247671"/>
                  </a:cubicBezTo>
                  <a:cubicBezTo>
                    <a:pt x="1680234" y="2248322"/>
                    <a:pt x="1415558" y="2182674"/>
                    <a:pt x="1143000" y="2247671"/>
                  </a:cubicBezTo>
                  <a:cubicBezTo>
                    <a:pt x="870442" y="2312668"/>
                    <a:pt x="943216" y="2238354"/>
                    <a:pt x="845820" y="2247671"/>
                  </a:cubicBezTo>
                  <a:cubicBezTo>
                    <a:pt x="748424" y="2256988"/>
                    <a:pt x="222967" y="2173540"/>
                    <a:pt x="0" y="2247671"/>
                  </a:cubicBezTo>
                  <a:cubicBezTo>
                    <a:pt x="-40249" y="2125099"/>
                    <a:pt x="31288" y="1900797"/>
                    <a:pt x="0" y="1708230"/>
                  </a:cubicBezTo>
                  <a:cubicBezTo>
                    <a:pt x="-31288" y="1515663"/>
                    <a:pt x="23826" y="1358224"/>
                    <a:pt x="0" y="1168789"/>
                  </a:cubicBezTo>
                  <a:cubicBezTo>
                    <a:pt x="-23826" y="979354"/>
                    <a:pt x="42272" y="886051"/>
                    <a:pt x="0" y="651825"/>
                  </a:cubicBezTo>
                  <a:cubicBezTo>
                    <a:pt x="-42272" y="417599"/>
                    <a:pt x="17978" y="211123"/>
                    <a:pt x="0" y="0"/>
                  </a:cubicBezTo>
                  <a:close/>
                </a:path>
                <a:path w="9144000" h="2247671" stroke="0" extrusionOk="0">
                  <a:moveTo>
                    <a:pt x="0" y="0"/>
                  </a:moveTo>
                  <a:cubicBezTo>
                    <a:pt x="208060" y="-22851"/>
                    <a:pt x="244539" y="5790"/>
                    <a:pt x="480060" y="0"/>
                  </a:cubicBezTo>
                  <a:cubicBezTo>
                    <a:pt x="715581" y="-5790"/>
                    <a:pt x="649383" y="1265"/>
                    <a:pt x="777240" y="0"/>
                  </a:cubicBezTo>
                  <a:cubicBezTo>
                    <a:pt x="905097" y="-1265"/>
                    <a:pt x="1301485" y="69370"/>
                    <a:pt x="1531620" y="0"/>
                  </a:cubicBezTo>
                  <a:cubicBezTo>
                    <a:pt x="1761755" y="-69370"/>
                    <a:pt x="1873259" y="32481"/>
                    <a:pt x="2011680" y="0"/>
                  </a:cubicBezTo>
                  <a:cubicBezTo>
                    <a:pt x="2150101" y="-32481"/>
                    <a:pt x="2390501" y="55364"/>
                    <a:pt x="2491740" y="0"/>
                  </a:cubicBezTo>
                  <a:cubicBezTo>
                    <a:pt x="2592979" y="-55364"/>
                    <a:pt x="2946883" y="47813"/>
                    <a:pt x="3246120" y="0"/>
                  </a:cubicBezTo>
                  <a:cubicBezTo>
                    <a:pt x="3545357" y="-47813"/>
                    <a:pt x="3485394" y="19186"/>
                    <a:pt x="3634740" y="0"/>
                  </a:cubicBezTo>
                  <a:cubicBezTo>
                    <a:pt x="3784086" y="-19186"/>
                    <a:pt x="4018439" y="72209"/>
                    <a:pt x="4389120" y="0"/>
                  </a:cubicBezTo>
                  <a:cubicBezTo>
                    <a:pt x="4759801" y="-72209"/>
                    <a:pt x="4969075" y="78407"/>
                    <a:pt x="5143500" y="0"/>
                  </a:cubicBezTo>
                  <a:cubicBezTo>
                    <a:pt x="5317925" y="-78407"/>
                    <a:pt x="5483930" y="6061"/>
                    <a:pt x="5715000" y="0"/>
                  </a:cubicBezTo>
                  <a:cubicBezTo>
                    <a:pt x="5946070" y="-6061"/>
                    <a:pt x="6237373" y="18662"/>
                    <a:pt x="6469380" y="0"/>
                  </a:cubicBezTo>
                  <a:cubicBezTo>
                    <a:pt x="6701387" y="-18662"/>
                    <a:pt x="6793238" y="52109"/>
                    <a:pt x="6949440" y="0"/>
                  </a:cubicBezTo>
                  <a:cubicBezTo>
                    <a:pt x="7105642" y="-52109"/>
                    <a:pt x="7258964" y="24167"/>
                    <a:pt x="7429500" y="0"/>
                  </a:cubicBezTo>
                  <a:cubicBezTo>
                    <a:pt x="7600036" y="-24167"/>
                    <a:pt x="7779242" y="64379"/>
                    <a:pt x="8092440" y="0"/>
                  </a:cubicBezTo>
                  <a:cubicBezTo>
                    <a:pt x="8405638" y="-64379"/>
                    <a:pt x="8393387" y="22971"/>
                    <a:pt x="8572500" y="0"/>
                  </a:cubicBezTo>
                  <a:cubicBezTo>
                    <a:pt x="8751613" y="-22971"/>
                    <a:pt x="8928623" y="14505"/>
                    <a:pt x="9144000" y="0"/>
                  </a:cubicBezTo>
                  <a:cubicBezTo>
                    <a:pt x="9164120" y="238911"/>
                    <a:pt x="9138882" y="317392"/>
                    <a:pt x="9144000" y="606871"/>
                  </a:cubicBezTo>
                  <a:cubicBezTo>
                    <a:pt x="9149118" y="896350"/>
                    <a:pt x="9117117" y="976598"/>
                    <a:pt x="9144000" y="1191266"/>
                  </a:cubicBezTo>
                  <a:cubicBezTo>
                    <a:pt x="9170883" y="1405934"/>
                    <a:pt x="9042182" y="1953949"/>
                    <a:pt x="9144000" y="2247671"/>
                  </a:cubicBezTo>
                  <a:cubicBezTo>
                    <a:pt x="9078346" y="2264336"/>
                    <a:pt x="8908296" y="2238114"/>
                    <a:pt x="8846820" y="2247671"/>
                  </a:cubicBezTo>
                  <a:cubicBezTo>
                    <a:pt x="8785344" y="2257228"/>
                    <a:pt x="8446019" y="2231012"/>
                    <a:pt x="8092440" y="2247671"/>
                  </a:cubicBezTo>
                  <a:cubicBezTo>
                    <a:pt x="7738861" y="2264330"/>
                    <a:pt x="7801492" y="2235504"/>
                    <a:pt x="7520940" y="2247671"/>
                  </a:cubicBezTo>
                  <a:cubicBezTo>
                    <a:pt x="7240388" y="2259838"/>
                    <a:pt x="7302767" y="2240464"/>
                    <a:pt x="7132320" y="2247671"/>
                  </a:cubicBezTo>
                  <a:cubicBezTo>
                    <a:pt x="6961873" y="2254878"/>
                    <a:pt x="6711148" y="2232837"/>
                    <a:pt x="6560820" y="2247671"/>
                  </a:cubicBezTo>
                  <a:cubicBezTo>
                    <a:pt x="6410492" y="2262505"/>
                    <a:pt x="6371413" y="2243939"/>
                    <a:pt x="6263640" y="2247671"/>
                  </a:cubicBezTo>
                  <a:cubicBezTo>
                    <a:pt x="6155867" y="2251403"/>
                    <a:pt x="6075076" y="2223876"/>
                    <a:pt x="5966460" y="2247671"/>
                  </a:cubicBezTo>
                  <a:cubicBezTo>
                    <a:pt x="5857844" y="2271466"/>
                    <a:pt x="5629237" y="2212303"/>
                    <a:pt x="5394960" y="2247671"/>
                  </a:cubicBezTo>
                  <a:cubicBezTo>
                    <a:pt x="5160683" y="2283039"/>
                    <a:pt x="5091404" y="2211483"/>
                    <a:pt x="5006340" y="2247671"/>
                  </a:cubicBezTo>
                  <a:cubicBezTo>
                    <a:pt x="4921276" y="2283859"/>
                    <a:pt x="4671694" y="2238347"/>
                    <a:pt x="4343400" y="2247671"/>
                  </a:cubicBezTo>
                  <a:cubicBezTo>
                    <a:pt x="4015106" y="2256995"/>
                    <a:pt x="4046829" y="2243278"/>
                    <a:pt x="3954780" y="2247671"/>
                  </a:cubicBezTo>
                  <a:cubicBezTo>
                    <a:pt x="3862731" y="2252064"/>
                    <a:pt x="3478001" y="2221438"/>
                    <a:pt x="3291840" y="2247671"/>
                  </a:cubicBezTo>
                  <a:cubicBezTo>
                    <a:pt x="3105679" y="2273904"/>
                    <a:pt x="3067939" y="2214308"/>
                    <a:pt x="2994660" y="2247671"/>
                  </a:cubicBezTo>
                  <a:cubicBezTo>
                    <a:pt x="2921381" y="2281034"/>
                    <a:pt x="2466941" y="2231201"/>
                    <a:pt x="2331720" y="2247671"/>
                  </a:cubicBezTo>
                  <a:cubicBezTo>
                    <a:pt x="2196499" y="2264141"/>
                    <a:pt x="2043966" y="2212513"/>
                    <a:pt x="1943100" y="2247671"/>
                  </a:cubicBezTo>
                  <a:cubicBezTo>
                    <a:pt x="1842234" y="2282829"/>
                    <a:pt x="1756081" y="2215204"/>
                    <a:pt x="1645920" y="2247671"/>
                  </a:cubicBezTo>
                  <a:cubicBezTo>
                    <a:pt x="1535759" y="2280138"/>
                    <a:pt x="1367234" y="2217881"/>
                    <a:pt x="1257300" y="2247671"/>
                  </a:cubicBezTo>
                  <a:cubicBezTo>
                    <a:pt x="1147366" y="2277461"/>
                    <a:pt x="777976" y="2219377"/>
                    <a:pt x="594360" y="2247671"/>
                  </a:cubicBezTo>
                  <a:cubicBezTo>
                    <a:pt x="410744" y="2275965"/>
                    <a:pt x="275880" y="2233905"/>
                    <a:pt x="0" y="2247671"/>
                  </a:cubicBezTo>
                  <a:cubicBezTo>
                    <a:pt x="-37444" y="2023392"/>
                    <a:pt x="4237" y="1983308"/>
                    <a:pt x="0" y="1753183"/>
                  </a:cubicBezTo>
                  <a:cubicBezTo>
                    <a:pt x="-4237" y="1523058"/>
                    <a:pt x="38692" y="1487751"/>
                    <a:pt x="0" y="1258696"/>
                  </a:cubicBezTo>
                  <a:cubicBezTo>
                    <a:pt x="-38692" y="1029641"/>
                    <a:pt x="31231" y="883816"/>
                    <a:pt x="0" y="674301"/>
                  </a:cubicBezTo>
                  <a:cubicBezTo>
                    <a:pt x="-31231" y="464787"/>
                    <a:pt x="49445" y="286270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8112334-714F-254B-8D48-FA1090EED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88495" y="3918496"/>
              <a:ext cx="6527800" cy="1930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119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53A2D-233F-54E4-DCA3-16C0D157C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8487AC-9613-555C-B2EA-91AB315AF8F6}"/>
              </a:ext>
            </a:extLst>
          </p:cNvPr>
          <p:cNvSpPr/>
          <p:nvPr/>
        </p:nvSpPr>
        <p:spPr>
          <a:xfrm>
            <a:off x="6606092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k</a:t>
            </a:r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-CNF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5BCDE57C-FC90-686F-EE9A-71ABFC48D007}"/>
              </a:ext>
            </a:extLst>
          </p:cNvPr>
          <p:cNvSpPr/>
          <p:nvPr/>
        </p:nvSpPr>
        <p:spPr>
          <a:xfrm rot="16200000">
            <a:off x="8165016" y="3688656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519086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74850" y="101832"/>
                  <a:pt x="367733" y="181204"/>
                  <a:pt x="519086" y="149557"/>
                </a:cubicBezTo>
                <a:cubicBezTo>
                  <a:pt x="670439" y="117910"/>
                  <a:pt x="792909" y="161917"/>
                  <a:pt x="1017816" y="149557"/>
                </a:cubicBezTo>
                <a:cubicBezTo>
                  <a:pt x="1015421" y="110150"/>
                  <a:pt x="1034945" y="52489"/>
                  <a:pt x="1017816" y="0"/>
                </a:cubicBezTo>
                <a:cubicBezTo>
                  <a:pt x="1125627" y="105759"/>
                  <a:pt x="1185730" y="222922"/>
                  <a:pt x="1316930" y="299115"/>
                </a:cubicBezTo>
                <a:cubicBezTo>
                  <a:pt x="1268543" y="387138"/>
                  <a:pt x="1094145" y="517959"/>
                  <a:pt x="1017816" y="598229"/>
                </a:cubicBezTo>
                <a:cubicBezTo>
                  <a:pt x="1002467" y="532756"/>
                  <a:pt x="1031030" y="515020"/>
                  <a:pt x="1017816" y="448672"/>
                </a:cubicBezTo>
                <a:cubicBezTo>
                  <a:pt x="776964" y="508422"/>
                  <a:pt x="626382" y="435949"/>
                  <a:pt x="508908" y="448672"/>
                </a:cubicBezTo>
                <a:cubicBezTo>
                  <a:pt x="391434" y="461395"/>
                  <a:pt x="200061" y="412842"/>
                  <a:pt x="0" y="448672"/>
                </a:cubicBezTo>
                <a:cubicBezTo>
                  <a:pt x="-26744" y="356274"/>
                  <a:pt x="3107" y="236572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95899" y="122780"/>
                  <a:pt x="304570" y="205882"/>
                  <a:pt x="508908" y="149557"/>
                </a:cubicBezTo>
                <a:cubicBezTo>
                  <a:pt x="713246" y="93232"/>
                  <a:pt x="908519" y="172335"/>
                  <a:pt x="1017816" y="149557"/>
                </a:cubicBezTo>
                <a:cubicBezTo>
                  <a:pt x="1010214" y="102517"/>
                  <a:pt x="1027832" y="69419"/>
                  <a:pt x="1017816" y="0"/>
                </a:cubicBezTo>
                <a:cubicBezTo>
                  <a:pt x="1177634" y="119861"/>
                  <a:pt x="1187136" y="237650"/>
                  <a:pt x="1316930" y="299115"/>
                </a:cubicBezTo>
                <a:cubicBezTo>
                  <a:pt x="1291660" y="394014"/>
                  <a:pt x="1092262" y="459235"/>
                  <a:pt x="1017816" y="598229"/>
                </a:cubicBezTo>
                <a:cubicBezTo>
                  <a:pt x="1007576" y="542354"/>
                  <a:pt x="1025418" y="521336"/>
                  <a:pt x="1017816" y="448672"/>
                </a:cubicBezTo>
                <a:cubicBezTo>
                  <a:pt x="830021" y="500194"/>
                  <a:pt x="720939" y="411153"/>
                  <a:pt x="498730" y="448672"/>
                </a:cubicBezTo>
                <a:cubicBezTo>
                  <a:pt x="276521" y="486191"/>
                  <a:pt x="131488" y="428273"/>
                  <a:pt x="0" y="448672"/>
                </a:cubicBezTo>
                <a:cubicBezTo>
                  <a:pt x="-15298" y="358633"/>
                  <a:pt x="13950" y="266858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3704653997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095C8F-438A-AB32-C955-15A28E848212}"/>
              </a:ext>
            </a:extLst>
          </p:cNvPr>
          <p:cNvSpPr/>
          <p:nvPr/>
        </p:nvSpPr>
        <p:spPr>
          <a:xfrm>
            <a:off x="6500878" y="4294095"/>
            <a:ext cx="4698178" cy="1919343"/>
          </a:xfrm>
          <a:custGeom>
            <a:avLst/>
            <a:gdLst>
              <a:gd name="csX0" fmla="*/ 0 w 4698178"/>
              <a:gd name="csY0" fmla="*/ 0 h 1919343"/>
              <a:gd name="csX1" fmla="*/ 540290 w 4698178"/>
              <a:gd name="csY1" fmla="*/ 0 h 1919343"/>
              <a:gd name="csX2" fmla="*/ 1127563 w 4698178"/>
              <a:gd name="csY2" fmla="*/ 0 h 1919343"/>
              <a:gd name="csX3" fmla="*/ 1808799 w 4698178"/>
              <a:gd name="csY3" fmla="*/ 0 h 1919343"/>
              <a:gd name="csX4" fmla="*/ 2443053 w 4698178"/>
              <a:gd name="csY4" fmla="*/ 0 h 1919343"/>
              <a:gd name="csX5" fmla="*/ 2889379 w 4698178"/>
              <a:gd name="csY5" fmla="*/ 0 h 1919343"/>
              <a:gd name="csX6" fmla="*/ 3429670 w 4698178"/>
              <a:gd name="csY6" fmla="*/ 0 h 1919343"/>
              <a:gd name="csX7" fmla="*/ 4110906 w 4698178"/>
              <a:gd name="csY7" fmla="*/ 0 h 1919343"/>
              <a:gd name="csX8" fmla="*/ 4698178 w 4698178"/>
              <a:gd name="csY8" fmla="*/ 0 h 1919343"/>
              <a:gd name="csX9" fmla="*/ 4698178 w 4698178"/>
              <a:gd name="csY9" fmla="*/ 499029 h 1919343"/>
              <a:gd name="csX10" fmla="*/ 4698178 w 4698178"/>
              <a:gd name="csY10" fmla="*/ 921285 h 1919343"/>
              <a:gd name="csX11" fmla="*/ 4698178 w 4698178"/>
              <a:gd name="csY11" fmla="*/ 1362734 h 1919343"/>
              <a:gd name="csX12" fmla="*/ 4698178 w 4698178"/>
              <a:gd name="csY12" fmla="*/ 1919343 h 1919343"/>
              <a:gd name="csX13" fmla="*/ 4204869 w 4698178"/>
              <a:gd name="csY13" fmla="*/ 1919343 h 1919343"/>
              <a:gd name="csX14" fmla="*/ 3758542 w 4698178"/>
              <a:gd name="csY14" fmla="*/ 1919343 h 1919343"/>
              <a:gd name="csX15" fmla="*/ 3312215 w 4698178"/>
              <a:gd name="csY15" fmla="*/ 1919343 h 1919343"/>
              <a:gd name="csX16" fmla="*/ 2677961 w 4698178"/>
              <a:gd name="csY16" fmla="*/ 1919343 h 1919343"/>
              <a:gd name="csX17" fmla="*/ 2231635 w 4698178"/>
              <a:gd name="csY17" fmla="*/ 1919343 h 1919343"/>
              <a:gd name="csX18" fmla="*/ 1644362 w 4698178"/>
              <a:gd name="csY18" fmla="*/ 1919343 h 1919343"/>
              <a:gd name="csX19" fmla="*/ 1151054 w 4698178"/>
              <a:gd name="csY19" fmla="*/ 1919343 h 1919343"/>
              <a:gd name="csX20" fmla="*/ 563781 w 4698178"/>
              <a:gd name="csY20" fmla="*/ 1919343 h 1919343"/>
              <a:gd name="csX21" fmla="*/ 0 w 4698178"/>
              <a:gd name="csY21" fmla="*/ 1919343 h 1919343"/>
              <a:gd name="csX22" fmla="*/ 0 w 4698178"/>
              <a:gd name="csY22" fmla="*/ 1439507 h 1919343"/>
              <a:gd name="csX23" fmla="*/ 0 w 4698178"/>
              <a:gd name="csY23" fmla="*/ 978865 h 1919343"/>
              <a:gd name="csX24" fmla="*/ 0 w 4698178"/>
              <a:gd name="csY24" fmla="*/ 518223 h 1919343"/>
              <a:gd name="csX25" fmla="*/ 0 w 4698178"/>
              <a:gd name="csY25" fmla="*/ 0 h 19193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4698178" h="1919343" fill="none" extrusionOk="0">
                <a:moveTo>
                  <a:pt x="0" y="0"/>
                </a:moveTo>
                <a:cubicBezTo>
                  <a:pt x="218334" y="-56609"/>
                  <a:pt x="315873" y="23357"/>
                  <a:pt x="540290" y="0"/>
                </a:cubicBezTo>
                <a:cubicBezTo>
                  <a:pt x="764707" y="-23357"/>
                  <a:pt x="861233" y="49350"/>
                  <a:pt x="1127563" y="0"/>
                </a:cubicBezTo>
                <a:cubicBezTo>
                  <a:pt x="1393893" y="-49350"/>
                  <a:pt x="1643269" y="58908"/>
                  <a:pt x="1808799" y="0"/>
                </a:cubicBezTo>
                <a:cubicBezTo>
                  <a:pt x="1974329" y="-58908"/>
                  <a:pt x="2214575" y="17769"/>
                  <a:pt x="2443053" y="0"/>
                </a:cubicBezTo>
                <a:cubicBezTo>
                  <a:pt x="2671531" y="-17769"/>
                  <a:pt x="2788455" y="48946"/>
                  <a:pt x="2889379" y="0"/>
                </a:cubicBezTo>
                <a:cubicBezTo>
                  <a:pt x="2990303" y="-48946"/>
                  <a:pt x="3237193" y="18819"/>
                  <a:pt x="3429670" y="0"/>
                </a:cubicBezTo>
                <a:cubicBezTo>
                  <a:pt x="3622147" y="-18819"/>
                  <a:pt x="3849126" y="28451"/>
                  <a:pt x="4110906" y="0"/>
                </a:cubicBezTo>
                <a:cubicBezTo>
                  <a:pt x="4372686" y="-28451"/>
                  <a:pt x="4510332" y="35345"/>
                  <a:pt x="4698178" y="0"/>
                </a:cubicBezTo>
                <a:cubicBezTo>
                  <a:pt x="4737665" y="113886"/>
                  <a:pt x="4696205" y="333562"/>
                  <a:pt x="4698178" y="499029"/>
                </a:cubicBezTo>
                <a:cubicBezTo>
                  <a:pt x="4700151" y="664496"/>
                  <a:pt x="4683222" y="827112"/>
                  <a:pt x="4698178" y="921285"/>
                </a:cubicBezTo>
                <a:cubicBezTo>
                  <a:pt x="4713134" y="1015458"/>
                  <a:pt x="4668541" y="1223912"/>
                  <a:pt x="4698178" y="1362734"/>
                </a:cubicBezTo>
                <a:cubicBezTo>
                  <a:pt x="4727815" y="1501556"/>
                  <a:pt x="4637090" y="1707039"/>
                  <a:pt x="4698178" y="1919343"/>
                </a:cubicBezTo>
                <a:cubicBezTo>
                  <a:pt x="4527857" y="1920132"/>
                  <a:pt x="4400336" y="1903136"/>
                  <a:pt x="4204869" y="1919343"/>
                </a:cubicBezTo>
                <a:cubicBezTo>
                  <a:pt x="4009402" y="1935550"/>
                  <a:pt x="3904484" y="1875168"/>
                  <a:pt x="3758542" y="1919343"/>
                </a:cubicBezTo>
                <a:cubicBezTo>
                  <a:pt x="3612600" y="1963518"/>
                  <a:pt x="3525636" y="1898276"/>
                  <a:pt x="3312215" y="1919343"/>
                </a:cubicBezTo>
                <a:cubicBezTo>
                  <a:pt x="3098794" y="1940410"/>
                  <a:pt x="2936369" y="1917030"/>
                  <a:pt x="2677961" y="1919343"/>
                </a:cubicBezTo>
                <a:cubicBezTo>
                  <a:pt x="2419553" y="1921656"/>
                  <a:pt x="2378307" y="1879226"/>
                  <a:pt x="2231635" y="1919343"/>
                </a:cubicBezTo>
                <a:cubicBezTo>
                  <a:pt x="2084963" y="1959460"/>
                  <a:pt x="1905046" y="1862915"/>
                  <a:pt x="1644362" y="1919343"/>
                </a:cubicBezTo>
                <a:cubicBezTo>
                  <a:pt x="1383678" y="1975771"/>
                  <a:pt x="1381892" y="1871898"/>
                  <a:pt x="1151054" y="1919343"/>
                </a:cubicBezTo>
                <a:cubicBezTo>
                  <a:pt x="920216" y="1966788"/>
                  <a:pt x="852008" y="1888870"/>
                  <a:pt x="563781" y="1919343"/>
                </a:cubicBezTo>
                <a:cubicBezTo>
                  <a:pt x="275554" y="1949816"/>
                  <a:pt x="145925" y="1916788"/>
                  <a:pt x="0" y="1919343"/>
                </a:cubicBezTo>
                <a:cubicBezTo>
                  <a:pt x="-45503" y="1729607"/>
                  <a:pt x="26471" y="1592270"/>
                  <a:pt x="0" y="1439507"/>
                </a:cubicBezTo>
                <a:cubicBezTo>
                  <a:pt x="-26471" y="1286744"/>
                  <a:pt x="37483" y="1099736"/>
                  <a:pt x="0" y="978865"/>
                </a:cubicBezTo>
                <a:cubicBezTo>
                  <a:pt x="-37483" y="857994"/>
                  <a:pt x="14460" y="712135"/>
                  <a:pt x="0" y="518223"/>
                </a:cubicBezTo>
                <a:cubicBezTo>
                  <a:pt x="-14460" y="324311"/>
                  <a:pt x="33501" y="194964"/>
                  <a:pt x="0" y="0"/>
                </a:cubicBezTo>
                <a:close/>
              </a:path>
              <a:path w="4698178" h="1919343" stroke="0" extrusionOk="0">
                <a:moveTo>
                  <a:pt x="0" y="0"/>
                </a:moveTo>
                <a:cubicBezTo>
                  <a:pt x="265367" y="-12601"/>
                  <a:pt x="329565" y="23679"/>
                  <a:pt x="540290" y="0"/>
                </a:cubicBezTo>
                <a:cubicBezTo>
                  <a:pt x="751015" y="-23679"/>
                  <a:pt x="769011" y="47805"/>
                  <a:pt x="986617" y="0"/>
                </a:cubicBezTo>
                <a:cubicBezTo>
                  <a:pt x="1204223" y="-47805"/>
                  <a:pt x="1502225" y="34440"/>
                  <a:pt x="1667853" y="0"/>
                </a:cubicBezTo>
                <a:cubicBezTo>
                  <a:pt x="1833481" y="-34440"/>
                  <a:pt x="2004926" y="56886"/>
                  <a:pt x="2208144" y="0"/>
                </a:cubicBezTo>
                <a:cubicBezTo>
                  <a:pt x="2411362" y="-56886"/>
                  <a:pt x="2539321" y="29708"/>
                  <a:pt x="2748434" y="0"/>
                </a:cubicBezTo>
                <a:cubicBezTo>
                  <a:pt x="2957547" y="-29708"/>
                  <a:pt x="3105980" y="66103"/>
                  <a:pt x="3429670" y="0"/>
                </a:cubicBezTo>
                <a:cubicBezTo>
                  <a:pt x="3753360" y="-66103"/>
                  <a:pt x="3762335" y="16701"/>
                  <a:pt x="3922979" y="0"/>
                </a:cubicBezTo>
                <a:cubicBezTo>
                  <a:pt x="4083623" y="-16701"/>
                  <a:pt x="4468897" y="68679"/>
                  <a:pt x="4698178" y="0"/>
                </a:cubicBezTo>
                <a:cubicBezTo>
                  <a:pt x="4732667" y="235288"/>
                  <a:pt x="4653800" y="413778"/>
                  <a:pt x="4698178" y="518223"/>
                </a:cubicBezTo>
                <a:cubicBezTo>
                  <a:pt x="4742556" y="622668"/>
                  <a:pt x="4662999" y="758810"/>
                  <a:pt x="4698178" y="959672"/>
                </a:cubicBezTo>
                <a:cubicBezTo>
                  <a:pt x="4733357" y="1160534"/>
                  <a:pt x="4657488" y="1250394"/>
                  <a:pt x="4698178" y="1439507"/>
                </a:cubicBezTo>
                <a:cubicBezTo>
                  <a:pt x="4738868" y="1628621"/>
                  <a:pt x="4661129" y="1736634"/>
                  <a:pt x="4698178" y="1919343"/>
                </a:cubicBezTo>
                <a:cubicBezTo>
                  <a:pt x="4502864" y="1962586"/>
                  <a:pt x="4448667" y="1890730"/>
                  <a:pt x="4251851" y="1919343"/>
                </a:cubicBezTo>
                <a:cubicBezTo>
                  <a:pt x="4055035" y="1947956"/>
                  <a:pt x="3724254" y="1894307"/>
                  <a:pt x="3570615" y="1919343"/>
                </a:cubicBezTo>
                <a:cubicBezTo>
                  <a:pt x="3416976" y="1944379"/>
                  <a:pt x="3205622" y="1912040"/>
                  <a:pt x="3077307" y="1919343"/>
                </a:cubicBezTo>
                <a:cubicBezTo>
                  <a:pt x="2948992" y="1926646"/>
                  <a:pt x="2733715" y="1893985"/>
                  <a:pt x="2490034" y="1919343"/>
                </a:cubicBezTo>
                <a:cubicBezTo>
                  <a:pt x="2246353" y="1944701"/>
                  <a:pt x="1971020" y="1918392"/>
                  <a:pt x="1808799" y="1919343"/>
                </a:cubicBezTo>
                <a:cubicBezTo>
                  <a:pt x="1646579" y="1920294"/>
                  <a:pt x="1461822" y="1897298"/>
                  <a:pt x="1221526" y="1919343"/>
                </a:cubicBezTo>
                <a:cubicBezTo>
                  <a:pt x="981230" y="1941388"/>
                  <a:pt x="986424" y="1907301"/>
                  <a:pt x="775199" y="1919343"/>
                </a:cubicBezTo>
                <a:cubicBezTo>
                  <a:pt x="563974" y="1931385"/>
                  <a:pt x="332997" y="1889551"/>
                  <a:pt x="0" y="1919343"/>
                </a:cubicBezTo>
                <a:cubicBezTo>
                  <a:pt x="-36215" y="1675135"/>
                  <a:pt x="15425" y="1575498"/>
                  <a:pt x="0" y="1401120"/>
                </a:cubicBezTo>
                <a:cubicBezTo>
                  <a:pt x="-15425" y="1226742"/>
                  <a:pt x="52519" y="1084662"/>
                  <a:pt x="0" y="882898"/>
                </a:cubicBezTo>
                <a:cubicBezTo>
                  <a:pt x="-52519" y="681134"/>
                  <a:pt x="82572" y="238298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Functions computable by NRAM in time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with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m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bits of advice, </a:t>
            </a:r>
            <a:r>
              <a:rPr lang="en-US" sz="2000" b="1" i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b</a:t>
            </a:r>
            <a:r>
              <a:rPr lang="en-US" sz="2000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used per input: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76917129-0614-707C-3F1E-986CD361DD82}"/>
              </a:ext>
            </a:extLst>
          </p:cNvPr>
          <p:cNvSpPr/>
          <p:nvPr/>
        </p:nvSpPr>
        <p:spPr>
          <a:xfrm>
            <a:off x="5334403" y="5018577"/>
            <a:ext cx="1316930" cy="598229"/>
          </a:xfrm>
          <a:custGeom>
            <a:avLst/>
            <a:gdLst>
              <a:gd name="csX0" fmla="*/ 0 w 1316930"/>
              <a:gd name="csY0" fmla="*/ 149557 h 598229"/>
              <a:gd name="csX1" fmla="*/ 488552 w 1316930"/>
              <a:gd name="csY1" fmla="*/ 149557 h 598229"/>
              <a:gd name="csX2" fmla="*/ 1017816 w 1316930"/>
              <a:gd name="csY2" fmla="*/ 149557 h 598229"/>
              <a:gd name="csX3" fmla="*/ 1017816 w 1316930"/>
              <a:gd name="csY3" fmla="*/ 0 h 598229"/>
              <a:gd name="csX4" fmla="*/ 1316930 w 1316930"/>
              <a:gd name="csY4" fmla="*/ 299115 h 598229"/>
              <a:gd name="csX5" fmla="*/ 1017816 w 1316930"/>
              <a:gd name="csY5" fmla="*/ 598229 h 598229"/>
              <a:gd name="csX6" fmla="*/ 1017816 w 1316930"/>
              <a:gd name="csY6" fmla="*/ 448672 h 598229"/>
              <a:gd name="csX7" fmla="*/ 508908 w 1316930"/>
              <a:gd name="csY7" fmla="*/ 448672 h 598229"/>
              <a:gd name="csX8" fmla="*/ 0 w 1316930"/>
              <a:gd name="csY8" fmla="*/ 448672 h 598229"/>
              <a:gd name="csX9" fmla="*/ 0 w 1316930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316930" h="598229" fill="none" extrusionOk="0">
                <a:moveTo>
                  <a:pt x="0" y="149557"/>
                </a:moveTo>
                <a:cubicBezTo>
                  <a:pt x="121904" y="97505"/>
                  <a:pt x="246629" y="205036"/>
                  <a:pt x="488552" y="149557"/>
                </a:cubicBezTo>
                <a:cubicBezTo>
                  <a:pt x="730475" y="94078"/>
                  <a:pt x="906952" y="212329"/>
                  <a:pt x="1017816" y="149557"/>
                </a:cubicBezTo>
                <a:cubicBezTo>
                  <a:pt x="1014600" y="102922"/>
                  <a:pt x="1020154" y="32530"/>
                  <a:pt x="1017816" y="0"/>
                </a:cubicBezTo>
                <a:cubicBezTo>
                  <a:pt x="1116674" y="94348"/>
                  <a:pt x="1224714" y="231782"/>
                  <a:pt x="1316930" y="299115"/>
                </a:cubicBezTo>
                <a:cubicBezTo>
                  <a:pt x="1197385" y="478294"/>
                  <a:pt x="1103593" y="448681"/>
                  <a:pt x="1017816" y="598229"/>
                </a:cubicBezTo>
                <a:cubicBezTo>
                  <a:pt x="1015601" y="524247"/>
                  <a:pt x="1027560" y="503219"/>
                  <a:pt x="1017816" y="448672"/>
                </a:cubicBezTo>
                <a:cubicBezTo>
                  <a:pt x="822886" y="509166"/>
                  <a:pt x="720474" y="389533"/>
                  <a:pt x="508908" y="448672"/>
                </a:cubicBezTo>
                <a:cubicBezTo>
                  <a:pt x="297342" y="507811"/>
                  <a:pt x="233847" y="447993"/>
                  <a:pt x="0" y="448672"/>
                </a:cubicBezTo>
                <a:cubicBezTo>
                  <a:pt x="-20374" y="352253"/>
                  <a:pt x="23213" y="289820"/>
                  <a:pt x="0" y="149557"/>
                </a:cubicBezTo>
                <a:close/>
              </a:path>
              <a:path w="1316930" h="598229" stroke="0" extrusionOk="0">
                <a:moveTo>
                  <a:pt x="0" y="149557"/>
                </a:moveTo>
                <a:cubicBezTo>
                  <a:pt x="132321" y="107406"/>
                  <a:pt x="382557" y="153230"/>
                  <a:pt x="488552" y="149557"/>
                </a:cubicBezTo>
                <a:cubicBezTo>
                  <a:pt x="594547" y="145884"/>
                  <a:pt x="842322" y="168191"/>
                  <a:pt x="1017816" y="149557"/>
                </a:cubicBezTo>
                <a:cubicBezTo>
                  <a:pt x="1001481" y="97285"/>
                  <a:pt x="1019868" y="68337"/>
                  <a:pt x="1017816" y="0"/>
                </a:cubicBezTo>
                <a:cubicBezTo>
                  <a:pt x="1164298" y="84020"/>
                  <a:pt x="1170624" y="155786"/>
                  <a:pt x="1316930" y="299115"/>
                </a:cubicBezTo>
                <a:cubicBezTo>
                  <a:pt x="1233664" y="413790"/>
                  <a:pt x="1093770" y="508278"/>
                  <a:pt x="1017816" y="598229"/>
                </a:cubicBezTo>
                <a:cubicBezTo>
                  <a:pt x="1006107" y="539316"/>
                  <a:pt x="1026267" y="520663"/>
                  <a:pt x="1017816" y="448672"/>
                </a:cubicBezTo>
                <a:cubicBezTo>
                  <a:pt x="807013" y="491503"/>
                  <a:pt x="636861" y="398245"/>
                  <a:pt x="529264" y="448672"/>
                </a:cubicBezTo>
                <a:cubicBezTo>
                  <a:pt x="421667" y="499099"/>
                  <a:pt x="226442" y="409616"/>
                  <a:pt x="0" y="448672"/>
                </a:cubicBezTo>
                <a:cubicBezTo>
                  <a:pt x="-20627" y="337378"/>
                  <a:pt x="31532" y="250974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771817289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B8310A-6A8F-0FCE-4897-420D24047502}"/>
              </a:ext>
            </a:extLst>
          </p:cNvPr>
          <p:cNvSpPr/>
          <p:nvPr/>
        </p:nvSpPr>
        <p:spPr>
          <a:xfrm>
            <a:off x="1096384" y="4294095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          Sparse functions  </a:t>
            </a: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  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8136E372-2F24-0456-CC49-4FCDA44B0944}"/>
              </a:ext>
            </a:extLst>
          </p:cNvPr>
          <p:cNvSpPr/>
          <p:nvPr/>
        </p:nvSpPr>
        <p:spPr>
          <a:xfrm rot="5400000">
            <a:off x="2742660" y="3462450"/>
            <a:ext cx="1209821" cy="598229"/>
          </a:xfrm>
          <a:custGeom>
            <a:avLst/>
            <a:gdLst>
              <a:gd name="csX0" fmla="*/ 0 w 1209821"/>
              <a:gd name="csY0" fmla="*/ 149557 h 598229"/>
              <a:gd name="csX1" fmla="*/ 464461 w 1209821"/>
              <a:gd name="csY1" fmla="*/ 149557 h 598229"/>
              <a:gd name="csX2" fmla="*/ 910707 w 1209821"/>
              <a:gd name="csY2" fmla="*/ 149557 h 598229"/>
              <a:gd name="csX3" fmla="*/ 910707 w 1209821"/>
              <a:gd name="csY3" fmla="*/ 0 h 598229"/>
              <a:gd name="csX4" fmla="*/ 1209821 w 1209821"/>
              <a:gd name="csY4" fmla="*/ 299115 h 598229"/>
              <a:gd name="csX5" fmla="*/ 910707 w 1209821"/>
              <a:gd name="csY5" fmla="*/ 598229 h 598229"/>
              <a:gd name="csX6" fmla="*/ 910707 w 1209821"/>
              <a:gd name="csY6" fmla="*/ 448672 h 598229"/>
              <a:gd name="csX7" fmla="*/ 455354 w 1209821"/>
              <a:gd name="csY7" fmla="*/ 448672 h 598229"/>
              <a:gd name="csX8" fmla="*/ 0 w 1209821"/>
              <a:gd name="csY8" fmla="*/ 448672 h 598229"/>
              <a:gd name="csX9" fmla="*/ 0 w 1209821"/>
              <a:gd name="csY9" fmla="*/ 149557 h 598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209821" h="598229" fill="none" extrusionOk="0">
                <a:moveTo>
                  <a:pt x="0" y="149557"/>
                </a:moveTo>
                <a:cubicBezTo>
                  <a:pt x="157477" y="142011"/>
                  <a:pt x="297155" y="191637"/>
                  <a:pt x="464461" y="149557"/>
                </a:cubicBezTo>
                <a:cubicBezTo>
                  <a:pt x="631767" y="107477"/>
                  <a:pt x="793821" y="172591"/>
                  <a:pt x="910707" y="149557"/>
                </a:cubicBezTo>
                <a:cubicBezTo>
                  <a:pt x="903282" y="115714"/>
                  <a:pt x="926931" y="57976"/>
                  <a:pt x="910707" y="0"/>
                </a:cubicBezTo>
                <a:cubicBezTo>
                  <a:pt x="1050721" y="111008"/>
                  <a:pt x="1049980" y="196613"/>
                  <a:pt x="1209821" y="299115"/>
                </a:cubicBezTo>
                <a:cubicBezTo>
                  <a:pt x="1079670" y="454991"/>
                  <a:pt x="972260" y="504152"/>
                  <a:pt x="910707" y="598229"/>
                </a:cubicBezTo>
                <a:cubicBezTo>
                  <a:pt x="904737" y="553816"/>
                  <a:pt x="920605" y="502154"/>
                  <a:pt x="910707" y="448672"/>
                </a:cubicBezTo>
                <a:cubicBezTo>
                  <a:pt x="751060" y="496633"/>
                  <a:pt x="576992" y="402946"/>
                  <a:pt x="455354" y="448672"/>
                </a:cubicBezTo>
                <a:cubicBezTo>
                  <a:pt x="333716" y="494398"/>
                  <a:pt x="117747" y="415532"/>
                  <a:pt x="0" y="448672"/>
                </a:cubicBezTo>
                <a:cubicBezTo>
                  <a:pt x="-9479" y="333400"/>
                  <a:pt x="12470" y="287877"/>
                  <a:pt x="0" y="149557"/>
                </a:cubicBezTo>
                <a:close/>
              </a:path>
              <a:path w="1209821" h="598229" stroke="0" extrusionOk="0">
                <a:moveTo>
                  <a:pt x="0" y="149557"/>
                </a:moveTo>
                <a:cubicBezTo>
                  <a:pt x="124758" y="141650"/>
                  <a:pt x="290553" y="149869"/>
                  <a:pt x="446246" y="149557"/>
                </a:cubicBezTo>
                <a:cubicBezTo>
                  <a:pt x="601939" y="149245"/>
                  <a:pt x="778959" y="175021"/>
                  <a:pt x="910707" y="149557"/>
                </a:cubicBezTo>
                <a:cubicBezTo>
                  <a:pt x="903299" y="79477"/>
                  <a:pt x="918295" y="34175"/>
                  <a:pt x="910707" y="0"/>
                </a:cubicBezTo>
                <a:cubicBezTo>
                  <a:pt x="1016434" y="43996"/>
                  <a:pt x="1094170" y="214071"/>
                  <a:pt x="1209821" y="299115"/>
                </a:cubicBezTo>
                <a:cubicBezTo>
                  <a:pt x="1060721" y="448242"/>
                  <a:pt x="1023401" y="439427"/>
                  <a:pt x="910707" y="598229"/>
                </a:cubicBezTo>
                <a:cubicBezTo>
                  <a:pt x="895404" y="555494"/>
                  <a:pt x="916986" y="508666"/>
                  <a:pt x="910707" y="448672"/>
                </a:cubicBezTo>
                <a:cubicBezTo>
                  <a:pt x="739069" y="475282"/>
                  <a:pt x="687870" y="409731"/>
                  <a:pt x="473568" y="448672"/>
                </a:cubicBezTo>
                <a:cubicBezTo>
                  <a:pt x="259266" y="487613"/>
                  <a:pt x="161316" y="429953"/>
                  <a:pt x="0" y="448672"/>
                </a:cubicBezTo>
                <a:cubicBezTo>
                  <a:pt x="-18569" y="336571"/>
                  <a:pt x="12767" y="230622"/>
                  <a:pt x="0" y="149557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D62EE1-5F56-A48E-AB9B-93E7357C4D71}"/>
              </a:ext>
            </a:extLst>
          </p:cNvPr>
          <p:cNvSpPr/>
          <p:nvPr/>
        </p:nvSpPr>
        <p:spPr>
          <a:xfrm>
            <a:off x="1096384" y="1673060"/>
            <a:ext cx="4336228" cy="1796527"/>
          </a:xfrm>
          <a:custGeom>
            <a:avLst/>
            <a:gdLst>
              <a:gd name="csX0" fmla="*/ 0 w 4336228"/>
              <a:gd name="csY0" fmla="*/ 0 h 1796527"/>
              <a:gd name="csX1" fmla="*/ 628753 w 4336228"/>
              <a:gd name="csY1" fmla="*/ 0 h 1796527"/>
              <a:gd name="csX2" fmla="*/ 1214144 w 4336228"/>
              <a:gd name="csY2" fmla="*/ 0 h 1796527"/>
              <a:gd name="csX3" fmla="*/ 1756172 w 4336228"/>
              <a:gd name="csY3" fmla="*/ 0 h 1796527"/>
              <a:gd name="csX4" fmla="*/ 2298201 w 4336228"/>
              <a:gd name="csY4" fmla="*/ 0 h 1796527"/>
              <a:gd name="csX5" fmla="*/ 2926954 w 4336228"/>
              <a:gd name="csY5" fmla="*/ 0 h 1796527"/>
              <a:gd name="csX6" fmla="*/ 3512345 w 4336228"/>
              <a:gd name="csY6" fmla="*/ 0 h 1796527"/>
              <a:gd name="csX7" fmla="*/ 4336228 w 4336228"/>
              <a:gd name="csY7" fmla="*/ 0 h 1796527"/>
              <a:gd name="csX8" fmla="*/ 4336228 w 4336228"/>
              <a:gd name="csY8" fmla="*/ 580877 h 1796527"/>
              <a:gd name="csX9" fmla="*/ 4336228 w 4336228"/>
              <a:gd name="csY9" fmla="*/ 1125824 h 1796527"/>
              <a:gd name="csX10" fmla="*/ 4336228 w 4336228"/>
              <a:gd name="csY10" fmla="*/ 1796527 h 1796527"/>
              <a:gd name="csX11" fmla="*/ 3880924 w 4336228"/>
              <a:gd name="csY11" fmla="*/ 1796527 h 1796527"/>
              <a:gd name="csX12" fmla="*/ 3252171 w 4336228"/>
              <a:gd name="csY12" fmla="*/ 1796527 h 1796527"/>
              <a:gd name="csX13" fmla="*/ 2753505 w 4336228"/>
              <a:gd name="csY13" fmla="*/ 1796527 h 1796527"/>
              <a:gd name="csX14" fmla="*/ 2124752 w 4336228"/>
              <a:gd name="csY14" fmla="*/ 1796527 h 1796527"/>
              <a:gd name="csX15" fmla="*/ 1669448 w 4336228"/>
              <a:gd name="csY15" fmla="*/ 1796527 h 1796527"/>
              <a:gd name="csX16" fmla="*/ 1257506 w 4336228"/>
              <a:gd name="csY16" fmla="*/ 1796527 h 1796527"/>
              <a:gd name="csX17" fmla="*/ 845564 w 4336228"/>
              <a:gd name="csY17" fmla="*/ 1796527 h 1796527"/>
              <a:gd name="csX18" fmla="*/ 0 w 4336228"/>
              <a:gd name="csY18" fmla="*/ 1796527 h 1796527"/>
              <a:gd name="csX19" fmla="*/ 0 w 4336228"/>
              <a:gd name="csY19" fmla="*/ 1251580 h 1796527"/>
              <a:gd name="csX20" fmla="*/ 0 w 4336228"/>
              <a:gd name="csY20" fmla="*/ 616808 h 1796527"/>
              <a:gd name="csX21" fmla="*/ 0 w 4336228"/>
              <a:gd name="csY21" fmla="*/ 0 h 17965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4336228" h="1796527" fill="none" extrusionOk="0">
                <a:moveTo>
                  <a:pt x="0" y="0"/>
                </a:moveTo>
                <a:cubicBezTo>
                  <a:pt x="246529" y="-63205"/>
                  <a:pt x="393911" y="61168"/>
                  <a:pt x="628753" y="0"/>
                </a:cubicBezTo>
                <a:cubicBezTo>
                  <a:pt x="863595" y="-61168"/>
                  <a:pt x="1077882" y="13496"/>
                  <a:pt x="1214144" y="0"/>
                </a:cubicBezTo>
                <a:cubicBezTo>
                  <a:pt x="1350406" y="-13496"/>
                  <a:pt x="1632012" y="39979"/>
                  <a:pt x="1756172" y="0"/>
                </a:cubicBezTo>
                <a:cubicBezTo>
                  <a:pt x="1880332" y="-39979"/>
                  <a:pt x="2173504" y="5145"/>
                  <a:pt x="2298201" y="0"/>
                </a:cubicBezTo>
                <a:cubicBezTo>
                  <a:pt x="2422898" y="-5145"/>
                  <a:pt x="2778706" y="3128"/>
                  <a:pt x="2926954" y="0"/>
                </a:cubicBezTo>
                <a:cubicBezTo>
                  <a:pt x="3075202" y="-3128"/>
                  <a:pt x="3378061" y="16571"/>
                  <a:pt x="3512345" y="0"/>
                </a:cubicBezTo>
                <a:cubicBezTo>
                  <a:pt x="3646629" y="-16571"/>
                  <a:pt x="3972403" y="35010"/>
                  <a:pt x="4336228" y="0"/>
                </a:cubicBezTo>
                <a:cubicBezTo>
                  <a:pt x="4371545" y="156601"/>
                  <a:pt x="4324313" y="445670"/>
                  <a:pt x="4336228" y="580877"/>
                </a:cubicBezTo>
                <a:cubicBezTo>
                  <a:pt x="4348143" y="716084"/>
                  <a:pt x="4275169" y="940459"/>
                  <a:pt x="4336228" y="1125824"/>
                </a:cubicBezTo>
                <a:cubicBezTo>
                  <a:pt x="4397287" y="1311189"/>
                  <a:pt x="4331309" y="1563590"/>
                  <a:pt x="4336228" y="1796527"/>
                </a:cubicBezTo>
                <a:cubicBezTo>
                  <a:pt x="4128917" y="1836790"/>
                  <a:pt x="3993117" y="1779145"/>
                  <a:pt x="3880924" y="1796527"/>
                </a:cubicBezTo>
                <a:cubicBezTo>
                  <a:pt x="3768731" y="1813909"/>
                  <a:pt x="3493691" y="1734833"/>
                  <a:pt x="3252171" y="1796527"/>
                </a:cubicBezTo>
                <a:cubicBezTo>
                  <a:pt x="3010651" y="1858221"/>
                  <a:pt x="2907402" y="1744881"/>
                  <a:pt x="2753505" y="1796527"/>
                </a:cubicBezTo>
                <a:cubicBezTo>
                  <a:pt x="2599608" y="1848173"/>
                  <a:pt x="2264267" y="1774432"/>
                  <a:pt x="2124752" y="1796527"/>
                </a:cubicBezTo>
                <a:cubicBezTo>
                  <a:pt x="1985237" y="1818622"/>
                  <a:pt x="1826000" y="1753570"/>
                  <a:pt x="1669448" y="1796527"/>
                </a:cubicBezTo>
                <a:cubicBezTo>
                  <a:pt x="1512896" y="1839484"/>
                  <a:pt x="1362980" y="1792997"/>
                  <a:pt x="1257506" y="1796527"/>
                </a:cubicBezTo>
                <a:cubicBezTo>
                  <a:pt x="1152032" y="1800057"/>
                  <a:pt x="1017918" y="1780952"/>
                  <a:pt x="845564" y="1796527"/>
                </a:cubicBezTo>
                <a:cubicBezTo>
                  <a:pt x="673210" y="1812102"/>
                  <a:pt x="270041" y="1774230"/>
                  <a:pt x="0" y="1796527"/>
                </a:cubicBezTo>
                <a:cubicBezTo>
                  <a:pt x="-31724" y="1555087"/>
                  <a:pt x="53396" y="1414222"/>
                  <a:pt x="0" y="1251580"/>
                </a:cubicBezTo>
                <a:cubicBezTo>
                  <a:pt x="-53396" y="1088938"/>
                  <a:pt x="15537" y="837243"/>
                  <a:pt x="0" y="616808"/>
                </a:cubicBezTo>
                <a:cubicBezTo>
                  <a:pt x="-15537" y="396373"/>
                  <a:pt x="4503" y="306527"/>
                  <a:pt x="0" y="0"/>
                </a:cubicBezTo>
                <a:close/>
              </a:path>
              <a:path w="4336228" h="1796527" stroke="0" extrusionOk="0">
                <a:moveTo>
                  <a:pt x="0" y="0"/>
                </a:moveTo>
                <a:cubicBezTo>
                  <a:pt x="177706" y="-14596"/>
                  <a:pt x="363491" y="47632"/>
                  <a:pt x="498666" y="0"/>
                </a:cubicBezTo>
                <a:cubicBezTo>
                  <a:pt x="633841" y="-47632"/>
                  <a:pt x="752940" y="44927"/>
                  <a:pt x="910608" y="0"/>
                </a:cubicBezTo>
                <a:cubicBezTo>
                  <a:pt x="1068276" y="-44927"/>
                  <a:pt x="1233091" y="71473"/>
                  <a:pt x="1539361" y="0"/>
                </a:cubicBezTo>
                <a:cubicBezTo>
                  <a:pt x="1845631" y="-71473"/>
                  <a:pt x="1902418" y="38307"/>
                  <a:pt x="2038027" y="0"/>
                </a:cubicBezTo>
                <a:cubicBezTo>
                  <a:pt x="2173636" y="-38307"/>
                  <a:pt x="2340218" y="26616"/>
                  <a:pt x="2536693" y="0"/>
                </a:cubicBezTo>
                <a:cubicBezTo>
                  <a:pt x="2733168" y="-26616"/>
                  <a:pt x="2911809" y="5773"/>
                  <a:pt x="3165446" y="0"/>
                </a:cubicBezTo>
                <a:cubicBezTo>
                  <a:pt x="3419083" y="-5773"/>
                  <a:pt x="3521804" y="32021"/>
                  <a:pt x="3620750" y="0"/>
                </a:cubicBezTo>
                <a:cubicBezTo>
                  <a:pt x="3719696" y="-32021"/>
                  <a:pt x="4189400" y="16137"/>
                  <a:pt x="4336228" y="0"/>
                </a:cubicBezTo>
                <a:cubicBezTo>
                  <a:pt x="4369378" y="162026"/>
                  <a:pt x="4284941" y="333960"/>
                  <a:pt x="4336228" y="634773"/>
                </a:cubicBezTo>
                <a:cubicBezTo>
                  <a:pt x="4387515" y="935586"/>
                  <a:pt x="4333233" y="1013886"/>
                  <a:pt x="4336228" y="1197685"/>
                </a:cubicBezTo>
                <a:cubicBezTo>
                  <a:pt x="4339223" y="1381484"/>
                  <a:pt x="4299853" y="1540498"/>
                  <a:pt x="4336228" y="1796527"/>
                </a:cubicBezTo>
                <a:cubicBezTo>
                  <a:pt x="4164059" y="1862506"/>
                  <a:pt x="3946646" y="1763684"/>
                  <a:pt x="3750837" y="1796527"/>
                </a:cubicBezTo>
                <a:cubicBezTo>
                  <a:pt x="3555028" y="1829370"/>
                  <a:pt x="3376853" y="1721176"/>
                  <a:pt x="3122084" y="1796527"/>
                </a:cubicBezTo>
                <a:cubicBezTo>
                  <a:pt x="2867315" y="1871878"/>
                  <a:pt x="2746956" y="1772972"/>
                  <a:pt x="2493331" y="1796527"/>
                </a:cubicBezTo>
                <a:cubicBezTo>
                  <a:pt x="2239706" y="1820082"/>
                  <a:pt x="2177813" y="1748080"/>
                  <a:pt x="2038027" y="1796527"/>
                </a:cubicBezTo>
                <a:cubicBezTo>
                  <a:pt x="1898241" y="1844974"/>
                  <a:pt x="1659423" y="1733251"/>
                  <a:pt x="1495999" y="1796527"/>
                </a:cubicBezTo>
                <a:cubicBezTo>
                  <a:pt x="1332575" y="1859803"/>
                  <a:pt x="1012379" y="1749314"/>
                  <a:pt x="867246" y="1796527"/>
                </a:cubicBezTo>
                <a:cubicBezTo>
                  <a:pt x="722113" y="1843740"/>
                  <a:pt x="304017" y="1770222"/>
                  <a:pt x="0" y="1796527"/>
                </a:cubicBezTo>
                <a:cubicBezTo>
                  <a:pt x="-4794" y="1637216"/>
                  <a:pt x="56230" y="1381332"/>
                  <a:pt x="0" y="1251580"/>
                </a:cubicBezTo>
                <a:cubicBezTo>
                  <a:pt x="-56230" y="1121828"/>
                  <a:pt x="60251" y="912672"/>
                  <a:pt x="0" y="688669"/>
                </a:cubicBezTo>
                <a:cubicBezTo>
                  <a:pt x="-60251" y="464666"/>
                  <a:pt x="54074" y="235316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Palatino" pitchFamily="2" charset="77"/>
                <a:ea typeface="Palatino" pitchFamily="2" charset="77"/>
              </a:rPr>
              <a:t>Arbitrary functions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Palatino" pitchFamily="2" charset="77"/>
              <a:ea typeface="Palatino" pitchFamily="2" charset="77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Lower bound: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</a:t>
            </a:r>
          </a:p>
          <a:p>
            <a:r>
              <a:rPr lang="en-US" sz="2000" b="1" dirty="0">
                <a:solidFill>
                  <a:schemeClr val="bg1"/>
                </a:solidFill>
                <a:latin typeface="Palatino" pitchFamily="2" charset="77"/>
                <a:ea typeface="Palatino" pitchFamily="2" charset="77"/>
              </a:rPr>
              <a:t>    Upper bound: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B531EF-2F85-CCE4-21F2-B6487BBE6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573" y="2394328"/>
            <a:ext cx="1493370" cy="331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76F636-5C07-5169-3BE4-F3054F3CA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572" y="2955963"/>
            <a:ext cx="1493370" cy="3733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2D2A143-CCC1-A810-4A75-4A2F86B701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907" y="4861016"/>
            <a:ext cx="1456242" cy="3151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5C3F2A-10BE-6EA9-7570-7D2910A364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014" y="5358045"/>
            <a:ext cx="2810483" cy="6186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4D7C51-01D6-F9F7-C95F-CCEDCD46F1EB}"/>
              </a:ext>
            </a:extLst>
          </p:cNvPr>
          <p:cNvSpPr txBox="1">
            <a:spLocks/>
          </p:cNvSpPr>
          <p:nvPr/>
        </p:nvSpPr>
        <p:spPr>
          <a:xfrm>
            <a:off x="683456" y="34749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latin typeface="Palatino" pitchFamily="2" charset="77"/>
                <a:ea typeface="Palatino" pitchFamily="2" charset="77"/>
              </a:rPr>
              <a:t>Results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32A681-5181-C555-D674-0E29F13CC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9926" y="2268037"/>
            <a:ext cx="766268" cy="441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8EAFC8E-545A-4F97-F59E-AEC003516273}"/>
              </a:ext>
            </a:extLst>
          </p:cNvPr>
          <p:cNvSpPr/>
          <p:nvPr/>
        </p:nvSpPr>
        <p:spPr>
          <a:xfrm>
            <a:off x="7565612" y="5358045"/>
            <a:ext cx="2568710" cy="772931"/>
          </a:xfrm>
          <a:custGeom>
            <a:avLst/>
            <a:gdLst>
              <a:gd name="csX0" fmla="*/ 0 w 2568710"/>
              <a:gd name="csY0" fmla="*/ 0 h 772931"/>
              <a:gd name="csX1" fmla="*/ 565116 w 2568710"/>
              <a:gd name="csY1" fmla="*/ 0 h 772931"/>
              <a:gd name="csX2" fmla="*/ 1104545 w 2568710"/>
              <a:gd name="csY2" fmla="*/ 0 h 772931"/>
              <a:gd name="csX3" fmla="*/ 1643974 w 2568710"/>
              <a:gd name="csY3" fmla="*/ 0 h 772931"/>
              <a:gd name="csX4" fmla="*/ 2080655 w 2568710"/>
              <a:gd name="csY4" fmla="*/ 0 h 772931"/>
              <a:gd name="csX5" fmla="*/ 2568710 w 2568710"/>
              <a:gd name="csY5" fmla="*/ 0 h 772931"/>
              <a:gd name="csX6" fmla="*/ 2568710 w 2568710"/>
              <a:gd name="csY6" fmla="*/ 394195 h 772931"/>
              <a:gd name="csX7" fmla="*/ 2568710 w 2568710"/>
              <a:gd name="csY7" fmla="*/ 772931 h 772931"/>
              <a:gd name="csX8" fmla="*/ 2054968 w 2568710"/>
              <a:gd name="csY8" fmla="*/ 772931 h 772931"/>
              <a:gd name="csX9" fmla="*/ 1618287 w 2568710"/>
              <a:gd name="csY9" fmla="*/ 772931 h 772931"/>
              <a:gd name="csX10" fmla="*/ 1181607 w 2568710"/>
              <a:gd name="csY10" fmla="*/ 772931 h 772931"/>
              <a:gd name="csX11" fmla="*/ 642178 w 2568710"/>
              <a:gd name="csY11" fmla="*/ 772931 h 772931"/>
              <a:gd name="csX12" fmla="*/ 0 w 2568710"/>
              <a:gd name="csY12" fmla="*/ 772931 h 772931"/>
              <a:gd name="csX13" fmla="*/ 0 w 2568710"/>
              <a:gd name="csY13" fmla="*/ 371007 h 772931"/>
              <a:gd name="csX14" fmla="*/ 0 w 2568710"/>
              <a:gd name="csY14" fmla="*/ 0 h 7729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68710" h="772931" fill="none" extrusionOk="0">
                <a:moveTo>
                  <a:pt x="0" y="0"/>
                </a:moveTo>
                <a:cubicBezTo>
                  <a:pt x="257183" y="-13359"/>
                  <a:pt x="421892" y="48047"/>
                  <a:pt x="565116" y="0"/>
                </a:cubicBezTo>
                <a:cubicBezTo>
                  <a:pt x="708340" y="-48047"/>
                  <a:pt x="983869" y="2569"/>
                  <a:pt x="1104545" y="0"/>
                </a:cubicBezTo>
                <a:cubicBezTo>
                  <a:pt x="1225221" y="-2569"/>
                  <a:pt x="1386673" y="23738"/>
                  <a:pt x="1643974" y="0"/>
                </a:cubicBezTo>
                <a:cubicBezTo>
                  <a:pt x="1901275" y="-23738"/>
                  <a:pt x="1897804" y="48476"/>
                  <a:pt x="2080655" y="0"/>
                </a:cubicBezTo>
                <a:cubicBezTo>
                  <a:pt x="2263506" y="-48476"/>
                  <a:pt x="2467631" y="10854"/>
                  <a:pt x="2568710" y="0"/>
                </a:cubicBezTo>
                <a:cubicBezTo>
                  <a:pt x="2594313" y="187046"/>
                  <a:pt x="2557441" y="203046"/>
                  <a:pt x="2568710" y="394195"/>
                </a:cubicBezTo>
                <a:cubicBezTo>
                  <a:pt x="2579979" y="585345"/>
                  <a:pt x="2531130" y="628016"/>
                  <a:pt x="2568710" y="772931"/>
                </a:cubicBezTo>
                <a:cubicBezTo>
                  <a:pt x="2348348" y="833564"/>
                  <a:pt x="2303558" y="736703"/>
                  <a:pt x="2054968" y="772931"/>
                </a:cubicBezTo>
                <a:cubicBezTo>
                  <a:pt x="1806378" y="809159"/>
                  <a:pt x="1798819" y="762599"/>
                  <a:pt x="1618287" y="772931"/>
                </a:cubicBezTo>
                <a:cubicBezTo>
                  <a:pt x="1437755" y="783263"/>
                  <a:pt x="1280053" y="764052"/>
                  <a:pt x="1181607" y="772931"/>
                </a:cubicBezTo>
                <a:cubicBezTo>
                  <a:pt x="1083161" y="781810"/>
                  <a:pt x="789250" y="758563"/>
                  <a:pt x="642178" y="772931"/>
                </a:cubicBezTo>
                <a:cubicBezTo>
                  <a:pt x="495106" y="787299"/>
                  <a:pt x="166490" y="757537"/>
                  <a:pt x="0" y="772931"/>
                </a:cubicBezTo>
                <a:cubicBezTo>
                  <a:pt x="-3676" y="672291"/>
                  <a:pt x="483" y="487189"/>
                  <a:pt x="0" y="371007"/>
                </a:cubicBezTo>
                <a:cubicBezTo>
                  <a:pt x="-483" y="254825"/>
                  <a:pt x="44430" y="147317"/>
                  <a:pt x="0" y="0"/>
                </a:cubicBezTo>
                <a:close/>
              </a:path>
              <a:path w="2568710" h="772931" stroke="0" extrusionOk="0">
                <a:moveTo>
                  <a:pt x="0" y="0"/>
                </a:moveTo>
                <a:cubicBezTo>
                  <a:pt x="222739" y="-54596"/>
                  <a:pt x="383830" y="43376"/>
                  <a:pt x="488055" y="0"/>
                </a:cubicBezTo>
                <a:cubicBezTo>
                  <a:pt x="592281" y="-43376"/>
                  <a:pt x="717444" y="22863"/>
                  <a:pt x="924736" y="0"/>
                </a:cubicBezTo>
                <a:cubicBezTo>
                  <a:pt x="1132028" y="-22863"/>
                  <a:pt x="1353492" y="59958"/>
                  <a:pt x="1489852" y="0"/>
                </a:cubicBezTo>
                <a:cubicBezTo>
                  <a:pt x="1626212" y="-59958"/>
                  <a:pt x="1793293" y="30692"/>
                  <a:pt x="1977907" y="0"/>
                </a:cubicBezTo>
                <a:cubicBezTo>
                  <a:pt x="2162521" y="-30692"/>
                  <a:pt x="2383001" y="40160"/>
                  <a:pt x="2568710" y="0"/>
                </a:cubicBezTo>
                <a:cubicBezTo>
                  <a:pt x="2579704" y="84257"/>
                  <a:pt x="2533845" y="239270"/>
                  <a:pt x="2568710" y="401924"/>
                </a:cubicBezTo>
                <a:cubicBezTo>
                  <a:pt x="2603575" y="564578"/>
                  <a:pt x="2567899" y="648439"/>
                  <a:pt x="2568710" y="772931"/>
                </a:cubicBezTo>
                <a:cubicBezTo>
                  <a:pt x="2393530" y="817900"/>
                  <a:pt x="2167774" y="736406"/>
                  <a:pt x="2054968" y="772931"/>
                </a:cubicBezTo>
                <a:cubicBezTo>
                  <a:pt x="1942162" y="809456"/>
                  <a:pt x="1811668" y="753448"/>
                  <a:pt x="1618287" y="772931"/>
                </a:cubicBezTo>
                <a:cubicBezTo>
                  <a:pt x="1424906" y="792414"/>
                  <a:pt x="1230427" y="747364"/>
                  <a:pt x="1104545" y="772931"/>
                </a:cubicBezTo>
                <a:cubicBezTo>
                  <a:pt x="978663" y="798498"/>
                  <a:pt x="796725" y="759159"/>
                  <a:pt x="590803" y="772931"/>
                </a:cubicBezTo>
                <a:cubicBezTo>
                  <a:pt x="384881" y="786703"/>
                  <a:pt x="220529" y="714193"/>
                  <a:pt x="0" y="772931"/>
                </a:cubicBezTo>
                <a:cubicBezTo>
                  <a:pt x="-8957" y="618235"/>
                  <a:pt x="32786" y="496090"/>
                  <a:pt x="0" y="371007"/>
                </a:cubicBezTo>
                <a:cubicBezTo>
                  <a:pt x="-32786" y="245924"/>
                  <a:pt x="4879" y="149485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5729CA2-C1DC-FD1E-62F9-EC7B6AD20B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2479" y="5413296"/>
            <a:ext cx="1860550" cy="660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4184A1-42BD-1FEC-CD22-F70240D5BC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4812" y="2640485"/>
            <a:ext cx="1919337" cy="688821"/>
          </a:xfrm>
          <a:prstGeom prst="rect">
            <a:avLst/>
          </a:prstGeom>
        </p:spPr>
      </p:pic>
      <p:pic>
        <p:nvPicPr>
          <p:cNvPr id="2" name="Picture 1" descr="File:Check-mark.png - Wikimedia Commons">
            <a:extLst>
              <a:ext uri="{FF2B5EF4-FFF2-40B4-BE49-F238E27FC236}">
                <a16:creationId xmlns:a16="http://schemas.microsoft.com/office/drawing/2014/main" id="{DCA6708B-49CB-85BC-C0DB-313631ECCA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0942" y="1276645"/>
            <a:ext cx="1448897" cy="1448897"/>
          </a:xfrm>
          <a:prstGeom prst="rect">
            <a:avLst/>
          </a:prstGeom>
        </p:spPr>
      </p:pic>
      <p:pic>
        <p:nvPicPr>
          <p:cNvPr id="5" name="Picture 4" descr="File:Check-mark.png - Wikimedia Commons">
            <a:extLst>
              <a:ext uri="{FF2B5EF4-FFF2-40B4-BE49-F238E27FC236}">
                <a16:creationId xmlns:a16="http://schemas.microsoft.com/office/drawing/2014/main" id="{187971DD-8B34-AD69-AF01-8C963F3F56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3576" y="3804869"/>
            <a:ext cx="1448897" cy="1448897"/>
          </a:xfrm>
          <a:prstGeom prst="rect">
            <a:avLst/>
          </a:prstGeom>
        </p:spPr>
      </p:pic>
      <p:pic>
        <p:nvPicPr>
          <p:cNvPr id="11" name="Picture 10" descr="File:Check-mark.png - Wikimedia Commons">
            <a:extLst>
              <a:ext uri="{FF2B5EF4-FFF2-40B4-BE49-F238E27FC236}">
                <a16:creationId xmlns:a16="http://schemas.microsoft.com/office/drawing/2014/main" id="{B063906C-5881-B8F0-E5AE-4C9C77D606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43103" y="3469587"/>
            <a:ext cx="1448897" cy="1448897"/>
          </a:xfrm>
          <a:prstGeom prst="rect">
            <a:avLst/>
          </a:prstGeom>
        </p:spPr>
      </p:pic>
      <p:pic>
        <p:nvPicPr>
          <p:cNvPr id="18" name="Picture 17" descr="File:Check-mark.png - Wikimedia Commons">
            <a:extLst>
              <a:ext uri="{FF2B5EF4-FFF2-40B4-BE49-F238E27FC236}">
                <a16:creationId xmlns:a16="http://schemas.microsoft.com/office/drawing/2014/main" id="{C9D66482-F47A-BBAF-513A-D014620A55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28222" y="945431"/>
            <a:ext cx="1448897" cy="14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870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E597-5864-9DD4-B6F0-9A7908659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562E9-ED66-16DB-F34E-CF96FBD0A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latin typeface="Palatino" pitchFamily="2" charset="77"/>
                <a:ea typeface="Palatino" pitchFamily="2" charset="77"/>
              </a:rPr>
              <a:t>Conclusion</a:t>
            </a:r>
            <a:r>
              <a:rPr lang="en-US" sz="4800" dirty="0">
                <a:latin typeface="Palatino" pitchFamily="2" charset="77"/>
                <a:ea typeface="Palatino" pitchFamily="2" charset="77"/>
              </a:rPr>
              <a:t>: is succinctness always better?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7B2E87-55B8-2478-9D18-234644CAB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204" y="1690688"/>
            <a:ext cx="6271591" cy="470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91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A1265-E97F-794A-440F-53977C3F4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uernica: The History Behind Pablo Picasso's Seminal Work">
            <a:extLst>
              <a:ext uri="{FF2B5EF4-FFF2-40B4-BE49-F238E27FC236}">
                <a16:creationId xmlns:a16="http://schemas.microsoft.com/office/drawing/2014/main" id="{81BDCE56-89B3-11E3-510A-302082B5BC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-117176" y="-661072"/>
            <a:ext cx="12426351" cy="554525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1DF932-1B3C-3FA8-0CE9-0D390F216113}"/>
              </a:ext>
            </a:extLst>
          </p:cNvPr>
          <p:cNvSpPr/>
          <p:nvPr/>
        </p:nvSpPr>
        <p:spPr>
          <a:xfrm>
            <a:off x="765544" y="982932"/>
            <a:ext cx="10388009" cy="205338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220F9-2A9F-3922-986C-3D9B20AC3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544" y="495042"/>
            <a:ext cx="10388009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Palatino" pitchFamily="2" charset="77"/>
                <a:ea typeface="Palatino" pitchFamily="2" charset="77"/>
              </a:rPr>
              <a:t>The CNF Encoding Complexity of Boolean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98344-EB59-5E20-DE0C-0BDDD3265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544" y="5047187"/>
            <a:ext cx="11028891" cy="165576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" pitchFamily="2" charset="77"/>
                <a:ea typeface="Palatino" pitchFamily="2" charset="77"/>
              </a:rPr>
              <a:t>Bernardo Subercaseaux</a:t>
            </a:r>
            <a:endParaRPr lang="en-US" sz="4000" dirty="0">
              <a:solidFill>
                <a:schemeClr val="tx2">
                  <a:lumMod val="50000"/>
                </a:schemeClr>
              </a:solidFill>
              <a:latin typeface="Palatino" pitchFamily="2" charset="77"/>
              <a:ea typeface="Palatino" pitchFamily="2" charset="77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2481D3B-47FB-9DFC-80EF-278FEA1026A8}"/>
              </a:ext>
            </a:extLst>
          </p:cNvPr>
          <p:cNvSpPr txBox="1">
            <a:spLocks/>
          </p:cNvSpPr>
          <p:nvPr/>
        </p:nvSpPr>
        <p:spPr>
          <a:xfrm>
            <a:off x="1707989" y="5838515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Palatino" pitchFamily="2" charset="77"/>
                <a:ea typeface="Palatino" pitchFamily="2" charset="77"/>
              </a:rPr>
              <a:t>joint work with Andrew Krapivin and Ben Przybocki</a:t>
            </a:r>
          </a:p>
        </p:txBody>
      </p:sp>
    </p:spTree>
    <p:extLst>
      <p:ext uri="{BB962C8B-B14F-4D97-AF65-F5344CB8AC3E}">
        <p14:creationId xmlns:p14="http://schemas.microsoft.com/office/powerpoint/2010/main" val="857782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9652</TotalTime>
  <Words>1563</Words>
  <Application>Microsoft Macintosh PowerPoint</Application>
  <PresentationFormat>Widescreen</PresentationFormat>
  <Paragraphs>292</Paragraphs>
  <Slides>57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Aptos</vt:lpstr>
      <vt:lpstr>Aptos Display</vt:lpstr>
      <vt:lpstr>Arial</vt:lpstr>
      <vt:lpstr>Palatino</vt:lpstr>
      <vt:lpstr>Office Theme</vt:lpstr>
      <vt:lpstr>The CNF Encoding Complexity of Boolean Functions</vt:lpstr>
      <vt:lpstr>CNF Formula</vt:lpstr>
      <vt:lpstr>CNF Formula</vt:lpstr>
      <vt:lpstr>CNF Formula</vt:lpstr>
      <vt:lpstr>CNF Formula</vt:lpstr>
      <vt:lpstr>CNF Formula</vt:lpstr>
      <vt:lpstr>PowerPoint Presentation</vt:lpstr>
      <vt:lpstr>PowerPoint Presentation</vt:lpstr>
      <vt:lpstr>CNF Encodings</vt:lpstr>
      <vt:lpstr>CNF Encodings</vt:lpstr>
      <vt:lpstr>CNF Encoding Complexity</vt:lpstr>
      <vt:lpstr>CNF Encoding Complexity</vt:lpstr>
      <vt:lpstr>CNF Encoding Complexity</vt:lpstr>
      <vt:lpstr>PowerPoint Presentation</vt:lpstr>
      <vt:lpstr>Why?</vt:lpstr>
      <vt:lpstr>PowerPoint Presentation</vt:lpstr>
      <vt:lpstr>PowerPoint Presentation</vt:lpstr>
      <vt:lpstr>PowerPoint Presentation</vt:lpstr>
      <vt:lpstr>PowerPoint Presentation</vt:lpstr>
      <vt:lpstr>CNF Encoding Complexity</vt:lpstr>
      <vt:lpstr>CNF Encoding Complexity</vt:lpstr>
      <vt:lpstr>CNF Encoding Complexity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Sparse functions in </vt:lpstr>
      <vt:lpstr>PowerPoint Presentation</vt:lpstr>
      <vt:lpstr>PowerPoint Presentation</vt:lpstr>
      <vt:lpstr>PowerPoint Presentation</vt:lpstr>
      <vt:lpstr>Hint:</vt:lpstr>
      <vt:lpstr>Uniform vs. Non-uniform</vt:lpstr>
      <vt:lpstr>Uniform vs. Non-uniform</vt:lpstr>
      <vt:lpstr>PowerPoint Presentation</vt:lpstr>
      <vt:lpstr>PowerPoint Presentation</vt:lpstr>
      <vt:lpstr>Test #1: general functions</vt:lpstr>
      <vt:lpstr>Test #1: general functions</vt:lpstr>
      <vt:lpstr>Test #1: general functions</vt:lpstr>
      <vt:lpstr>The Temu  version: </vt:lpstr>
      <vt:lpstr>The Temu  version: </vt:lpstr>
      <vt:lpstr>Test #2: Independent Set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Conclusion: is succinctness always better?</vt:lpstr>
      <vt:lpstr>The CNF Encoding Complexity of Boolean Functions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Bernardo Anibal Subercaseaux Roa</dc:creator>
  <cp:lastModifiedBy>Bernardo Anibal Subercaseaux Roa</cp:lastModifiedBy>
  <cp:revision>7</cp:revision>
  <dcterms:created xsi:type="dcterms:W3CDTF">2026-05-24T15:24:22Z</dcterms:created>
  <dcterms:modified xsi:type="dcterms:W3CDTF">2026-09-16T15:52:42Z</dcterms:modified>
</cp:coreProperties>
</file>